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87" r:id="rId4"/>
    <p:sldId id="258" r:id="rId5"/>
    <p:sldId id="259" r:id="rId6"/>
    <p:sldId id="260" r:id="rId7"/>
    <p:sldId id="261" r:id="rId8"/>
    <p:sldId id="263" r:id="rId9"/>
    <p:sldId id="264" r:id="rId10"/>
    <p:sldId id="265" r:id="rId11"/>
    <p:sldId id="288" r:id="rId12"/>
    <p:sldId id="289"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FE01D3-A542-4843-8C6D-72C737FABA6A}"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8898017E-D812-4C2E-BD59-084ACC240091}">
      <dgm:prSet/>
      <dgm:spPr/>
      <dgm:t>
        <a:bodyPr/>
        <a:lstStyle/>
        <a:p>
          <a:r>
            <a:rPr lang="en-US"/>
            <a:t>Introductions</a:t>
          </a:r>
        </a:p>
      </dgm:t>
    </dgm:pt>
    <dgm:pt modelId="{0173EF3B-4F8C-4B40-84C4-BE173DB39B51}" type="parTrans" cxnId="{F96299F0-FA4F-4BC4-A441-B0EBD9AA7D22}">
      <dgm:prSet/>
      <dgm:spPr/>
      <dgm:t>
        <a:bodyPr/>
        <a:lstStyle/>
        <a:p>
          <a:endParaRPr lang="en-US"/>
        </a:p>
      </dgm:t>
    </dgm:pt>
    <dgm:pt modelId="{F3DF72E6-64C3-423D-9228-6278B8271921}" type="sibTrans" cxnId="{F96299F0-FA4F-4BC4-A441-B0EBD9AA7D22}">
      <dgm:prSet/>
      <dgm:spPr/>
      <dgm:t>
        <a:bodyPr/>
        <a:lstStyle/>
        <a:p>
          <a:endParaRPr lang="en-US"/>
        </a:p>
      </dgm:t>
    </dgm:pt>
    <dgm:pt modelId="{74A18D86-1F54-410C-A1F8-B0D70C23CE14}">
      <dgm:prSet/>
      <dgm:spPr/>
      <dgm:t>
        <a:bodyPr/>
        <a:lstStyle/>
        <a:p>
          <a:r>
            <a:rPr lang="en-US"/>
            <a:t>Board Logistics </a:t>
          </a:r>
        </a:p>
      </dgm:t>
    </dgm:pt>
    <dgm:pt modelId="{31A1F677-9D93-4E77-AE26-1A746B828C97}" type="parTrans" cxnId="{60731850-2C83-4829-81E8-A1595B303BA2}">
      <dgm:prSet/>
      <dgm:spPr/>
      <dgm:t>
        <a:bodyPr/>
        <a:lstStyle/>
        <a:p>
          <a:endParaRPr lang="en-US"/>
        </a:p>
      </dgm:t>
    </dgm:pt>
    <dgm:pt modelId="{576A2654-D2EE-4505-9657-3BB33C957F17}" type="sibTrans" cxnId="{60731850-2C83-4829-81E8-A1595B303BA2}">
      <dgm:prSet/>
      <dgm:spPr/>
      <dgm:t>
        <a:bodyPr/>
        <a:lstStyle/>
        <a:p>
          <a:endParaRPr lang="en-US"/>
        </a:p>
      </dgm:t>
    </dgm:pt>
    <dgm:pt modelId="{46629C58-5E97-4942-A084-E1AC43744E67}">
      <dgm:prSet/>
      <dgm:spPr/>
      <dgm:t>
        <a:bodyPr/>
        <a:lstStyle/>
        <a:p>
          <a:r>
            <a:rPr lang="en-US"/>
            <a:t>Updates</a:t>
          </a:r>
        </a:p>
      </dgm:t>
    </dgm:pt>
    <dgm:pt modelId="{FD20CDFD-91A0-4C03-A850-92C65EB8CA29}" type="parTrans" cxnId="{8E596059-88B3-4FDA-9885-A19008BA66E9}">
      <dgm:prSet/>
      <dgm:spPr/>
      <dgm:t>
        <a:bodyPr/>
        <a:lstStyle/>
        <a:p>
          <a:endParaRPr lang="en-US"/>
        </a:p>
      </dgm:t>
    </dgm:pt>
    <dgm:pt modelId="{D5035FB5-9839-4732-A3F3-58A7E64411ED}" type="sibTrans" cxnId="{8E596059-88B3-4FDA-9885-A19008BA66E9}">
      <dgm:prSet/>
      <dgm:spPr/>
      <dgm:t>
        <a:bodyPr/>
        <a:lstStyle/>
        <a:p>
          <a:endParaRPr lang="en-US"/>
        </a:p>
      </dgm:t>
    </dgm:pt>
    <dgm:pt modelId="{B1A51D5B-BB78-48BE-A631-3B836F263BA4}">
      <dgm:prSet/>
      <dgm:spPr/>
      <dgm:t>
        <a:bodyPr/>
        <a:lstStyle/>
        <a:p>
          <a:r>
            <a:rPr lang="en-US"/>
            <a:t>HUD Reporting Updates</a:t>
          </a:r>
        </a:p>
      </dgm:t>
    </dgm:pt>
    <dgm:pt modelId="{14B734AA-43AC-447E-90AD-A065BFD741D0}" type="parTrans" cxnId="{A4D7E777-663C-4F75-85ED-20916AB8681F}">
      <dgm:prSet/>
      <dgm:spPr/>
      <dgm:t>
        <a:bodyPr/>
        <a:lstStyle/>
        <a:p>
          <a:endParaRPr lang="en-US"/>
        </a:p>
      </dgm:t>
    </dgm:pt>
    <dgm:pt modelId="{A69E3B41-458D-4597-A8AE-4A3E67A80E0D}" type="sibTrans" cxnId="{A4D7E777-663C-4F75-85ED-20916AB8681F}">
      <dgm:prSet/>
      <dgm:spPr/>
      <dgm:t>
        <a:bodyPr/>
        <a:lstStyle/>
        <a:p>
          <a:endParaRPr lang="en-US"/>
        </a:p>
      </dgm:t>
    </dgm:pt>
    <dgm:pt modelId="{3805A9A4-415F-4986-AFFD-C35CC9CCAFCC}">
      <dgm:prSet/>
      <dgm:spPr/>
      <dgm:t>
        <a:bodyPr/>
        <a:lstStyle/>
        <a:p>
          <a:r>
            <a:rPr lang="en-US"/>
            <a:t>2021 Priority Setting</a:t>
          </a:r>
        </a:p>
      </dgm:t>
    </dgm:pt>
    <dgm:pt modelId="{30C4CA83-1350-4D57-A19A-AE1657EAD68F}" type="parTrans" cxnId="{C7B21B0C-F5C0-4E54-B0A2-4E9A14459749}">
      <dgm:prSet/>
      <dgm:spPr/>
      <dgm:t>
        <a:bodyPr/>
        <a:lstStyle/>
        <a:p>
          <a:endParaRPr lang="en-US"/>
        </a:p>
      </dgm:t>
    </dgm:pt>
    <dgm:pt modelId="{8AAD3159-169C-4059-8260-87065CCCCCA1}" type="sibTrans" cxnId="{C7B21B0C-F5C0-4E54-B0A2-4E9A14459749}">
      <dgm:prSet/>
      <dgm:spPr/>
      <dgm:t>
        <a:bodyPr/>
        <a:lstStyle/>
        <a:p>
          <a:endParaRPr lang="en-US"/>
        </a:p>
      </dgm:t>
    </dgm:pt>
    <dgm:pt modelId="{DBBEAC50-4F6E-47D9-9078-3D36D37C87AD}" type="pres">
      <dgm:prSet presAssocID="{90FE01D3-A542-4843-8C6D-72C737FABA6A}" presName="vert0" presStyleCnt="0">
        <dgm:presLayoutVars>
          <dgm:dir/>
          <dgm:animOne val="branch"/>
          <dgm:animLvl val="lvl"/>
        </dgm:presLayoutVars>
      </dgm:prSet>
      <dgm:spPr/>
    </dgm:pt>
    <dgm:pt modelId="{FC80A5EE-FB67-4999-9793-B0AF0488145F}" type="pres">
      <dgm:prSet presAssocID="{8898017E-D812-4C2E-BD59-084ACC240091}" presName="thickLine" presStyleLbl="alignNode1" presStyleIdx="0" presStyleCnt="5"/>
      <dgm:spPr/>
    </dgm:pt>
    <dgm:pt modelId="{27C360B5-9A21-46A3-BED7-5467180E8338}" type="pres">
      <dgm:prSet presAssocID="{8898017E-D812-4C2E-BD59-084ACC240091}" presName="horz1" presStyleCnt="0"/>
      <dgm:spPr/>
    </dgm:pt>
    <dgm:pt modelId="{DF97BE3D-C333-4392-907C-91709E270803}" type="pres">
      <dgm:prSet presAssocID="{8898017E-D812-4C2E-BD59-084ACC240091}" presName="tx1" presStyleLbl="revTx" presStyleIdx="0" presStyleCnt="5"/>
      <dgm:spPr/>
    </dgm:pt>
    <dgm:pt modelId="{1EB04D8A-DEA7-4B8B-BFDB-547ECB329454}" type="pres">
      <dgm:prSet presAssocID="{8898017E-D812-4C2E-BD59-084ACC240091}" presName="vert1" presStyleCnt="0"/>
      <dgm:spPr/>
    </dgm:pt>
    <dgm:pt modelId="{1330EF78-2149-4764-B8DB-71E2A1300C21}" type="pres">
      <dgm:prSet presAssocID="{74A18D86-1F54-410C-A1F8-B0D70C23CE14}" presName="thickLine" presStyleLbl="alignNode1" presStyleIdx="1" presStyleCnt="5"/>
      <dgm:spPr/>
    </dgm:pt>
    <dgm:pt modelId="{2BF4213B-8F2D-4600-A05F-8C9DA3FE0534}" type="pres">
      <dgm:prSet presAssocID="{74A18D86-1F54-410C-A1F8-B0D70C23CE14}" presName="horz1" presStyleCnt="0"/>
      <dgm:spPr/>
    </dgm:pt>
    <dgm:pt modelId="{BE7CABE4-3C2A-4478-B3C5-6C26AFDD84F3}" type="pres">
      <dgm:prSet presAssocID="{74A18D86-1F54-410C-A1F8-B0D70C23CE14}" presName="tx1" presStyleLbl="revTx" presStyleIdx="1" presStyleCnt="5"/>
      <dgm:spPr/>
    </dgm:pt>
    <dgm:pt modelId="{F4D4536B-41EF-4171-A229-9982DB8A42B9}" type="pres">
      <dgm:prSet presAssocID="{74A18D86-1F54-410C-A1F8-B0D70C23CE14}" presName="vert1" presStyleCnt="0"/>
      <dgm:spPr/>
    </dgm:pt>
    <dgm:pt modelId="{D9F2B4CF-E803-4071-AD47-714B5764A85D}" type="pres">
      <dgm:prSet presAssocID="{46629C58-5E97-4942-A084-E1AC43744E67}" presName="thickLine" presStyleLbl="alignNode1" presStyleIdx="2" presStyleCnt="5"/>
      <dgm:spPr/>
    </dgm:pt>
    <dgm:pt modelId="{610D95C9-3767-4904-BD93-891FA72D24B9}" type="pres">
      <dgm:prSet presAssocID="{46629C58-5E97-4942-A084-E1AC43744E67}" presName="horz1" presStyleCnt="0"/>
      <dgm:spPr/>
    </dgm:pt>
    <dgm:pt modelId="{E38F7DB8-1CA7-41C3-BC4A-F104738BC077}" type="pres">
      <dgm:prSet presAssocID="{46629C58-5E97-4942-A084-E1AC43744E67}" presName="tx1" presStyleLbl="revTx" presStyleIdx="2" presStyleCnt="5"/>
      <dgm:spPr/>
    </dgm:pt>
    <dgm:pt modelId="{0AFA929A-831C-4367-AA5B-BA7EAC5DC74D}" type="pres">
      <dgm:prSet presAssocID="{46629C58-5E97-4942-A084-E1AC43744E67}" presName="vert1" presStyleCnt="0"/>
      <dgm:spPr/>
    </dgm:pt>
    <dgm:pt modelId="{13E75906-0800-43A8-A455-16B7857F6A17}" type="pres">
      <dgm:prSet presAssocID="{B1A51D5B-BB78-48BE-A631-3B836F263BA4}" presName="thickLine" presStyleLbl="alignNode1" presStyleIdx="3" presStyleCnt="5"/>
      <dgm:spPr/>
    </dgm:pt>
    <dgm:pt modelId="{482328DF-8AA5-4022-B94B-C8BB14E48E0B}" type="pres">
      <dgm:prSet presAssocID="{B1A51D5B-BB78-48BE-A631-3B836F263BA4}" presName="horz1" presStyleCnt="0"/>
      <dgm:spPr/>
    </dgm:pt>
    <dgm:pt modelId="{5AE62465-6652-4398-AB1D-E5C40A8FE69D}" type="pres">
      <dgm:prSet presAssocID="{B1A51D5B-BB78-48BE-A631-3B836F263BA4}" presName="tx1" presStyleLbl="revTx" presStyleIdx="3" presStyleCnt="5"/>
      <dgm:spPr/>
    </dgm:pt>
    <dgm:pt modelId="{CA272359-96B4-4D5F-8717-8830EA8F6FCC}" type="pres">
      <dgm:prSet presAssocID="{B1A51D5B-BB78-48BE-A631-3B836F263BA4}" presName="vert1" presStyleCnt="0"/>
      <dgm:spPr/>
    </dgm:pt>
    <dgm:pt modelId="{AABBE594-028F-4F3D-B7FA-AF8770293E35}" type="pres">
      <dgm:prSet presAssocID="{3805A9A4-415F-4986-AFFD-C35CC9CCAFCC}" presName="thickLine" presStyleLbl="alignNode1" presStyleIdx="4" presStyleCnt="5"/>
      <dgm:spPr/>
    </dgm:pt>
    <dgm:pt modelId="{57AED7BD-87E7-4335-B5D8-E85A589D22C2}" type="pres">
      <dgm:prSet presAssocID="{3805A9A4-415F-4986-AFFD-C35CC9CCAFCC}" presName="horz1" presStyleCnt="0"/>
      <dgm:spPr/>
    </dgm:pt>
    <dgm:pt modelId="{B467DE57-D4C7-436C-AF2B-6A6511F5C915}" type="pres">
      <dgm:prSet presAssocID="{3805A9A4-415F-4986-AFFD-C35CC9CCAFCC}" presName="tx1" presStyleLbl="revTx" presStyleIdx="4" presStyleCnt="5"/>
      <dgm:spPr/>
    </dgm:pt>
    <dgm:pt modelId="{8C553DE0-DA20-4417-B65D-B6752AFF432A}" type="pres">
      <dgm:prSet presAssocID="{3805A9A4-415F-4986-AFFD-C35CC9CCAFCC}" presName="vert1" presStyleCnt="0"/>
      <dgm:spPr/>
    </dgm:pt>
  </dgm:ptLst>
  <dgm:cxnLst>
    <dgm:cxn modelId="{C7B21B0C-F5C0-4E54-B0A2-4E9A14459749}" srcId="{90FE01D3-A542-4843-8C6D-72C737FABA6A}" destId="{3805A9A4-415F-4986-AFFD-C35CC9CCAFCC}" srcOrd="4" destOrd="0" parTransId="{30C4CA83-1350-4D57-A19A-AE1657EAD68F}" sibTransId="{8AAD3159-169C-4059-8260-87065CCCCCA1}"/>
    <dgm:cxn modelId="{08F3DD0C-5957-4DC7-8668-7EE6D25CEED1}" type="presOf" srcId="{8898017E-D812-4C2E-BD59-084ACC240091}" destId="{DF97BE3D-C333-4392-907C-91709E270803}" srcOrd="0" destOrd="0" presId="urn:microsoft.com/office/officeart/2008/layout/LinedList"/>
    <dgm:cxn modelId="{ED046F33-F256-4427-89B2-7708B2BEC569}" type="presOf" srcId="{46629C58-5E97-4942-A084-E1AC43744E67}" destId="{E38F7DB8-1CA7-41C3-BC4A-F104738BC077}" srcOrd="0" destOrd="0" presId="urn:microsoft.com/office/officeart/2008/layout/LinedList"/>
    <dgm:cxn modelId="{86C17F5C-4D45-4ED9-A44A-BDEC70D0103E}" type="presOf" srcId="{3805A9A4-415F-4986-AFFD-C35CC9CCAFCC}" destId="{B467DE57-D4C7-436C-AF2B-6A6511F5C915}" srcOrd="0" destOrd="0" presId="urn:microsoft.com/office/officeart/2008/layout/LinedList"/>
    <dgm:cxn modelId="{60731850-2C83-4829-81E8-A1595B303BA2}" srcId="{90FE01D3-A542-4843-8C6D-72C737FABA6A}" destId="{74A18D86-1F54-410C-A1F8-B0D70C23CE14}" srcOrd="1" destOrd="0" parTransId="{31A1F677-9D93-4E77-AE26-1A746B828C97}" sibTransId="{576A2654-D2EE-4505-9657-3BB33C957F17}"/>
    <dgm:cxn modelId="{A4D7E777-663C-4F75-85ED-20916AB8681F}" srcId="{90FE01D3-A542-4843-8C6D-72C737FABA6A}" destId="{B1A51D5B-BB78-48BE-A631-3B836F263BA4}" srcOrd="3" destOrd="0" parTransId="{14B734AA-43AC-447E-90AD-A065BFD741D0}" sibTransId="{A69E3B41-458D-4597-A8AE-4A3E67A80E0D}"/>
    <dgm:cxn modelId="{8E596059-88B3-4FDA-9885-A19008BA66E9}" srcId="{90FE01D3-A542-4843-8C6D-72C737FABA6A}" destId="{46629C58-5E97-4942-A084-E1AC43744E67}" srcOrd="2" destOrd="0" parTransId="{FD20CDFD-91A0-4C03-A850-92C65EB8CA29}" sibTransId="{D5035FB5-9839-4732-A3F3-58A7E64411ED}"/>
    <dgm:cxn modelId="{FF094DAA-038F-4057-B50A-EB38339F2A98}" type="presOf" srcId="{74A18D86-1F54-410C-A1F8-B0D70C23CE14}" destId="{BE7CABE4-3C2A-4478-B3C5-6C26AFDD84F3}" srcOrd="0" destOrd="0" presId="urn:microsoft.com/office/officeart/2008/layout/LinedList"/>
    <dgm:cxn modelId="{DDD8DFDD-1A4F-420C-98B9-BB1791B14BBF}" type="presOf" srcId="{B1A51D5B-BB78-48BE-A631-3B836F263BA4}" destId="{5AE62465-6652-4398-AB1D-E5C40A8FE69D}" srcOrd="0" destOrd="0" presId="urn:microsoft.com/office/officeart/2008/layout/LinedList"/>
    <dgm:cxn modelId="{F96299F0-FA4F-4BC4-A441-B0EBD9AA7D22}" srcId="{90FE01D3-A542-4843-8C6D-72C737FABA6A}" destId="{8898017E-D812-4C2E-BD59-084ACC240091}" srcOrd="0" destOrd="0" parTransId="{0173EF3B-4F8C-4B40-84C4-BE173DB39B51}" sibTransId="{F3DF72E6-64C3-423D-9228-6278B8271921}"/>
    <dgm:cxn modelId="{26A9FFFA-B926-4812-826D-1218C6BDF832}" type="presOf" srcId="{90FE01D3-A542-4843-8C6D-72C737FABA6A}" destId="{DBBEAC50-4F6E-47D9-9078-3D36D37C87AD}" srcOrd="0" destOrd="0" presId="urn:microsoft.com/office/officeart/2008/layout/LinedList"/>
    <dgm:cxn modelId="{29865EDD-C988-4117-B16F-1431D662D64A}" type="presParOf" srcId="{DBBEAC50-4F6E-47D9-9078-3D36D37C87AD}" destId="{FC80A5EE-FB67-4999-9793-B0AF0488145F}" srcOrd="0" destOrd="0" presId="urn:microsoft.com/office/officeart/2008/layout/LinedList"/>
    <dgm:cxn modelId="{29FA0211-1409-4C28-BAFA-69B092B74438}" type="presParOf" srcId="{DBBEAC50-4F6E-47D9-9078-3D36D37C87AD}" destId="{27C360B5-9A21-46A3-BED7-5467180E8338}" srcOrd="1" destOrd="0" presId="urn:microsoft.com/office/officeart/2008/layout/LinedList"/>
    <dgm:cxn modelId="{D25529A5-295E-46CA-AF9F-F9909E38D526}" type="presParOf" srcId="{27C360B5-9A21-46A3-BED7-5467180E8338}" destId="{DF97BE3D-C333-4392-907C-91709E270803}" srcOrd="0" destOrd="0" presId="urn:microsoft.com/office/officeart/2008/layout/LinedList"/>
    <dgm:cxn modelId="{818B21B4-7F35-42CA-9335-1F43658DD2C6}" type="presParOf" srcId="{27C360B5-9A21-46A3-BED7-5467180E8338}" destId="{1EB04D8A-DEA7-4B8B-BFDB-547ECB329454}" srcOrd="1" destOrd="0" presId="urn:microsoft.com/office/officeart/2008/layout/LinedList"/>
    <dgm:cxn modelId="{8F57FBBB-E422-4DFA-8BEE-F73756B699B9}" type="presParOf" srcId="{DBBEAC50-4F6E-47D9-9078-3D36D37C87AD}" destId="{1330EF78-2149-4764-B8DB-71E2A1300C21}" srcOrd="2" destOrd="0" presId="urn:microsoft.com/office/officeart/2008/layout/LinedList"/>
    <dgm:cxn modelId="{518896CE-EEF4-47F4-8C2D-A7997261F9F7}" type="presParOf" srcId="{DBBEAC50-4F6E-47D9-9078-3D36D37C87AD}" destId="{2BF4213B-8F2D-4600-A05F-8C9DA3FE0534}" srcOrd="3" destOrd="0" presId="urn:microsoft.com/office/officeart/2008/layout/LinedList"/>
    <dgm:cxn modelId="{FB32C009-7CE8-4862-95FE-E8DCAF4298E6}" type="presParOf" srcId="{2BF4213B-8F2D-4600-A05F-8C9DA3FE0534}" destId="{BE7CABE4-3C2A-4478-B3C5-6C26AFDD84F3}" srcOrd="0" destOrd="0" presId="urn:microsoft.com/office/officeart/2008/layout/LinedList"/>
    <dgm:cxn modelId="{E6402F07-3E9C-412A-84D4-EB01DC2B974E}" type="presParOf" srcId="{2BF4213B-8F2D-4600-A05F-8C9DA3FE0534}" destId="{F4D4536B-41EF-4171-A229-9982DB8A42B9}" srcOrd="1" destOrd="0" presId="urn:microsoft.com/office/officeart/2008/layout/LinedList"/>
    <dgm:cxn modelId="{C1BE6B58-3706-448F-9F27-C19192995913}" type="presParOf" srcId="{DBBEAC50-4F6E-47D9-9078-3D36D37C87AD}" destId="{D9F2B4CF-E803-4071-AD47-714B5764A85D}" srcOrd="4" destOrd="0" presId="urn:microsoft.com/office/officeart/2008/layout/LinedList"/>
    <dgm:cxn modelId="{B301B13C-A4F2-4D06-8F5F-5597DBD960A0}" type="presParOf" srcId="{DBBEAC50-4F6E-47D9-9078-3D36D37C87AD}" destId="{610D95C9-3767-4904-BD93-891FA72D24B9}" srcOrd="5" destOrd="0" presId="urn:microsoft.com/office/officeart/2008/layout/LinedList"/>
    <dgm:cxn modelId="{B047706E-695D-4EB2-A78A-80A81F293481}" type="presParOf" srcId="{610D95C9-3767-4904-BD93-891FA72D24B9}" destId="{E38F7DB8-1CA7-41C3-BC4A-F104738BC077}" srcOrd="0" destOrd="0" presId="urn:microsoft.com/office/officeart/2008/layout/LinedList"/>
    <dgm:cxn modelId="{0C285C12-5AD2-4838-B51A-830E19597D30}" type="presParOf" srcId="{610D95C9-3767-4904-BD93-891FA72D24B9}" destId="{0AFA929A-831C-4367-AA5B-BA7EAC5DC74D}" srcOrd="1" destOrd="0" presId="urn:microsoft.com/office/officeart/2008/layout/LinedList"/>
    <dgm:cxn modelId="{96FFEEDC-C950-49D3-AE68-5CEBBA9D91C9}" type="presParOf" srcId="{DBBEAC50-4F6E-47D9-9078-3D36D37C87AD}" destId="{13E75906-0800-43A8-A455-16B7857F6A17}" srcOrd="6" destOrd="0" presId="urn:microsoft.com/office/officeart/2008/layout/LinedList"/>
    <dgm:cxn modelId="{E29F5B1D-FE01-4C3A-ABB8-CB5865C8684C}" type="presParOf" srcId="{DBBEAC50-4F6E-47D9-9078-3D36D37C87AD}" destId="{482328DF-8AA5-4022-B94B-C8BB14E48E0B}" srcOrd="7" destOrd="0" presId="urn:microsoft.com/office/officeart/2008/layout/LinedList"/>
    <dgm:cxn modelId="{B54BE25C-D6E7-4E39-A0CC-26F0DFA33D02}" type="presParOf" srcId="{482328DF-8AA5-4022-B94B-C8BB14E48E0B}" destId="{5AE62465-6652-4398-AB1D-E5C40A8FE69D}" srcOrd="0" destOrd="0" presId="urn:microsoft.com/office/officeart/2008/layout/LinedList"/>
    <dgm:cxn modelId="{A14898B6-6F3D-4D73-89E9-13EFED1E73DB}" type="presParOf" srcId="{482328DF-8AA5-4022-B94B-C8BB14E48E0B}" destId="{CA272359-96B4-4D5F-8717-8830EA8F6FCC}" srcOrd="1" destOrd="0" presId="urn:microsoft.com/office/officeart/2008/layout/LinedList"/>
    <dgm:cxn modelId="{1E660287-0542-4834-963D-F3287F922C5F}" type="presParOf" srcId="{DBBEAC50-4F6E-47D9-9078-3D36D37C87AD}" destId="{AABBE594-028F-4F3D-B7FA-AF8770293E35}" srcOrd="8" destOrd="0" presId="urn:microsoft.com/office/officeart/2008/layout/LinedList"/>
    <dgm:cxn modelId="{2593AD6F-5A01-4D54-A004-492B3DD07E12}" type="presParOf" srcId="{DBBEAC50-4F6E-47D9-9078-3D36D37C87AD}" destId="{57AED7BD-87E7-4335-B5D8-E85A589D22C2}" srcOrd="9" destOrd="0" presId="urn:microsoft.com/office/officeart/2008/layout/LinedList"/>
    <dgm:cxn modelId="{33CD0871-CF20-4EC7-86C6-5E103ABC1F75}" type="presParOf" srcId="{57AED7BD-87E7-4335-B5D8-E85A589D22C2}" destId="{B467DE57-D4C7-436C-AF2B-6A6511F5C915}" srcOrd="0" destOrd="0" presId="urn:microsoft.com/office/officeart/2008/layout/LinedList"/>
    <dgm:cxn modelId="{368130AB-6E6C-4132-AACF-89354FA4A0B6}" type="presParOf" srcId="{57AED7BD-87E7-4335-B5D8-E85A589D22C2}" destId="{8C553DE0-DA20-4417-B65D-B6752AFF432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B2E668-C27A-40D8-8941-CB404C5D7364}" type="doc">
      <dgm:prSet loTypeId="urn:microsoft.com/office/officeart/2005/8/layout/hList1" loCatId="list" qsTypeId="urn:microsoft.com/office/officeart/2005/8/quickstyle/simple1" qsCatId="simple" csTypeId="urn:microsoft.com/office/officeart/2005/8/colors/colorful5" csCatId="colorful"/>
      <dgm:spPr/>
      <dgm:t>
        <a:bodyPr/>
        <a:lstStyle/>
        <a:p>
          <a:endParaRPr lang="en-US"/>
        </a:p>
      </dgm:t>
    </dgm:pt>
    <dgm:pt modelId="{7E1CE79D-07F1-4CD4-BADD-85603AC733FD}">
      <dgm:prSet/>
      <dgm:spPr/>
      <dgm:t>
        <a:bodyPr/>
        <a:lstStyle/>
        <a:p>
          <a:r>
            <a:rPr lang="en-US"/>
            <a:t>Chair nominees:</a:t>
          </a:r>
        </a:p>
      </dgm:t>
    </dgm:pt>
    <dgm:pt modelId="{E5B66F5E-C0DD-47F7-99EE-9CB3F71810EE}" type="parTrans" cxnId="{6ACBC3F0-BE7D-4A67-9B8E-55F1324F07F0}">
      <dgm:prSet/>
      <dgm:spPr/>
      <dgm:t>
        <a:bodyPr/>
        <a:lstStyle/>
        <a:p>
          <a:endParaRPr lang="en-US"/>
        </a:p>
      </dgm:t>
    </dgm:pt>
    <dgm:pt modelId="{11D75E0A-30CD-496E-A1C9-974AB536A0EC}" type="sibTrans" cxnId="{6ACBC3F0-BE7D-4A67-9B8E-55F1324F07F0}">
      <dgm:prSet/>
      <dgm:spPr/>
      <dgm:t>
        <a:bodyPr/>
        <a:lstStyle/>
        <a:p>
          <a:endParaRPr lang="en-US"/>
        </a:p>
      </dgm:t>
    </dgm:pt>
    <dgm:pt modelId="{9CD97E12-BA93-48C4-84FF-22AECF897B85}">
      <dgm:prSet/>
      <dgm:spPr/>
      <dgm:t>
        <a:bodyPr/>
        <a:lstStyle/>
        <a:p>
          <a:r>
            <a:rPr lang="en-US"/>
            <a:t>Rochelle Washington</a:t>
          </a:r>
        </a:p>
      </dgm:t>
    </dgm:pt>
    <dgm:pt modelId="{145A2C5C-BB7F-4E22-844C-E3506AEE5238}" type="parTrans" cxnId="{11C70DEA-28F5-42B6-A121-04D9790CA393}">
      <dgm:prSet/>
      <dgm:spPr/>
      <dgm:t>
        <a:bodyPr/>
        <a:lstStyle/>
        <a:p>
          <a:endParaRPr lang="en-US"/>
        </a:p>
      </dgm:t>
    </dgm:pt>
    <dgm:pt modelId="{F68F899A-CE64-47A8-9CEE-ED8FF3D57114}" type="sibTrans" cxnId="{11C70DEA-28F5-42B6-A121-04D9790CA393}">
      <dgm:prSet/>
      <dgm:spPr/>
      <dgm:t>
        <a:bodyPr/>
        <a:lstStyle/>
        <a:p>
          <a:endParaRPr lang="en-US"/>
        </a:p>
      </dgm:t>
    </dgm:pt>
    <dgm:pt modelId="{54F2BA90-8F9A-41A9-B1A0-C08ADA358AC7}">
      <dgm:prSet/>
      <dgm:spPr/>
      <dgm:t>
        <a:bodyPr/>
        <a:lstStyle/>
        <a:p>
          <a:r>
            <a:rPr lang="en-US"/>
            <a:t>Jaime Stampley</a:t>
          </a:r>
        </a:p>
      </dgm:t>
    </dgm:pt>
    <dgm:pt modelId="{35FEE81C-58EF-4125-801D-42B1DB3EF7A7}" type="parTrans" cxnId="{86A698AC-C317-499D-8192-24FB6678A43E}">
      <dgm:prSet/>
      <dgm:spPr/>
      <dgm:t>
        <a:bodyPr/>
        <a:lstStyle/>
        <a:p>
          <a:endParaRPr lang="en-US"/>
        </a:p>
      </dgm:t>
    </dgm:pt>
    <dgm:pt modelId="{87B11FBD-DC78-4D52-BD0E-18AD09C542DC}" type="sibTrans" cxnId="{86A698AC-C317-499D-8192-24FB6678A43E}">
      <dgm:prSet/>
      <dgm:spPr/>
      <dgm:t>
        <a:bodyPr/>
        <a:lstStyle/>
        <a:p>
          <a:endParaRPr lang="en-US"/>
        </a:p>
      </dgm:t>
    </dgm:pt>
    <dgm:pt modelId="{D7B9F38E-C1AD-444F-B27A-37E8F668CE68}">
      <dgm:prSet/>
      <dgm:spPr/>
      <dgm:t>
        <a:bodyPr/>
        <a:lstStyle/>
        <a:p>
          <a:r>
            <a:rPr lang="en-US"/>
            <a:t>Vice chair nominees:</a:t>
          </a:r>
        </a:p>
      </dgm:t>
    </dgm:pt>
    <dgm:pt modelId="{E33E547A-B6E0-44F7-A4A4-45A1683DE384}" type="parTrans" cxnId="{CA3D57CF-1D75-4BEA-A1D0-7DBDE42C94C2}">
      <dgm:prSet/>
      <dgm:spPr/>
      <dgm:t>
        <a:bodyPr/>
        <a:lstStyle/>
        <a:p>
          <a:endParaRPr lang="en-US"/>
        </a:p>
      </dgm:t>
    </dgm:pt>
    <dgm:pt modelId="{80937B5C-EA42-412F-8BAE-33E139CB1BAE}" type="sibTrans" cxnId="{CA3D57CF-1D75-4BEA-A1D0-7DBDE42C94C2}">
      <dgm:prSet/>
      <dgm:spPr/>
      <dgm:t>
        <a:bodyPr/>
        <a:lstStyle/>
        <a:p>
          <a:endParaRPr lang="en-US"/>
        </a:p>
      </dgm:t>
    </dgm:pt>
    <dgm:pt modelId="{06CC5813-8B6E-4B0D-A9E9-8EE9F8FFD948}">
      <dgm:prSet/>
      <dgm:spPr/>
      <dgm:t>
        <a:bodyPr/>
        <a:lstStyle/>
        <a:p>
          <a:r>
            <a:rPr lang="en-US"/>
            <a:t>Jaime Stampley</a:t>
          </a:r>
        </a:p>
      </dgm:t>
    </dgm:pt>
    <dgm:pt modelId="{CEF46FE1-0E75-4522-9429-D3D92CADC784}" type="parTrans" cxnId="{AB848D4F-6062-4D30-B558-2AFE421315A4}">
      <dgm:prSet/>
      <dgm:spPr/>
      <dgm:t>
        <a:bodyPr/>
        <a:lstStyle/>
        <a:p>
          <a:endParaRPr lang="en-US"/>
        </a:p>
      </dgm:t>
    </dgm:pt>
    <dgm:pt modelId="{092A3778-8879-41DF-8536-22B95949A176}" type="sibTrans" cxnId="{AB848D4F-6062-4D30-B558-2AFE421315A4}">
      <dgm:prSet/>
      <dgm:spPr/>
      <dgm:t>
        <a:bodyPr/>
        <a:lstStyle/>
        <a:p>
          <a:endParaRPr lang="en-US"/>
        </a:p>
      </dgm:t>
    </dgm:pt>
    <dgm:pt modelId="{23137A52-AD75-4FD7-88C0-846553F5CF55}">
      <dgm:prSet/>
      <dgm:spPr/>
      <dgm:t>
        <a:bodyPr/>
        <a:lstStyle/>
        <a:p>
          <a:r>
            <a:rPr lang="en-US"/>
            <a:t>Heather West</a:t>
          </a:r>
        </a:p>
      </dgm:t>
    </dgm:pt>
    <dgm:pt modelId="{97CAC099-62F6-4D9D-9FFA-F4D47CF637CF}" type="parTrans" cxnId="{E18C7950-29B0-499E-8EDB-66CD860F1E69}">
      <dgm:prSet/>
      <dgm:spPr/>
      <dgm:t>
        <a:bodyPr/>
        <a:lstStyle/>
        <a:p>
          <a:endParaRPr lang="en-US"/>
        </a:p>
      </dgm:t>
    </dgm:pt>
    <dgm:pt modelId="{6BC2AD84-D4D9-412B-9148-6EAFE7E7106D}" type="sibTrans" cxnId="{E18C7950-29B0-499E-8EDB-66CD860F1E69}">
      <dgm:prSet/>
      <dgm:spPr/>
      <dgm:t>
        <a:bodyPr/>
        <a:lstStyle/>
        <a:p>
          <a:endParaRPr lang="en-US"/>
        </a:p>
      </dgm:t>
    </dgm:pt>
    <dgm:pt modelId="{560BCB7D-AD9C-433E-9226-72F28704299A}">
      <dgm:prSet/>
      <dgm:spPr/>
      <dgm:t>
        <a:bodyPr/>
        <a:lstStyle/>
        <a:p>
          <a:r>
            <a:rPr lang="en-US"/>
            <a:t>Secretary:</a:t>
          </a:r>
        </a:p>
      </dgm:t>
    </dgm:pt>
    <dgm:pt modelId="{D5D1BDF5-6976-4CE7-A07F-04BF8816A2F5}" type="parTrans" cxnId="{ADFE56D5-D6EB-4895-B652-AF9D31A650CC}">
      <dgm:prSet/>
      <dgm:spPr/>
      <dgm:t>
        <a:bodyPr/>
        <a:lstStyle/>
        <a:p>
          <a:endParaRPr lang="en-US"/>
        </a:p>
      </dgm:t>
    </dgm:pt>
    <dgm:pt modelId="{4D9C51EE-C759-463A-80B0-97A46B5798E0}" type="sibTrans" cxnId="{ADFE56D5-D6EB-4895-B652-AF9D31A650CC}">
      <dgm:prSet/>
      <dgm:spPr/>
      <dgm:t>
        <a:bodyPr/>
        <a:lstStyle/>
        <a:p>
          <a:endParaRPr lang="en-US"/>
        </a:p>
      </dgm:t>
    </dgm:pt>
    <dgm:pt modelId="{E7D8D84F-A2C2-4704-8656-CDB919700D89}">
      <dgm:prSet/>
      <dgm:spPr/>
      <dgm:t>
        <a:bodyPr/>
        <a:lstStyle/>
        <a:p>
          <a:r>
            <a:rPr lang="en-US"/>
            <a:t>Heather West</a:t>
          </a:r>
        </a:p>
      </dgm:t>
    </dgm:pt>
    <dgm:pt modelId="{C7C8BC70-43E1-499B-8F6A-21D040CAE66C}" type="parTrans" cxnId="{043F1251-CB6B-4E02-84D9-AE91CE469A76}">
      <dgm:prSet/>
      <dgm:spPr/>
      <dgm:t>
        <a:bodyPr/>
        <a:lstStyle/>
        <a:p>
          <a:endParaRPr lang="en-US"/>
        </a:p>
      </dgm:t>
    </dgm:pt>
    <dgm:pt modelId="{22DA60B9-57E1-4411-9574-66BB720BB90B}" type="sibTrans" cxnId="{043F1251-CB6B-4E02-84D9-AE91CE469A76}">
      <dgm:prSet/>
      <dgm:spPr/>
      <dgm:t>
        <a:bodyPr/>
        <a:lstStyle/>
        <a:p>
          <a:endParaRPr lang="en-US"/>
        </a:p>
      </dgm:t>
    </dgm:pt>
    <dgm:pt modelId="{D7A32CBC-3F09-48D0-8879-2E701EEF2344}" type="pres">
      <dgm:prSet presAssocID="{6BB2E668-C27A-40D8-8941-CB404C5D7364}" presName="Name0" presStyleCnt="0">
        <dgm:presLayoutVars>
          <dgm:dir/>
          <dgm:animLvl val="lvl"/>
          <dgm:resizeHandles val="exact"/>
        </dgm:presLayoutVars>
      </dgm:prSet>
      <dgm:spPr/>
    </dgm:pt>
    <dgm:pt modelId="{3808AFDB-0306-4972-B833-06426261C2F6}" type="pres">
      <dgm:prSet presAssocID="{7E1CE79D-07F1-4CD4-BADD-85603AC733FD}" presName="composite" presStyleCnt="0"/>
      <dgm:spPr/>
    </dgm:pt>
    <dgm:pt modelId="{1E8F26A2-0B0E-4F1A-8952-34D7070636D4}" type="pres">
      <dgm:prSet presAssocID="{7E1CE79D-07F1-4CD4-BADD-85603AC733FD}" presName="parTx" presStyleLbl="alignNode1" presStyleIdx="0" presStyleCnt="3">
        <dgm:presLayoutVars>
          <dgm:chMax val="0"/>
          <dgm:chPref val="0"/>
          <dgm:bulletEnabled val="1"/>
        </dgm:presLayoutVars>
      </dgm:prSet>
      <dgm:spPr/>
    </dgm:pt>
    <dgm:pt modelId="{8BB19E61-99F1-4407-89FF-2D45124DB638}" type="pres">
      <dgm:prSet presAssocID="{7E1CE79D-07F1-4CD4-BADD-85603AC733FD}" presName="desTx" presStyleLbl="alignAccFollowNode1" presStyleIdx="0" presStyleCnt="3">
        <dgm:presLayoutVars>
          <dgm:bulletEnabled val="1"/>
        </dgm:presLayoutVars>
      </dgm:prSet>
      <dgm:spPr/>
    </dgm:pt>
    <dgm:pt modelId="{0694140C-C15F-440A-8AB2-B7541E6A956B}" type="pres">
      <dgm:prSet presAssocID="{11D75E0A-30CD-496E-A1C9-974AB536A0EC}" presName="space" presStyleCnt="0"/>
      <dgm:spPr/>
    </dgm:pt>
    <dgm:pt modelId="{F9EE85D8-4A04-4D55-A139-6E9A6D111090}" type="pres">
      <dgm:prSet presAssocID="{D7B9F38E-C1AD-444F-B27A-37E8F668CE68}" presName="composite" presStyleCnt="0"/>
      <dgm:spPr/>
    </dgm:pt>
    <dgm:pt modelId="{EEEDE17C-0FAF-4F93-A6F8-C006A508B8A2}" type="pres">
      <dgm:prSet presAssocID="{D7B9F38E-C1AD-444F-B27A-37E8F668CE68}" presName="parTx" presStyleLbl="alignNode1" presStyleIdx="1" presStyleCnt="3">
        <dgm:presLayoutVars>
          <dgm:chMax val="0"/>
          <dgm:chPref val="0"/>
          <dgm:bulletEnabled val="1"/>
        </dgm:presLayoutVars>
      </dgm:prSet>
      <dgm:spPr/>
    </dgm:pt>
    <dgm:pt modelId="{BCB039F9-77F1-45A3-8618-F9473834320B}" type="pres">
      <dgm:prSet presAssocID="{D7B9F38E-C1AD-444F-B27A-37E8F668CE68}" presName="desTx" presStyleLbl="alignAccFollowNode1" presStyleIdx="1" presStyleCnt="3">
        <dgm:presLayoutVars>
          <dgm:bulletEnabled val="1"/>
        </dgm:presLayoutVars>
      </dgm:prSet>
      <dgm:spPr/>
    </dgm:pt>
    <dgm:pt modelId="{700917F9-A60B-4A81-BB7A-2EB5D540388F}" type="pres">
      <dgm:prSet presAssocID="{80937B5C-EA42-412F-8BAE-33E139CB1BAE}" presName="space" presStyleCnt="0"/>
      <dgm:spPr/>
    </dgm:pt>
    <dgm:pt modelId="{9B0AB8A4-3A66-40BE-904F-DC14AD74D238}" type="pres">
      <dgm:prSet presAssocID="{560BCB7D-AD9C-433E-9226-72F28704299A}" presName="composite" presStyleCnt="0"/>
      <dgm:spPr/>
    </dgm:pt>
    <dgm:pt modelId="{A5F2E90F-635D-4928-AE57-AC8BD8F064D1}" type="pres">
      <dgm:prSet presAssocID="{560BCB7D-AD9C-433E-9226-72F28704299A}" presName="parTx" presStyleLbl="alignNode1" presStyleIdx="2" presStyleCnt="3">
        <dgm:presLayoutVars>
          <dgm:chMax val="0"/>
          <dgm:chPref val="0"/>
          <dgm:bulletEnabled val="1"/>
        </dgm:presLayoutVars>
      </dgm:prSet>
      <dgm:spPr/>
    </dgm:pt>
    <dgm:pt modelId="{3FC42E73-E791-4E90-9C57-C7BC32EDE768}" type="pres">
      <dgm:prSet presAssocID="{560BCB7D-AD9C-433E-9226-72F28704299A}" presName="desTx" presStyleLbl="alignAccFollowNode1" presStyleIdx="2" presStyleCnt="3">
        <dgm:presLayoutVars>
          <dgm:bulletEnabled val="1"/>
        </dgm:presLayoutVars>
      </dgm:prSet>
      <dgm:spPr/>
    </dgm:pt>
  </dgm:ptLst>
  <dgm:cxnLst>
    <dgm:cxn modelId="{E9FDDF01-D786-4C34-A4E7-9CCE0B429670}" type="presOf" srcId="{54F2BA90-8F9A-41A9-B1A0-C08ADA358AC7}" destId="{8BB19E61-99F1-4407-89FF-2D45124DB638}" srcOrd="0" destOrd="1" presId="urn:microsoft.com/office/officeart/2005/8/layout/hList1"/>
    <dgm:cxn modelId="{F7E1A111-C0ED-43D4-B9AB-D8BEDCB669EA}" type="presOf" srcId="{06CC5813-8B6E-4B0D-A9E9-8EE9F8FFD948}" destId="{BCB039F9-77F1-45A3-8618-F9473834320B}" srcOrd="0" destOrd="0" presId="urn:microsoft.com/office/officeart/2005/8/layout/hList1"/>
    <dgm:cxn modelId="{955FCC2A-BC34-4340-80DF-A4A0ADE0BADB}" type="presOf" srcId="{E7D8D84F-A2C2-4704-8656-CDB919700D89}" destId="{3FC42E73-E791-4E90-9C57-C7BC32EDE768}" srcOrd="0" destOrd="0" presId="urn:microsoft.com/office/officeart/2005/8/layout/hList1"/>
    <dgm:cxn modelId="{A5860C46-6484-4881-8F48-78EAA19F8676}" type="presOf" srcId="{7E1CE79D-07F1-4CD4-BADD-85603AC733FD}" destId="{1E8F26A2-0B0E-4F1A-8952-34D7070636D4}" srcOrd="0" destOrd="0" presId="urn:microsoft.com/office/officeart/2005/8/layout/hList1"/>
    <dgm:cxn modelId="{AF702146-1CA7-4FE6-AB78-3AB6AE0DC33C}" type="presOf" srcId="{560BCB7D-AD9C-433E-9226-72F28704299A}" destId="{A5F2E90F-635D-4928-AE57-AC8BD8F064D1}" srcOrd="0" destOrd="0" presId="urn:microsoft.com/office/officeart/2005/8/layout/hList1"/>
    <dgm:cxn modelId="{AB848D4F-6062-4D30-B558-2AFE421315A4}" srcId="{D7B9F38E-C1AD-444F-B27A-37E8F668CE68}" destId="{06CC5813-8B6E-4B0D-A9E9-8EE9F8FFD948}" srcOrd="0" destOrd="0" parTransId="{CEF46FE1-0E75-4522-9429-D3D92CADC784}" sibTransId="{092A3778-8879-41DF-8536-22B95949A176}"/>
    <dgm:cxn modelId="{E18C7950-29B0-499E-8EDB-66CD860F1E69}" srcId="{D7B9F38E-C1AD-444F-B27A-37E8F668CE68}" destId="{23137A52-AD75-4FD7-88C0-846553F5CF55}" srcOrd="1" destOrd="0" parTransId="{97CAC099-62F6-4D9D-9FFA-F4D47CF637CF}" sibTransId="{6BC2AD84-D4D9-412B-9148-6EAFE7E7106D}"/>
    <dgm:cxn modelId="{043F1251-CB6B-4E02-84D9-AE91CE469A76}" srcId="{560BCB7D-AD9C-433E-9226-72F28704299A}" destId="{E7D8D84F-A2C2-4704-8656-CDB919700D89}" srcOrd="0" destOrd="0" parTransId="{C7C8BC70-43E1-499B-8F6A-21D040CAE66C}" sibTransId="{22DA60B9-57E1-4411-9574-66BB720BB90B}"/>
    <dgm:cxn modelId="{45E5C078-5C81-43A3-9EA7-70015FF4A366}" type="presOf" srcId="{D7B9F38E-C1AD-444F-B27A-37E8F668CE68}" destId="{EEEDE17C-0FAF-4F93-A6F8-C006A508B8A2}" srcOrd="0" destOrd="0" presId="urn:microsoft.com/office/officeart/2005/8/layout/hList1"/>
    <dgm:cxn modelId="{EE0C1C9A-C376-43CA-BC36-178BB33A2466}" type="presOf" srcId="{23137A52-AD75-4FD7-88C0-846553F5CF55}" destId="{BCB039F9-77F1-45A3-8618-F9473834320B}" srcOrd="0" destOrd="1" presId="urn:microsoft.com/office/officeart/2005/8/layout/hList1"/>
    <dgm:cxn modelId="{94C30DAB-C0EB-419F-AC28-4301D8AF533C}" type="presOf" srcId="{6BB2E668-C27A-40D8-8941-CB404C5D7364}" destId="{D7A32CBC-3F09-48D0-8879-2E701EEF2344}" srcOrd="0" destOrd="0" presId="urn:microsoft.com/office/officeart/2005/8/layout/hList1"/>
    <dgm:cxn modelId="{86A698AC-C317-499D-8192-24FB6678A43E}" srcId="{7E1CE79D-07F1-4CD4-BADD-85603AC733FD}" destId="{54F2BA90-8F9A-41A9-B1A0-C08ADA358AC7}" srcOrd="1" destOrd="0" parTransId="{35FEE81C-58EF-4125-801D-42B1DB3EF7A7}" sibTransId="{87B11FBD-DC78-4D52-BD0E-18AD09C542DC}"/>
    <dgm:cxn modelId="{1C158BB9-EDCF-4D5B-AB62-CD0E4AD3C96D}" type="presOf" srcId="{9CD97E12-BA93-48C4-84FF-22AECF897B85}" destId="{8BB19E61-99F1-4407-89FF-2D45124DB638}" srcOrd="0" destOrd="0" presId="urn:microsoft.com/office/officeart/2005/8/layout/hList1"/>
    <dgm:cxn modelId="{CA3D57CF-1D75-4BEA-A1D0-7DBDE42C94C2}" srcId="{6BB2E668-C27A-40D8-8941-CB404C5D7364}" destId="{D7B9F38E-C1AD-444F-B27A-37E8F668CE68}" srcOrd="1" destOrd="0" parTransId="{E33E547A-B6E0-44F7-A4A4-45A1683DE384}" sibTransId="{80937B5C-EA42-412F-8BAE-33E139CB1BAE}"/>
    <dgm:cxn modelId="{ADFE56D5-D6EB-4895-B652-AF9D31A650CC}" srcId="{6BB2E668-C27A-40D8-8941-CB404C5D7364}" destId="{560BCB7D-AD9C-433E-9226-72F28704299A}" srcOrd="2" destOrd="0" parTransId="{D5D1BDF5-6976-4CE7-A07F-04BF8816A2F5}" sibTransId="{4D9C51EE-C759-463A-80B0-97A46B5798E0}"/>
    <dgm:cxn modelId="{11C70DEA-28F5-42B6-A121-04D9790CA393}" srcId="{7E1CE79D-07F1-4CD4-BADD-85603AC733FD}" destId="{9CD97E12-BA93-48C4-84FF-22AECF897B85}" srcOrd="0" destOrd="0" parTransId="{145A2C5C-BB7F-4E22-844C-E3506AEE5238}" sibTransId="{F68F899A-CE64-47A8-9CEE-ED8FF3D57114}"/>
    <dgm:cxn modelId="{6ACBC3F0-BE7D-4A67-9B8E-55F1324F07F0}" srcId="{6BB2E668-C27A-40D8-8941-CB404C5D7364}" destId="{7E1CE79D-07F1-4CD4-BADD-85603AC733FD}" srcOrd="0" destOrd="0" parTransId="{E5B66F5E-C0DD-47F7-99EE-9CB3F71810EE}" sibTransId="{11D75E0A-30CD-496E-A1C9-974AB536A0EC}"/>
    <dgm:cxn modelId="{5D05203F-95F5-452C-AE9B-52A85BD95945}" type="presParOf" srcId="{D7A32CBC-3F09-48D0-8879-2E701EEF2344}" destId="{3808AFDB-0306-4972-B833-06426261C2F6}" srcOrd="0" destOrd="0" presId="urn:microsoft.com/office/officeart/2005/8/layout/hList1"/>
    <dgm:cxn modelId="{1234D459-53BB-47CA-AE88-118CD549D251}" type="presParOf" srcId="{3808AFDB-0306-4972-B833-06426261C2F6}" destId="{1E8F26A2-0B0E-4F1A-8952-34D7070636D4}" srcOrd="0" destOrd="0" presId="urn:microsoft.com/office/officeart/2005/8/layout/hList1"/>
    <dgm:cxn modelId="{FF19D9F5-2F3F-4343-BC80-928A794F36B9}" type="presParOf" srcId="{3808AFDB-0306-4972-B833-06426261C2F6}" destId="{8BB19E61-99F1-4407-89FF-2D45124DB638}" srcOrd="1" destOrd="0" presId="urn:microsoft.com/office/officeart/2005/8/layout/hList1"/>
    <dgm:cxn modelId="{69F39FA8-5C80-433D-A590-5A3A3AAE27A6}" type="presParOf" srcId="{D7A32CBC-3F09-48D0-8879-2E701EEF2344}" destId="{0694140C-C15F-440A-8AB2-B7541E6A956B}" srcOrd="1" destOrd="0" presId="urn:microsoft.com/office/officeart/2005/8/layout/hList1"/>
    <dgm:cxn modelId="{4251578A-377C-4AFC-97DA-07B86129EDD8}" type="presParOf" srcId="{D7A32CBC-3F09-48D0-8879-2E701EEF2344}" destId="{F9EE85D8-4A04-4D55-A139-6E9A6D111090}" srcOrd="2" destOrd="0" presId="urn:microsoft.com/office/officeart/2005/8/layout/hList1"/>
    <dgm:cxn modelId="{7CBA12FC-25AF-47A5-BA29-2BF3D7312E6C}" type="presParOf" srcId="{F9EE85D8-4A04-4D55-A139-6E9A6D111090}" destId="{EEEDE17C-0FAF-4F93-A6F8-C006A508B8A2}" srcOrd="0" destOrd="0" presId="urn:microsoft.com/office/officeart/2005/8/layout/hList1"/>
    <dgm:cxn modelId="{846983E1-794D-48A2-B068-B9D15A61A4B7}" type="presParOf" srcId="{F9EE85D8-4A04-4D55-A139-6E9A6D111090}" destId="{BCB039F9-77F1-45A3-8618-F9473834320B}" srcOrd="1" destOrd="0" presId="urn:microsoft.com/office/officeart/2005/8/layout/hList1"/>
    <dgm:cxn modelId="{1E581C5B-E027-4C44-BF64-4FA6C41AF956}" type="presParOf" srcId="{D7A32CBC-3F09-48D0-8879-2E701EEF2344}" destId="{700917F9-A60B-4A81-BB7A-2EB5D540388F}" srcOrd="3" destOrd="0" presId="urn:microsoft.com/office/officeart/2005/8/layout/hList1"/>
    <dgm:cxn modelId="{F2500CA1-7023-4A08-841D-44A01581F6AD}" type="presParOf" srcId="{D7A32CBC-3F09-48D0-8879-2E701EEF2344}" destId="{9B0AB8A4-3A66-40BE-904F-DC14AD74D238}" srcOrd="4" destOrd="0" presId="urn:microsoft.com/office/officeart/2005/8/layout/hList1"/>
    <dgm:cxn modelId="{94B9CD75-C4DF-4299-B28E-2A30B2B50F5D}" type="presParOf" srcId="{9B0AB8A4-3A66-40BE-904F-DC14AD74D238}" destId="{A5F2E90F-635D-4928-AE57-AC8BD8F064D1}" srcOrd="0" destOrd="0" presId="urn:microsoft.com/office/officeart/2005/8/layout/hList1"/>
    <dgm:cxn modelId="{DE6D44F9-3C89-4998-A0C8-F8CAAAC940B7}" type="presParOf" srcId="{9B0AB8A4-3A66-40BE-904F-DC14AD74D238}" destId="{3FC42E73-E791-4E90-9C57-C7BC32EDE76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6D4D40-C9B4-43C1-A350-3C6D5CAB641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399D892-979C-4035-B740-18CC6909E537}">
      <dgm:prSet/>
      <dgm:spPr/>
      <dgm:t>
        <a:bodyPr/>
        <a:lstStyle/>
        <a:p>
          <a:r>
            <a:rPr lang="en-US"/>
            <a:t>9-11 person committee</a:t>
          </a:r>
        </a:p>
      </dgm:t>
    </dgm:pt>
    <dgm:pt modelId="{D9387C3E-311E-4B1E-92FE-DF6C87BF3FB1}" type="parTrans" cxnId="{CE4FA844-52BD-4175-AF1A-4D93595DA1DD}">
      <dgm:prSet/>
      <dgm:spPr/>
      <dgm:t>
        <a:bodyPr/>
        <a:lstStyle/>
        <a:p>
          <a:endParaRPr lang="en-US"/>
        </a:p>
      </dgm:t>
    </dgm:pt>
    <dgm:pt modelId="{86938BB1-9BFF-412C-B428-4DAEFB7A6E19}" type="sibTrans" cxnId="{CE4FA844-52BD-4175-AF1A-4D93595DA1DD}">
      <dgm:prSet/>
      <dgm:spPr/>
      <dgm:t>
        <a:bodyPr/>
        <a:lstStyle/>
        <a:p>
          <a:endParaRPr lang="en-US"/>
        </a:p>
      </dgm:t>
    </dgm:pt>
    <dgm:pt modelId="{78205EBD-622C-476D-9219-88CE4F02BA4C}">
      <dgm:prSet/>
      <dgm:spPr/>
      <dgm:t>
        <a:bodyPr/>
        <a:lstStyle/>
        <a:p>
          <a:r>
            <a:rPr lang="en-US"/>
            <a:t>Interest form process</a:t>
          </a:r>
        </a:p>
      </dgm:t>
    </dgm:pt>
    <dgm:pt modelId="{BACEBAED-678D-4CCB-842A-8F1D4E99971A}" type="parTrans" cxnId="{84586C85-F64F-479D-8990-FAFFB2C7917F}">
      <dgm:prSet/>
      <dgm:spPr/>
      <dgm:t>
        <a:bodyPr/>
        <a:lstStyle/>
        <a:p>
          <a:endParaRPr lang="en-US"/>
        </a:p>
      </dgm:t>
    </dgm:pt>
    <dgm:pt modelId="{05DF59EC-B471-4F31-B170-D3E13F49D81D}" type="sibTrans" cxnId="{84586C85-F64F-479D-8990-FAFFB2C7917F}">
      <dgm:prSet/>
      <dgm:spPr/>
      <dgm:t>
        <a:bodyPr/>
        <a:lstStyle/>
        <a:p>
          <a:endParaRPr lang="en-US"/>
        </a:p>
      </dgm:t>
    </dgm:pt>
    <dgm:pt modelId="{077E9165-E8D2-493D-839C-8EE02EC6982B}">
      <dgm:prSet/>
      <dgm:spPr/>
      <dgm:t>
        <a:bodyPr/>
        <a:lstStyle/>
        <a:p>
          <a:r>
            <a:rPr lang="en-US"/>
            <a:t>Members will be selected by Directors Council</a:t>
          </a:r>
        </a:p>
      </dgm:t>
    </dgm:pt>
    <dgm:pt modelId="{A3E4A0E3-8260-4525-A75E-DD9844B3E38C}" type="parTrans" cxnId="{34633E47-151E-4EBA-A914-75FB8DA7317A}">
      <dgm:prSet/>
      <dgm:spPr/>
      <dgm:t>
        <a:bodyPr/>
        <a:lstStyle/>
        <a:p>
          <a:endParaRPr lang="en-US"/>
        </a:p>
      </dgm:t>
    </dgm:pt>
    <dgm:pt modelId="{A313DA46-1286-4457-BA7B-5835ABAF8169}" type="sibTrans" cxnId="{34633E47-151E-4EBA-A914-75FB8DA7317A}">
      <dgm:prSet/>
      <dgm:spPr/>
      <dgm:t>
        <a:bodyPr/>
        <a:lstStyle/>
        <a:p>
          <a:endParaRPr lang="en-US"/>
        </a:p>
      </dgm:t>
    </dgm:pt>
    <dgm:pt modelId="{9286D082-5930-4A00-9EE4-547FE7011CE2}">
      <dgm:prSet/>
      <dgm:spPr/>
      <dgm:t>
        <a:bodyPr/>
        <a:lstStyle/>
        <a:p>
          <a:r>
            <a:rPr lang="en-US"/>
            <a:t>Term limits</a:t>
          </a:r>
        </a:p>
      </dgm:t>
    </dgm:pt>
    <dgm:pt modelId="{2E3CDF9B-2C66-4E1A-BF84-07F78F6A9E54}" type="parTrans" cxnId="{C45C613F-CDDF-4E39-B1F1-6A42BCF9F8BB}">
      <dgm:prSet/>
      <dgm:spPr/>
      <dgm:t>
        <a:bodyPr/>
        <a:lstStyle/>
        <a:p>
          <a:endParaRPr lang="en-US"/>
        </a:p>
      </dgm:t>
    </dgm:pt>
    <dgm:pt modelId="{781F4302-402C-465A-B556-B10B6336B23E}" type="sibTrans" cxnId="{C45C613F-CDDF-4E39-B1F1-6A42BCF9F8BB}">
      <dgm:prSet/>
      <dgm:spPr/>
      <dgm:t>
        <a:bodyPr/>
        <a:lstStyle/>
        <a:p>
          <a:endParaRPr lang="en-US"/>
        </a:p>
      </dgm:t>
    </dgm:pt>
    <dgm:pt modelId="{D8537647-C6E2-45C2-992A-4C61E6CA74BE}" type="pres">
      <dgm:prSet presAssocID="{346D4D40-C9B4-43C1-A350-3C6D5CAB641B}" presName="linear" presStyleCnt="0">
        <dgm:presLayoutVars>
          <dgm:animLvl val="lvl"/>
          <dgm:resizeHandles val="exact"/>
        </dgm:presLayoutVars>
      </dgm:prSet>
      <dgm:spPr/>
    </dgm:pt>
    <dgm:pt modelId="{BC0189CA-BD40-416A-ACD6-0B8A475FDCDF}" type="pres">
      <dgm:prSet presAssocID="{E399D892-979C-4035-B740-18CC6909E537}" presName="parentText" presStyleLbl="node1" presStyleIdx="0" presStyleCnt="4">
        <dgm:presLayoutVars>
          <dgm:chMax val="0"/>
          <dgm:bulletEnabled val="1"/>
        </dgm:presLayoutVars>
      </dgm:prSet>
      <dgm:spPr/>
    </dgm:pt>
    <dgm:pt modelId="{53FABE52-A2A3-4449-9BE3-8C74BE6C6D70}" type="pres">
      <dgm:prSet presAssocID="{86938BB1-9BFF-412C-B428-4DAEFB7A6E19}" presName="spacer" presStyleCnt="0"/>
      <dgm:spPr/>
    </dgm:pt>
    <dgm:pt modelId="{5444B6A6-6792-44B0-86EF-0285DAAF1153}" type="pres">
      <dgm:prSet presAssocID="{78205EBD-622C-476D-9219-88CE4F02BA4C}" presName="parentText" presStyleLbl="node1" presStyleIdx="1" presStyleCnt="4">
        <dgm:presLayoutVars>
          <dgm:chMax val="0"/>
          <dgm:bulletEnabled val="1"/>
        </dgm:presLayoutVars>
      </dgm:prSet>
      <dgm:spPr/>
    </dgm:pt>
    <dgm:pt modelId="{90A9B7F3-660F-4565-B7B0-42324E2F213B}" type="pres">
      <dgm:prSet presAssocID="{05DF59EC-B471-4F31-B170-D3E13F49D81D}" presName="spacer" presStyleCnt="0"/>
      <dgm:spPr/>
    </dgm:pt>
    <dgm:pt modelId="{952BFDA2-88C5-4C52-A51E-8E72F963A3B0}" type="pres">
      <dgm:prSet presAssocID="{077E9165-E8D2-493D-839C-8EE02EC6982B}" presName="parentText" presStyleLbl="node1" presStyleIdx="2" presStyleCnt="4">
        <dgm:presLayoutVars>
          <dgm:chMax val="0"/>
          <dgm:bulletEnabled val="1"/>
        </dgm:presLayoutVars>
      </dgm:prSet>
      <dgm:spPr/>
    </dgm:pt>
    <dgm:pt modelId="{591B5E68-6877-463C-8523-672AFDF19ECD}" type="pres">
      <dgm:prSet presAssocID="{A313DA46-1286-4457-BA7B-5835ABAF8169}" presName="spacer" presStyleCnt="0"/>
      <dgm:spPr/>
    </dgm:pt>
    <dgm:pt modelId="{8FFC212B-4EDF-4D40-876D-49FF781B6183}" type="pres">
      <dgm:prSet presAssocID="{9286D082-5930-4A00-9EE4-547FE7011CE2}" presName="parentText" presStyleLbl="node1" presStyleIdx="3" presStyleCnt="4">
        <dgm:presLayoutVars>
          <dgm:chMax val="0"/>
          <dgm:bulletEnabled val="1"/>
        </dgm:presLayoutVars>
      </dgm:prSet>
      <dgm:spPr/>
    </dgm:pt>
  </dgm:ptLst>
  <dgm:cxnLst>
    <dgm:cxn modelId="{C45C613F-CDDF-4E39-B1F1-6A42BCF9F8BB}" srcId="{346D4D40-C9B4-43C1-A350-3C6D5CAB641B}" destId="{9286D082-5930-4A00-9EE4-547FE7011CE2}" srcOrd="3" destOrd="0" parTransId="{2E3CDF9B-2C66-4E1A-BF84-07F78F6A9E54}" sibTransId="{781F4302-402C-465A-B556-B10B6336B23E}"/>
    <dgm:cxn modelId="{CE4FA844-52BD-4175-AF1A-4D93595DA1DD}" srcId="{346D4D40-C9B4-43C1-A350-3C6D5CAB641B}" destId="{E399D892-979C-4035-B740-18CC6909E537}" srcOrd="0" destOrd="0" parTransId="{D9387C3E-311E-4B1E-92FE-DF6C87BF3FB1}" sibTransId="{86938BB1-9BFF-412C-B428-4DAEFB7A6E19}"/>
    <dgm:cxn modelId="{34633E47-151E-4EBA-A914-75FB8DA7317A}" srcId="{346D4D40-C9B4-43C1-A350-3C6D5CAB641B}" destId="{077E9165-E8D2-493D-839C-8EE02EC6982B}" srcOrd="2" destOrd="0" parTransId="{A3E4A0E3-8260-4525-A75E-DD9844B3E38C}" sibTransId="{A313DA46-1286-4457-BA7B-5835ABAF8169}"/>
    <dgm:cxn modelId="{9FD9E97B-7A20-4012-869B-0E4EB685DDB3}" type="presOf" srcId="{9286D082-5930-4A00-9EE4-547FE7011CE2}" destId="{8FFC212B-4EDF-4D40-876D-49FF781B6183}" srcOrd="0" destOrd="0" presId="urn:microsoft.com/office/officeart/2005/8/layout/vList2"/>
    <dgm:cxn modelId="{71C21F7F-BB79-4E79-8369-1E82A453DB1D}" type="presOf" srcId="{077E9165-E8D2-493D-839C-8EE02EC6982B}" destId="{952BFDA2-88C5-4C52-A51E-8E72F963A3B0}" srcOrd="0" destOrd="0" presId="urn:microsoft.com/office/officeart/2005/8/layout/vList2"/>
    <dgm:cxn modelId="{40E8A580-6C8F-4BDD-ACBE-D4283387BEA2}" type="presOf" srcId="{78205EBD-622C-476D-9219-88CE4F02BA4C}" destId="{5444B6A6-6792-44B0-86EF-0285DAAF1153}" srcOrd="0" destOrd="0" presId="urn:microsoft.com/office/officeart/2005/8/layout/vList2"/>
    <dgm:cxn modelId="{84586C85-F64F-479D-8990-FAFFB2C7917F}" srcId="{346D4D40-C9B4-43C1-A350-3C6D5CAB641B}" destId="{78205EBD-622C-476D-9219-88CE4F02BA4C}" srcOrd="1" destOrd="0" parTransId="{BACEBAED-678D-4CCB-842A-8F1D4E99971A}" sibTransId="{05DF59EC-B471-4F31-B170-D3E13F49D81D}"/>
    <dgm:cxn modelId="{6F3A728B-7AC9-4EF8-917E-5CE1763F8978}" type="presOf" srcId="{346D4D40-C9B4-43C1-A350-3C6D5CAB641B}" destId="{D8537647-C6E2-45C2-992A-4C61E6CA74BE}" srcOrd="0" destOrd="0" presId="urn:microsoft.com/office/officeart/2005/8/layout/vList2"/>
    <dgm:cxn modelId="{458B61E0-B37A-4451-AE16-F5396A583635}" type="presOf" srcId="{E399D892-979C-4035-B740-18CC6909E537}" destId="{BC0189CA-BD40-416A-ACD6-0B8A475FDCDF}" srcOrd="0" destOrd="0" presId="urn:microsoft.com/office/officeart/2005/8/layout/vList2"/>
    <dgm:cxn modelId="{C4375647-7CA3-4CD3-B3C9-D789930B8E43}" type="presParOf" srcId="{D8537647-C6E2-45C2-992A-4C61E6CA74BE}" destId="{BC0189CA-BD40-416A-ACD6-0B8A475FDCDF}" srcOrd="0" destOrd="0" presId="urn:microsoft.com/office/officeart/2005/8/layout/vList2"/>
    <dgm:cxn modelId="{E9BADE5C-6923-4B90-B62B-FAE5EB196BFD}" type="presParOf" srcId="{D8537647-C6E2-45C2-992A-4C61E6CA74BE}" destId="{53FABE52-A2A3-4449-9BE3-8C74BE6C6D70}" srcOrd="1" destOrd="0" presId="urn:microsoft.com/office/officeart/2005/8/layout/vList2"/>
    <dgm:cxn modelId="{F1974A51-3C1A-4CC3-BCB1-55DFC63B6493}" type="presParOf" srcId="{D8537647-C6E2-45C2-992A-4C61E6CA74BE}" destId="{5444B6A6-6792-44B0-86EF-0285DAAF1153}" srcOrd="2" destOrd="0" presId="urn:microsoft.com/office/officeart/2005/8/layout/vList2"/>
    <dgm:cxn modelId="{76A18C04-4F54-47FF-89BA-9EC948C32181}" type="presParOf" srcId="{D8537647-C6E2-45C2-992A-4C61E6CA74BE}" destId="{90A9B7F3-660F-4565-B7B0-42324E2F213B}" srcOrd="3" destOrd="0" presId="urn:microsoft.com/office/officeart/2005/8/layout/vList2"/>
    <dgm:cxn modelId="{475D4B43-4F94-4AF5-90DC-F3484A05141F}" type="presParOf" srcId="{D8537647-C6E2-45C2-992A-4C61E6CA74BE}" destId="{952BFDA2-88C5-4C52-A51E-8E72F963A3B0}" srcOrd="4" destOrd="0" presId="urn:microsoft.com/office/officeart/2005/8/layout/vList2"/>
    <dgm:cxn modelId="{C26B39DF-69BB-49A0-BFFA-222DF1C1DDE0}" type="presParOf" srcId="{D8537647-C6E2-45C2-992A-4C61E6CA74BE}" destId="{591B5E68-6877-463C-8523-672AFDF19ECD}" srcOrd="5" destOrd="0" presId="urn:microsoft.com/office/officeart/2005/8/layout/vList2"/>
    <dgm:cxn modelId="{17FF34EA-A320-4FDF-9DDD-B972D7462E19}" type="presParOf" srcId="{D8537647-C6E2-45C2-992A-4C61E6CA74BE}" destId="{8FFC212B-4EDF-4D40-876D-49FF781B618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052A52-2F3B-4790-83C0-55F5556017A1}" type="doc">
      <dgm:prSet loTypeId="urn:microsoft.com/office/officeart/2017/3/layout/DropPinTimeline" loCatId="process" qsTypeId="urn:microsoft.com/office/officeart/2005/8/quickstyle/simple1" qsCatId="simple" csTypeId="urn:microsoft.com/office/officeart/2005/8/colors/accent4_2" csCatId="accent4" phldr="1"/>
      <dgm:spPr/>
      <dgm:t>
        <a:bodyPr/>
        <a:lstStyle/>
        <a:p>
          <a:endParaRPr lang="en-US"/>
        </a:p>
      </dgm:t>
    </dgm:pt>
    <dgm:pt modelId="{68F8D94E-E1A9-4F35-B720-C9A29A6EC514}">
      <dgm:prSet/>
      <dgm:spPr/>
      <dgm:t>
        <a:bodyPr/>
        <a:lstStyle/>
        <a:p>
          <a:pPr>
            <a:defRPr b="1"/>
          </a:pPr>
          <a:r>
            <a:rPr lang="en-US"/>
            <a:t>21 Apr.</a:t>
          </a:r>
        </a:p>
      </dgm:t>
    </dgm:pt>
    <dgm:pt modelId="{BB9B0DE3-CC16-4D10-9DA0-B2595F8D3560}" type="parTrans" cxnId="{644EAB1F-74AA-43EB-9CD1-2191B64696A8}">
      <dgm:prSet/>
      <dgm:spPr/>
      <dgm:t>
        <a:bodyPr/>
        <a:lstStyle/>
        <a:p>
          <a:endParaRPr lang="en-US"/>
        </a:p>
      </dgm:t>
    </dgm:pt>
    <dgm:pt modelId="{2891F281-7FAA-4311-A7BC-A9BDE187DF1E}" type="sibTrans" cxnId="{644EAB1F-74AA-43EB-9CD1-2191B64696A8}">
      <dgm:prSet/>
      <dgm:spPr/>
      <dgm:t>
        <a:bodyPr/>
        <a:lstStyle/>
        <a:p>
          <a:endParaRPr lang="en-US"/>
        </a:p>
      </dgm:t>
    </dgm:pt>
    <dgm:pt modelId="{4C553342-D7CE-4B21-BB8B-40EA78832894}">
      <dgm:prSet/>
      <dgm:spPr/>
      <dgm:t>
        <a:bodyPr/>
        <a:lstStyle/>
        <a:p>
          <a:r>
            <a:rPr lang="en-US"/>
            <a:t>Interest form draft sent to Governing Board members</a:t>
          </a:r>
        </a:p>
      </dgm:t>
    </dgm:pt>
    <dgm:pt modelId="{CFED6C26-6693-43EC-AEFC-23E7B1877370}" type="parTrans" cxnId="{14F38360-C33A-4503-804B-BE6233320DC2}">
      <dgm:prSet/>
      <dgm:spPr/>
      <dgm:t>
        <a:bodyPr/>
        <a:lstStyle/>
        <a:p>
          <a:endParaRPr lang="en-US"/>
        </a:p>
      </dgm:t>
    </dgm:pt>
    <dgm:pt modelId="{38B23CFC-8DF9-4924-98E8-7D735F11BD45}" type="sibTrans" cxnId="{14F38360-C33A-4503-804B-BE6233320DC2}">
      <dgm:prSet/>
      <dgm:spPr/>
      <dgm:t>
        <a:bodyPr/>
        <a:lstStyle/>
        <a:p>
          <a:endParaRPr lang="en-US"/>
        </a:p>
      </dgm:t>
    </dgm:pt>
    <dgm:pt modelId="{5B6C565B-53D0-469E-B24D-AC36AA1DDA06}">
      <dgm:prSet/>
      <dgm:spPr/>
      <dgm:t>
        <a:bodyPr/>
        <a:lstStyle/>
        <a:p>
          <a:pPr>
            <a:defRPr b="1"/>
          </a:pPr>
          <a:r>
            <a:rPr lang="en-US"/>
            <a:t>27 Apr.</a:t>
          </a:r>
        </a:p>
      </dgm:t>
    </dgm:pt>
    <dgm:pt modelId="{22ACABC9-DA39-460B-82E4-FDEB12C84BD4}" type="parTrans" cxnId="{264387F0-C258-47F6-8898-D25C7ADF08C0}">
      <dgm:prSet/>
      <dgm:spPr/>
      <dgm:t>
        <a:bodyPr/>
        <a:lstStyle/>
        <a:p>
          <a:endParaRPr lang="en-US"/>
        </a:p>
      </dgm:t>
    </dgm:pt>
    <dgm:pt modelId="{9A04388C-CDF8-4EC7-84B9-FFA52D06FE73}" type="sibTrans" cxnId="{264387F0-C258-47F6-8898-D25C7ADF08C0}">
      <dgm:prSet/>
      <dgm:spPr/>
      <dgm:t>
        <a:bodyPr/>
        <a:lstStyle/>
        <a:p>
          <a:endParaRPr lang="en-US"/>
        </a:p>
      </dgm:t>
    </dgm:pt>
    <dgm:pt modelId="{A5BD0140-2D28-43F5-9193-EEAE4E0CC3C8}">
      <dgm:prSet/>
      <dgm:spPr/>
      <dgm:t>
        <a:bodyPr/>
        <a:lstStyle/>
        <a:p>
          <a:r>
            <a:rPr lang="en-US"/>
            <a:t>Interest form finalized and sent</a:t>
          </a:r>
        </a:p>
      </dgm:t>
    </dgm:pt>
    <dgm:pt modelId="{1271A114-0BDC-4636-959C-35DF1E49EF25}" type="parTrans" cxnId="{FF0D802D-0721-49D8-966F-BE0EFF1DBF97}">
      <dgm:prSet/>
      <dgm:spPr/>
      <dgm:t>
        <a:bodyPr/>
        <a:lstStyle/>
        <a:p>
          <a:endParaRPr lang="en-US"/>
        </a:p>
      </dgm:t>
    </dgm:pt>
    <dgm:pt modelId="{493CE5B2-780C-4833-B242-8049137B6291}" type="sibTrans" cxnId="{FF0D802D-0721-49D8-966F-BE0EFF1DBF97}">
      <dgm:prSet/>
      <dgm:spPr/>
      <dgm:t>
        <a:bodyPr/>
        <a:lstStyle/>
        <a:p>
          <a:endParaRPr lang="en-US"/>
        </a:p>
      </dgm:t>
    </dgm:pt>
    <dgm:pt modelId="{23FB76D9-C54B-47DF-87AE-77E43BF71F0E}">
      <dgm:prSet/>
      <dgm:spPr/>
      <dgm:t>
        <a:bodyPr/>
        <a:lstStyle/>
        <a:p>
          <a:pPr>
            <a:defRPr b="1"/>
          </a:pPr>
          <a:r>
            <a:rPr lang="en-US"/>
            <a:t>11 May</a:t>
          </a:r>
        </a:p>
      </dgm:t>
    </dgm:pt>
    <dgm:pt modelId="{40F4B939-5A25-466C-BC27-714A17884938}" type="parTrans" cxnId="{209B9FEB-4347-4861-9206-E7384D92F9D9}">
      <dgm:prSet/>
      <dgm:spPr/>
      <dgm:t>
        <a:bodyPr/>
        <a:lstStyle/>
        <a:p>
          <a:endParaRPr lang="en-US"/>
        </a:p>
      </dgm:t>
    </dgm:pt>
    <dgm:pt modelId="{531216E3-E361-4185-9229-F086F7511905}" type="sibTrans" cxnId="{209B9FEB-4347-4861-9206-E7384D92F9D9}">
      <dgm:prSet/>
      <dgm:spPr/>
      <dgm:t>
        <a:bodyPr/>
        <a:lstStyle/>
        <a:p>
          <a:endParaRPr lang="en-US"/>
        </a:p>
      </dgm:t>
    </dgm:pt>
    <dgm:pt modelId="{CA9A22F1-AE57-4F99-B217-D6179D6E6157}">
      <dgm:prSet/>
      <dgm:spPr/>
      <dgm:t>
        <a:bodyPr/>
        <a:lstStyle/>
        <a:p>
          <a:r>
            <a:rPr lang="en-US"/>
            <a:t>Interest forms due</a:t>
          </a:r>
        </a:p>
      </dgm:t>
    </dgm:pt>
    <dgm:pt modelId="{C735B2FB-FDD8-4B52-9DA4-0BC2E9810D88}" type="parTrans" cxnId="{BD94B278-2D1A-43B7-8215-93AEB5BE165F}">
      <dgm:prSet/>
      <dgm:spPr/>
      <dgm:t>
        <a:bodyPr/>
        <a:lstStyle/>
        <a:p>
          <a:endParaRPr lang="en-US"/>
        </a:p>
      </dgm:t>
    </dgm:pt>
    <dgm:pt modelId="{A54C325F-F248-4EE8-9D87-0A3A04CEF683}" type="sibTrans" cxnId="{BD94B278-2D1A-43B7-8215-93AEB5BE165F}">
      <dgm:prSet/>
      <dgm:spPr/>
      <dgm:t>
        <a:bodyPr/>
        <a:lstStyle/>
        <a:p>
          <a:endParaRPr lang="en-US"/>
        </a:p>
      </dgm:t>
    </dgm:pt>
    <dgm:pt modelId="{ED185A93-6B43-42B0-8A38-CFFFAA92D084}">
      <dgm:prSet/>
      <dgm:spPr/>
      <dgm:t>
        <a:bodyPr/>
        <a:lstStyle/>
        <a:p>
          <a:pPr>
            <a:defRPr b="1"/>
          </a:pPr>
          <a:r>
            <a:rPr lang="en-US"/>
            <a:t>19 May</a:t>
          </a:r>
        </a:p>
      </dgm:t>
    </dgm:pt>
    <dgm:pt modelId="{519FF947-0719-4194-BCBE-80F87459B854}" type="parTrans" cxnId="{8A70184E-71F9-41F4-B129-E72E14338359}">
      <dgm:prSet/>
      <dgm:spPr/>
      <dgm:t>
        <a:bodyPr/>
        <a:lstStyle/>
        <a:p>
          <a:endParaRPr lang="en-US"/>
        </a:p>
      </dgm:t>
    </dgm:pt>
    <dgm:pt modelId="{D58B7351-94A3-4E49-9184-BB8CBB4C945F}" type="sibTrans" cxnId="{8A70184E-71F9-41F4-B129-E72E14338359}">
      <dgm:prSet/>
      <dgm:spPr/>
      <dgm:t>
        <a:bodyPr/>
        <a:lstStyle/>
        <a:p>
          <a:endParaRPr lang="en-US"/>
        </a:p>
      </dgm:t>
    </dgm:pt>
    <dgm:pt modelId="{436A6586-6F3E-45DB-B24A-933E142E5F80}">
      <dgm:prSet/>
      <dgm:spPr/>
      <dgm:t>
        <a:bodyPr/>
        <a:lstStyle/>
        <a:p>
          <a:r>
            <a:rPr lang="en-US"/>
            <a:t>Committee selected</a:t>
          </a:r>
        </a:p>
      </dgm:t>
    </dgm:pt>
    <dgm:pt modelId="{54205EBB-8AF0-4EAC-9CAB-A49FFBCC5D9C}" type="parTrans" cxnId="{7192E9AA-C6B6-458F-A25F-259260BC61D9}">
      <dgm:prSet/>
      <dgm:spPr/>
      <dgm:t>
        <a:bodyPr/>
        <a:lstStyle/>
        <a:p>
          <a:endParaRPr lang="en-US"/>
        </a:p>
      </dgm:t>
    </dgm:pt>
    <dgm:pt modelId="{5BCBCD54-7E6E-49D0-98F5-AFA97CBFE14A}" type="sibTrans" cxnId="{7192E9AA-C6B6-458F-A25F-259260BC61D9}">
      <dgm:prSet/>
      <dgm:spPr/>
      <dgm:t>
        <a:bodyPr/>
        <a:lstStyle/>
        <a:p>
          <a:endParaRPr lang="en-US"/>
        </a:p>
      </dgm:t>
    </dgm:pt>
    <dgm:pt modelId="{350D16FE-6EA7-4103-9BC5-DD4583659266}">
      <dgm:prSet/>
      <dgm:spPr/>
      <dgm:t>
        <a:bodyPr/>
        <a:lstStyle/>
        <a:p>
          <a:pPr>
            <a:defRPr b="1"/>
          </a:pPr>
          <a:r>
            <a:rPr lang="en-US"/>
            <a:t>24 May</a:t>
          </a:r>
        </a:p>
      </dgm:t>
    </dgm:pt>
    <dgm:pt modelId="{A871CD0A-FBDC-4F1C-B2E2-58463297EB65}" type="parTrans" cxnId="{BBEA04FE-43E9-4F77-98C7-81CEFEA4334A}">
      <dgm:prSet/>
      <dgm:spPr/>
      <dgm:t>
        <a:bodyPr/>
        <a:lstStyle/>
        <a:p>
          <a:endParaRPr lang="en-US"/>
        </a:p>
      </dgm:t>
    </dgm:pt>
    <dgm:pt modelId="{0FBAE803-90D9-4D1E-915A-19CFCD419510}" type="sibTrans" cxnId="{BBEA04FE-43E9-4F77-98C7-81CEFEA4334A}">
      <dgm:prSet/>
      <dgm:spPr/>
      <dgm:t>
        <a:bodyPr/>
        <a:lstStyle/>
        <a:p>
          <a:endParaRPr lang="en-US"/>
        </a:p>
      </dgm:t>
    </dgm:pt>
    <dgm:pt modelId="{DB51E422-4328-4B46-96BD-9DD3D668625C}">
      <dgm:prSet/>
      <dgm:spPr/>
      <dgm:t>
        <a:bodyPr/>
        <a:lstStyle/>
        <a:p>
          <a:r>
            <a:rPr lang="en-US"/>
            <a:t>First meeting happens week of</a:t>
          </a:r>
        </a:p>
      </dgm:t>
    </dgm:pt>
    <dgm:pt modelId="{08A069C5-35EC-4D08-A7B4-88A6EBD36B5B}" type="parTrans" cxnId="{1E23E020-5F18-401B-977F-73F319E13586}">
      <dgm:prSet/>
      <dgm:spPr/>
      <dgm:t>
        <a:bodyPr/>
        <a:lstStyle/>
        <a:p>
          <a:endParaRPr lang="en-US"/>
        </a:p>
      </dgm:t>
    </dgm:pt>
    <dgm:pt modelId="{34BD793C-E5FE-40C1-BBCA-9BE5275256F7}" type="sibTrans" cxnId="{1E23E020-5F18-401B-977F-73F319E13586}">
      <dgm:prSet/>
      <dgm:spPr/>
      <dgm:t>
        <a:bodyPr/>
        <a:lstStyle/>
        <a:p>
          <a:endParaRPr lang="en-US"/>
        </a:p>
      </dgm:t>
    </dgm:pt>
    <dgm:pt modelId="{7B02382F-C63A-4662-97BE-0724D2C83866}" type="pres">
      <dgm:prSet presAssocID="{C2052A52-2F3B-4790-83C0-55F5556017A1}" presName="root" presStyleCnt="0">
        <dgm:presLayoutVars>
          <dgm:chMax/>
          <dgm:chPref/>
          <dgm:animLvl val="lvl"/>
        </dgm:presLayoutVars>
      </dgm:prSet>
      <dgm:spPr/>
    </dgm:pt>
    <dgm:pt modelId="{79C57E7D-0CFB-4D3A-8DC8-513797E20EBE}" type="pres">
      <dgm:prSet presAssocID="{C2052A52-2F3B-4790-83C0-55F5556017A1}" presName="divider" presStyleLbl="fgAcc1" presStyleIdx="0" presStyleCnt="6"/>
      <dgm:spPr>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tailEnd type="triangle" w="lg" len="lg"/>
        </a:ln>
        <a:effectLst/>
      </dgm:spPr>
    </dgm:pt>
    <dgm:pt modelId="{BD72D2D7-5156-427D-8FD0-F7A8B7E98037}" type="pres">
      <dgm:prSet presAssocID="{C2052A52-2F3B-4790-83C0-55F5556017A1}" presName="nodes" presStyleCnt="0">
        <dgm:presLayoutVars>
          <dgm:chMax/>
          <dgm:chPref/>
          <dgm:animLvl val="lvl"/>
        </dgm:presLayoutVars>
      </dgm:prSet>
      <dgm:spPr/>
    </dgm:pt>
    <dgm:pt modelId="{9725174A-3F8D-4545-B97F-AE6C3306C20D}" type="pres">
      <dgm:prSet presAssocID="{68F8D94E-E1A9-4F35-B720-C9A29A6EC514}" presName="composite" presStyleCnt="0"/>
      <dgm:spPr/>
    </dgm:pt>
    <dgm:pt modelId="{66DD7758-C1B8-4555-A7A4-987707388D7B}" type="pres">
      <dgm:prSet presAssocID="{68F8D94E-E1A9-4F35-B720-C9A29A6EC514}" presName="ConnectorPoint" presStyleLbl="lnNode1" presStyleIdx="0" presStyleCnt="5"/>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C6A6255-010E-4CC7-A419-5460008008A1}" type="pres">
      <dgm:prSet presAssocID="{68F8D94E-E1A9-4F35-B720-C9A29A6EC514}" presName="DropPinPlaceHolder" presStyleCnt="0"/>
      <dgm:spPr/>
    </dgm:pt>
    <dgm:pt modelId="{C980B33F-5762-43D5-84DF-F9798057D22B}" type="pres">
      <dgm:prSet presAssocID="{68F8D94E-E1A9-4F35-B720-C9A29A6EC514}" presName="DropPin" presStyleLbl="alignNode1" presStyleIdx="0" presStyleCnt="5"/>
      <dgm:spPr/>
    </dgm:pt>
    <dgm:pt modelId="{A496D0C9-43A2-44A4-A259-B48420E0E69C}" type="pres">
      <dgm:prSet presAssocID="{68F8D94E-E1A9-4F35-B720-C9A29A6EC514}" presName="Ellipse"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F4020A8C-82A2-4F54-8254-6766F5C6E786}" type="pres">
      <dgm:prSet presAssocID="{68F8D94E-E1A9-4F35-B720-C9A29A6EC514}" presName="L2TextContainer" presStyleLbl="revTx" presStyleIdx="0" presStyleCnt="10">
        <dgm:presLayoutVars>
          <dgm:bulletEnabled val="1"/>
        </dgm:presLayoutVars>
      </dgm:prSet>
      <dgm:spPr/>
    </dgm:pt>
    <dgm:pt modelId="{A5B8FD4F-DBB6-4FC1-83DD-DDAD40E049E6}" type="pres">
      <dgm:prSet presAssocID="{68F8D94E-E1A9-4F35-B720-C9A29A6EC514}" presName="L1TextContainer" presStyleLbl="revTx" presStyleIdx="1" presStyleCnt="10">
        <dgm:presLayoutVars>
          <dgm:chMax val="1"/>
          <dgm:chPref val="1"/>
          <dgm:bulletEnabled val="1"/>
        </dgm:presLayoutVars>
      </dgm:prSet>
      <dgm:spPr/>
    </dgm:pt>
    <dgm:pt modelId="{3AED5640-83F6-49CA-AE06-8E8F8FDD6717}" type="pres">
      <dgm:prSet presAssocID="{68F8D94E-E1A9-4F35-B720-C9A29A6EC514}" presName="ConnectLine" presStyleLbl="sibTrans1D1" presStyleIdx="0" presStyleCnt="5"/>
      <dgm:spPr>
        <a:noFill/>
        <a:ln w="12700" cap="flat" cmpd="sng" algn="ctr">
          <a:solidFill>
            <a:schemeClr val="accent4">
              <a:hueOff val="0"/>
              <a:satOff val="0"/>
              <a:lumOff val="0"/>
              <a:alphaOff val="0"/>
            </a:schemeClr>
          </a:solidFill>
          <a:prstDash val="dash"/>
          <a:miter lim="800000"/>
        </a:ln>
        <a:effectLst/>
      </dgm:spPr>
    </dgm:pt>
    <dgm:pt modelId="{4BB58E59-8D79-41E2-99BF-19F05FB2D866}" type="pres">
      <dgm:prSet presAssocID="{68F8D94E-E1A9-4F35-B720-C9A29A6EC514}" presName="EmptyPlaceHolder" presStyleCnt="0"/>
      <dgm:spPr/>
    </dgm:pt>
    <dgm:pt modelId="{F1FB3404-D0FD-466A-BD07-4AC315A904C8}" type="pres">
      <dgm:prSet presAssocID="{2891F281-7FAA-4311-A7BC-A9BDE187DF1E}" presName="spaceBetweenRectangles" presStyleCnt="0"/>
      <dgm:spPr/>
    </dgm:pt>
    <dgm:pt modelId="{72BC8BB1-7505-4666-BA96-2996AB1C25B1}" type="pres">
      <dgm:prSet presAssocID="{5B6C565B-53D0-469E-B24D-AC36AA1DDA06}" presName="composite" presStyleCnt="0"/>
      <dgm:spPr/>
    </dgm:pt>
    <dgm:pt modelId="{4A0B13EB-174E-4234-9D0D-2945CDEA835C}" type="pres">
      <dgm:prSet presAssocID="{5B6C565B-53D0-469E-B24D-AC36AA1DDA06}" presName="ConnectorPoint" presStyleLbl="lnNode1" presStyleIdx="1" presStyleCnt="5"/>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5BE13DB-6676-4028-A7CD-E10BBF089485}" type="pres">
      <dgm:prSet presAssocID="{5B6C565B-53D0-469E-B24D-AC36AA1DDA06}" presName="DropPinPlaceHolder" presStyleCnt="0"/>
      <dgm:spPr/>
    </dgm:pt>
    <dgm:pt modelId="{737D380D-B18C-43B7-B487-6627F9766AEA}" type="pres">
      <dgm:prSet presAssocID="{5B6C565B-53D0-469E-B24D-AC36AA1DDA06}" presName="DropPin" presStyleLbl="alignNode1" presStyleIdx="1" presStyleCnt="5"/>
      <dgm:spPr/>
    </dgm:pt>
    <dgm:pt modelId="{4FAC2129-D2D4-4613-AE48-DD0CF8EBEFF8}" type="pres">
      <dgm:prSet presAssocID="{5B6C565B-53D0-469E-B24D-AC36AA1DDA06}" presName="Ellipse"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09ACCC00-C0D2-466F-8A44-645CBAF90BCE}" type="pres">
      <dgm:prSet presAssocID="{5B6C565B-53D0-469E-B24D-AC36AA1DDA06}" presName="L2TextContainer" presStyleLbl="revTx" presStyleIdx="2" presStyleCnt="10">
        <dgm:presLayoutVars>
          <dgm:bulletEnabled val="1"/>
        </dgm:presLayoutVars>
      </dgm:prSet>
      <dgm:spPr/>
    </dgm:pt>
    <dgm:pt modelId="{533F51A0-183E-4FEF-952D-0854CD90FE24}" type="pres">
      <dgm:prSet presAssocID="{5B6C565B-53D0-469E-B24D-AC36AA1DDA06}" presName="L1TextContainer" presStyleLbl="revTx" presStyleIdx="3" presStyleCnt="10">
        <dgm:presLayoutVars>
          <dgm:chMax val="1"/>
          <dgm:chPref val="1"/>
          <dgm:bulletEnabled val="1"/>
        </dgm:presLayoutVars>
      </dgm:prSet>
      <dgm:spPr/>
    </dgm:pt>
    <dgm:pt modelId="{0D7DB40A-5A9C-4C28-98EF-41FA0D08C9F4}" type="pres">
      <dgm:prSet presAssocID="{5B6C565B-53D0-469E-B24D-AC36AA1DDA06}" presName="ConnectLine" presStyleLbl="sibTrans1D1" presStyleIdx="1" presStyleCnt="5"/>
      <dgm:spPr>
        <a:noFill/>
        <a:ln w="12700" cap="flat" cmpd="sng" algn="ctr">
          <a:solidFill>
            <a:schemeClr val="accent4">
              <a:hueOff val="0"/>
              <a:satOff val="0"/>
              <a:lumOff val="0"/>
              <a:alphaOff val="0"/>
            </a:schemeClr>
          </a:solidFill>
          <a:prstDash val="dash"/>
          <a:miter lim="800000"/>
        </a:ln>
        <a:effectLst/>
      </dgm:spPr>
    </dgm:pt>
    <dgm:pt modelId="{19EBFDB1-67A5-45F4-8CBB-E5A2C65950D9}" type="pres">
      <dgm:prSet presAssocID="{5B6C565B-53D0-469E-B24D-AC36AA1DDA06}" presName="EmptyPlaceHolder" presStyleCnt="0"/>
      <dgm:spPr/>
    </dgm:pt>
    <dgm:pt modelId="{915E790B-66E0-4593-B81C-EEA9F5FA5CF5}" type="pres">
      <dgm:prSet presAssocID="{9A04388C-CDF8-4EC7-84B9-FFA52D06FE73}" presName="spaceBetweenRectangles" presStyleCnt="0"/>
      <dgm:spPr/>
    </dgm:pt>
    <dgm:pt modelId="{B9535C86-1650-4815-A08D-1E3E0BE78693}" type="pres">
      <dgm:prSet presAssocID="{23FB76D9-C54B-47DF-87AE-77E43BF71F0E}" presName="composite" presStyleCnt="0"/>
      <dgm:spPr/>
    </dgm:pt>
    <dgm:pt modelId="{44DB93EB-6260-4622-BBC9-D99891AF665D}" type="pres">
      <dgm:prSet presAssocID="{23FB76D9-C54B-47DF-87AE-77E43BF71F0E}" presName="ConnectorPoint" presStyleLbl="lnNode1" presStyleIdx="2" presStyleCnt="5"/>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3C810A1-C381-4615-9A0F-D49C0896D79E}" type="pres">
      <dgm:prSet presAssocID="{23FB76D9-C54B-47DF-87AE-77E43BF71F0E}" presName="DropPinPlaceHolder" presStyleCnt="0"/>
      <dgm:spPr/>
    </dgm:pt>
    <dgm:pt modelId="{A9FEF5A3-1A84-44F3-9925-243AA4E878F2}" type="pres">
      <dgm:prSet presAssocID="{23FB76D9-C54B-47DF-87AE-77E43BF71F0E}" presName="DropPin" presStyleLbl="alignNode1" presStyleIdx="2" presStyleCnt="5"/>
      <dgm:spPr/>
    </dgm:pt>
    <dgm:pt modelId="{2D26898A-CF0D-4B46-9BA4-8B0054541113}" type="pres">
      <dgm:prSet presAssocID="{23FB76D9-C54B-47DF-87AE-77E43BF71F0E}" presName="Ellipse"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A6AC2945-0F5B-4F0F-A7CB-C3E0C06742F1}" type="pres">
      <dgm:prSet presAssocID="{23FB76D9-C54B-47DF-87AE-77E43BF71F0E}" presName="L2TextContainer" presStyleLbl="revTx" presStyleIdx="4" presStyleCnt="10">
        <dgm:presLayoutVars>
          <dgm:bulletEnabled val="1"/>
        </dgm:presLayoutVars>
      </dgm:prSet>
      <dgm:spPr/>
    </dgm:pt>
    <dgm:pt modelId="{F77339E1-D308-4949-9117-245D33483FA6}" type="pres">
      <dgm:prSet presAssocID="{23FB76D9-C54B-47DF-87AE-77E43BF71F0E}" presName="L1TextContainer" presStyleLbl="revTx" presStyleIdx="5" presStyleCnt="10">
        <dgm:presLayoutVars>
          <dgm:chMax val="1"/>
          <dgm:chPref val="1"/>
          <dgm:bulletEnabled val="1"/>
        </dgm:presLayoutVars>
      </dgm:prSet>
      <dgm:spPr/>
    </dgm:pt>
    <dgm:pt modelId="{B3BB9631-0817-4205-BAE1-28F31C123D79}" type="pres">
      <dgm:prSet presAssocID="{23FB76D9-C54B-47DF-87AE-77E43BF71F0E}" presName="ConnectLine" presStyleLbl="sibTrans1D1" presStyleIdx="2" presStyleCnt="5"/>
      <dgm:spPr>
        <a:noFill/>
        <a:ln w="12700" cap="flat" cmpd="sng" algn="ctr">
          <a:solidFill>
            <a:schemeClr val="accent4">
              <a:hueOff val="0"/>
              <a:satOff val="0"/>
              <a:lumOff val="0"/>
              <a:alphaOff val="0"/>
            </a:schemeClr>
          </a:solidFill>
          <a:prstDash val="dash"/>
          <a:miter lim="800000"/>
        </a:ln>
        <a:effectLst/>
      </dgm:spPr>
    </dgm:pt>
    <dgm:pt modelId="{71F1C260-77D1-4F14-8F27-12ECFDBB8CC2}" type="pres">
      <dgm:prSet presAssocID="{23FB76D9-C54B-47DF-87AE-77E43BF71F0E}" presName="EmptyPlaceHolder" presStyleCnt="0"/>
      <dgm:spPr/>
    </dgm:pt>
    <dgm:pt modelId="{0868A5A1-0650-427B-AB02-9140D58591AE}" type="pres">
      <dgm:prSet presAssocID="{531216E3-E361-4185-9229-F086F7511905}" presName="spaceBetweenRectangles" presStyleCnt="0"/>
      <dgm:spPr/>
    </dgm:pt>
    <dgm:pt modelId="{A182DD7E-5367-4C8B-8C64-0167DD33F5B0}" type="pres">
      <dgm:prSet presAssocID="{ED185A93-6B43-42B0-8A38-CFFFAA92D084}" presName="composite" presStyleCnt="0"/>
      <dgm:spPr/>
    </dgm:pt>
    <dgm:pt modelId="{21442246-1513-4D48-8116-6AAA2FCB31ED}" type="pres">
      <dgm:prSet presAssocID="{ED185A93-6B43-42B0-8A38-CFFFAA92D084}" presName="ConnectorPoint" presStyleLbl="lnNode1" presStyleIdx="3" presStyleCnt="5"/>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BC120B5-EDE0-425D-8019-C393A6BFB4B0}" type="pres">
      <dgm:prSet presAssocID="{ED185A93-6B43-42B0-8A38-CFFFAA92D084}" presName="DropPinPlaceHolder" presStyleCnt="0"/>
      <dgm:spPr/>
    </dgm:pt>
    <dgm:pt modelId="{F63E78B6-6F0D-41C0-AB8A-450524C1A444}" type="pres">
      <dgm:prSet presAssocID="{ED185A93-6B43-42B0-8A38-CFFFAA92D084}" presName="DropPin" presStyleLbl="alignNode1" presStyleIdx="3" presStyleCnt="5"/>
      <dgm:spPr/>
    </dgm:pt>
    <dgm:pt modelId="{BF23BC82-EA8E-4B30-BBB8-56FBE693D15C}" type="pres">
      <dgm:prSet presAssocID="{ED185A93-6B43-42B0-8A38-CFFFAA92D084}" presName="Ellipse"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C488E26F-304A-48D6-B2BA-BE0E71C364AF}" type="pres">
      <dgm:prSet presAssocID="{ED185A93-6B43-42B0-8A38-CFFFAA92D084}" presName="L2TextContainer" presStyleLbl="revTx" presStyleIdx="6" presStyleCnt="10">
        <dgm:presLayoutVars>
          <dgm:bulletEnabled val="1"/>
        </dgm:presLayoutVars>
      </dgm:prSet>
      <dgm:spPr/>
    </dgm:pt>
    <dgm:pt modelId="{DAFDD35F-89AC-4421-B1A3-9D486542DD1F}" type="pres">
      <dgm:prSet presAssocID="{ED185A93-6B43-42B0-8A38-CFFFAA92D084}" presName="L1TextContainer" presStyleLbl="revTx" presStyleIdx="7" presStyleCnt="10">
        <dgm:presLayoutVars>
          <dgm:chMax val="1"/>
          <dgm:chPref val="1"/>
          <dgm:bulletEnabled val="1"/>
        </dgm:presLayoutVars>
      </dgm:prSet>
      <dgm:spPr/>
    </dgm:pt>
    <dgm:pt modelId="{55A060BB-FC32-419B-BEDD-43F2C6BCD16E}" type="pres">
      <dgm:prSet presAssocID="{ED185A93-6B43-42B0-8A38-CFFFAA92D084}" presName="ConnectLine" presStyleLbl="sibTrans1D1" presStyleIdx="3" presStyleCnt="5"/>
      <dgm:spPr>
        <a:noFill/>
        <a:ln w="12700" cap="flat" cmpd="sng" algn="ctr">
          <a:solidFill>
            <a:schemeClr val="accent4">
              <a:hueOff val="0"/>
              <a:satOff val="0"/>
              <a:lumOff val="0"/>
              <a:alphaOff val="0"/>
            </a:schemeClr>
          </a:solidFill>
          <a:prstDash val="dash"/>
          <a:miter lim="800000"/>
        </a:ln>
        <a:effectLst/>
      </dgm:spPr>
    </dgm:pt>
    <dgm:pt modelId="{ECEC4982-179F-48AE-8CBA-5CC8431127D9}" type="pres">
      <dgm:prSet presAssocID="{ED185A93-6B43-42B0-8A38-CFFFAA92D084}" presName="EmptyPlaceHolder" presStyleCnt="0"/>
      <dgm:spPr/>
    </dgm:pt>
    <dgm:pt modelId="{B03EAEF2-7421-4BCB-8D22-083BC47D1D41}" type="pres">
      <dgm:prSet presAssocID="{D58B7351-94A3-4E49-9184-BB8CBB4C945F}" presName="spaceBetweenRectangles" presStyleCnt="0"/>
      <dgm:spPr/>
    </dgm:pt>
    <dgm:pt modelId="{78CD7D99-453E-4C11-BBF0-5C28F00E032D}" type="pres">
      <dgm:prSet presAssocID="{350D16FE-6EA7-4103-9BC5-DD4583659266}" presName="composite" presStyleCnt="0"/>
      <dgm:spPr/>
    </dgm:pt>
    <dgm:pt modelId="{F884AD52-2FFD-4B46-B590-5372437EBDAE}" type="pres">
      <dgm:prSet presAssocID="{350D16FE-6EA7-4103-9BC5-DD4583659266}" presName="ConnectorPoint" presStyleLbl="lnNode1" presStyleIdx="4" presStyleCnt="5"/>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293724A-DFC0-4E3E-86DA-6477E4DA0368}" type="pres">
      <dgm:prSet presAssocID="{350D16FE-6EA7-4103-9BC5-DD4583659266}" presName="DropPinPlaceHolder" presStyleCnt="0"/>
      <dgm:spPr/>
    </dgm:pt>
    <dgm:pt modelId="{E5373AA3-E21B-4E97-84F7-46CBBE3F872F}" type="pres">
      <dgm:prSet presAssocID="{350D16FE-6EA7-4103-9BC5-DD4583659266}" presName="DropPin" presStyleLbl="alignNode1" presStyleIdx="4" presStyleCnt="5"/>
      <dgm:spPr/>
    </dgm:pt>
    <dgm:pt modelId="{3BC66228-5037-4F62-A28D-4FCC158E4A29}" type="pres">
      <dgm:prSet presAssocID="{350D16FE-6EA7-4103-9BC5-DD4583659266}" presName="Ellipse"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EA6A1CCC-3613-4BF9-9157-18E84D5F27B3}" type="pres">
      <dgm:prSet presAssocID="{350D16FE-6EA7-4103-9BC5-DD4583659266}" presName="L2TextContainer" presStyleLbl="revTx" presStyleIdx="8" presStyleCnt="10">
        <dgm:presLayoutVars>
          <dgm:bulletEnabled val="1"/>
        </dgm:presLayoutVars>
      </dgm:prSet>
      <dgm:spPr/>
    </dgm:pt>
    <dgm:pt modelId="{EAB474FF-D84C-4E41-981C-999B6C1EE53F}" type="pres">
      <dgm:prSet presAssocID="{350D16FE-6EA7-4103-9BC5-DD4583659266}" presName="L1TextContainer" presStyleLbl="revTx" presStyleIdx="9" presStyleCnt="10">
        <dgm:presLayoutVars>
          <dgm:chMax val="1"/>
          <dgm:chPref val="1"/>
          <dgm:bulletEnabled val="1"/>
        </dgm:presLayoutVars>
      </dgm:prSet>
      <dgm:spPr/>
    </dgm:pt>
    <dgm:pt modelId="{9451A16D-61C8-4C25-9018-0FD5B40D9181}" type="pres">
      <dgm:prSet presAssocID="{350D16FE-6EA7-4103-9BC5-DD4583659266}" presName="ConnectLine" presStyleLbl="sibTrans1D1" presStyleIdx="4" presStyleCnt="5"/>
      <dgm:spPr>
        <a:noFill/>
        <a:ln w="12700" cap="flat" cmpd="sng" algn="ctr">
          <a:solidFill>
            <a:schemeClr val="accent4">
              <a:hueOff val="0"/>
              <a:satOff val="0"/>
              <a:lumOff val="0"/>
              <a:alphaOff val="0"/>
            </a:schemeClr>
          </a:solidFill>
          <a:prstDash val="dash"/>
          <a:miter lim="800000"/>
        </a:ln>
        <a:effectLst/>
      </dgm:spPr>
    </dgm:pt>
    <dgm:pt modelId="{772DE77D-F10A-4273-87B4-B7171F01C73F}" type="pres">
      <dgm:prSet presAssocID="{350D16FE-6EA7-4103-9BC5-DD4583659266}" presName="EmptyPlaceHolder" presStyleCnt="0"/>
      <dgm:spPr/>
    </dgm:pt>
  </dgm:ptLst>
  <dgm:cxnLst>
    <dgm:cxn modelId="{644EAB1F-74AA-43EB-9CD1-2191B64696A8}" srcId="{C2052A52-2F3B-4790-83C0-55F5556017A1}" destId="{68F8D94E-E1A9-4F35-B720-C9A29A6EC514}" srcOrd="0" destOrd="0" parTransId="{BB9B0DE3-CC16-4D10-9DA0-B2595F8D3560}" sibTransId="{2891F281-7FAA-4311-A7BC-A9BDE187DF1E}"/>
    <dgm:cxn modelId="{1E23E020-5F18-401B-977F-73F319E13586}" srcId="{350D16FE-6EA7-4103-9BC5-DD4583659266}" destId="{DB51E422-4328-4B46-96BD-9DD3D668625C}" srcOrd="0" destOrd="0" parTransId="{08A069C5-35EC-4D08-A7B4-88A6EBD36B5B}" sibTransId="{34BD793C-E5FE-40C1-BBCA-9BE5275256F7}"/>
    <dgm:cxn modelId="{FF0D802D-0721-49D8-966F-BE0EFF1DBF97}" srcId="{5B6C565B-53D0-469E-B24D-AC36AA1DDA06}" destId="{A5BD0140-2D28-43F5-9193-EEAE4E0CC3C8}" srcOrd="0" destOrd="0" parTransId="{1271A114-0BDC-4636-959C-35DF1E49EF25}" sibTransId="{493CE5B2-780C-4833-B242-8049137B6291}"/>
    <dgm:cxn modelId="{14F38360-C33A-4503-804B-BE6233320DC2}" srcId="{68F8D94E-E1A9-4F35-B720-C9A29A6EC514}" destId="{4C553342-D7CE-4B21-BB8B-40EA78832894}" srcOrd="0" destOrd="0" parTransId="{CFED6C26-6693-43EC-AEFC-23E7B1877370}" sibTransId="{38B23CFC-8DF9-4924-98E8-7D735F11BD45}"/>
    <dgm:cxn modelId="{F3CFE248-67C1-46C8-9795-F164FF4B954C}" type="presOf" srcId="{C2052A52-2F3B-4790-83C0-55F5556017A1}" destId="{7B02382F-C63A-4662-97BE-0724D2C83866}" srcOrd="0" destOrd="0" presId="urn:microsoft.com/office/officeart/2017/3/layout/DropPinTimeline"/>
    <dgm:cxn modelId="{E0E7C74B-8D87-432A-8F9F-24653E9EE6EF}" type="presOf" srcId="{CA9A22F1-AE57-4F99-B217-D6179D6E6157}" destId="{A6AC2945-0F5B-4F0F-A7CB-C3E0C06742F1}" srcOrd="0" destOrd="0" presId="urn:microsoft.com/office/officeart/2017/3/layout/DropPinTimeline"/>
    <dgm:cxn modelId="{8A70184E-71F9-41F4-B129-E72E14338359}" srcId="{C2052A52-2F3B-4790-83C0-55F5556017A1}" destId="{ED185A93-6B43-42B0-8A38-CFFFAA92D084}" srcOrd="3" destOrd="0" parTransId="{519FF947-0719-4194-BCBE-80F87459B854}" sibTransId="{D58B7351-94A3-4E49-9184-BB8CBB4C945F}"/>
    <dgm:cxn modelId="{8F1DB052-090D-48E7-BC31-D4E14F60BEA5}" type="presOf" srcId="{4C553342-D7CE-4B21-BB8B-40EA78832894}" destId="{F4020A8C-82A2-4F54-8254-6766F5C6E786}" srcOrd="0" destOrd="0" presId="urn:microsoft.com/office/officeart/2017/3/layout/DropPinTimeline"/>
    <dgm:cxn modelId="{4738E774-E1D9-454E-9855-B6F46960B919}" type="presOf" srcId="{ED185A93-6B43-42B0-8A38-CFFFAA92D084}" destId="{DAFDD35F-89AC-4421-B1A3-9D486542DD1F}" srcOrd="0" destOrd="0" presId="urn:microsoft.com/office/officeart/2017/3/layout/DropPinTimeline"/>
    <dgm:cxn modelId="{CED61376-C236-4EF7-9F82-CCFA7BBCBB41}" type="presOf" srcId="{68F8D94E-E1A9-4F35-B720-C9A29A6EC514}" destId="{A5B8FD4F-DBB6-4FC1-83DD-DDAD40E049E6}" srcOrd="0" destOrd="0" presId="urn:microsoft.com/office/officeart/2017/3/layout/DropPinTimeline"/>
    <dgm:cxn modelId="{BD94B278-2D1A-43B7-8215-93AEB5BE165F}" srcId="{23FB76D9-C54B-47DF-87AE-77E43BF71F0E}" destId="{CA9A22F1-AE57-4F99-B217-D6179D6E6157}" srcOrd="0" destOrd="0" parTransId="{C735B2FB-FDD8-4B52-9DA4-0BC2E9810D88}" sibTransId="{A54C325F-F248-4EE8-9D87-0A3A04CEF683}"/>
    <dgm:cxn modelId="{130C6D7A-5E69-4C5E-B41D-373E2ADBE0A3}" type="presOf" srcId="{DB51E422-4328-4B46-96BD-9DD3D668625C}" destId="{EA6A1CCC-3613-4BF9-9157-18E84D5F27B3}" srcOrd="0" destOrd="0" presId="urn:microsoft.com/office/officeart/2017/3/layout/DropPinTimeline"/>
    <dgm:cxn modelId="{407653A2-182F-4522-B1DC-9D0AD30E27B2}" type="presOf" srcId="{436A6586-6F3E-45DB-B24A-933E142E5F80}" destId="{C488E26F-304A-48D6-B2BA-BE0E71C364AF}" srcOrd="0" destOrd="0" presId="urn:microsoft.com/office/officeart/2017/3/layout/DropPinTimeline"/>
    <dgm:cxn modelId="{7192E9AA-C6B6-458F-A25F-259260BC61D9}" srcId="{ED185A93-6B43-42B0-8A38-CFFFAA92D084}" destId="{436A6586-6F3E-45DB-B24A-933E142E5F80}" srcOrd="0" destOrd="0" parTransId="{54205EBB-8AF0-4EAC-9CAB-A49FFBCC5D9C}" sibTransId="{5BCBCD54-7E6E-49D0-98F5-AFA97CBFE14A}"/>
    <dgm:cxn modelId="{C848EAC1-1531-4B27-948C-41A721D96751}" type="presOf" srcId="{350D16FE-6EA7-4103-9BC5-DD4583659266}" destId="{EAB474FF-D84C-4E41-981C-999B6C1EE53F}" srcOrd="0" destOrd="0" presId="urn:microsoft.com/office/officeart/2017/3/layout/DropPinTimeline"/>
    <dgm:cxn modelId="{ADD50BC3-F03B-4CB9-B05D-1506941B1BEE}" type="presOf" srcId="{A5BD0140-2D28-43F5-9193-EEAE4E0CC3C8}" destId="{09ACCC00-C0D2-466F-8A44-645CBAF90BCE}" srcOrd="0" destOrd="0" presId="urn:microsoft.com/office/officeart/2017/3/layout/DropPinTimeline"/>
    <dgm:cxn modelId="{F26DDAD7-91EB-4845-8F67-E52DA1EF29D8}" type="presOf" srcId="{23FB76D9-C54B-47DF-87AE-77E43BF71F0E}" destId="{F77339E1-D308-4949-9117-245D33483FA6}" srcOrd="0" destOrd="0" presId="urn:microsoft.com/office/officeart/2017/3/layout/DropPinTimeline"/>
    <dgm:cxn modelId="{209B9FEB-4347-4861-9206-E7384D92F9D9}" srcId="{C2052A52-2F3B-4790-83C0-55F5556017A1}" destId="{23FB76D9-C54B-47DF-87AE-77E43BF71F0E}" srcOrd="2" destOrd="0" parTransId="{40F4B939-5A25-466C-BC27-714A17884938}" sibTransId="{531216E3-E361-4185-9229-F086F7511905}"/>
    <dgm:cxn modelId="{264387F0-C258-47F6-8898-D25C7ADF08C0}" srcId="{C2052A52-2F3B-4790-83C0-55F5556017A1}" destId="{5B6C565B-53D0-469E-B24D-AC36AA1DDA06}" srcOrd="1" destOrd="0" parTransId="{22ACABC9-DA39-460B-82E4-FDEB12C84BD4}" sibTransId="{9A04388C-CDF8-4EC7-84B9-FFA52D06FE73}"/>
    <dgm:cxn modelId="{8C6D4FFB-0909-4CCC-AF4F-7E7731781E49}" type="presOf" srcId="{5B6C565B-53D0-469E-B24D-AC36AA1DDA06}" destId="{533F51A0-183E-4FEF-952D-0854CD90FE24}" srcOrd="0" destOrd="0" presId="urn:microsoft.com/office/officeart/2017/3/layout/DropPinTimeline"/>
    <dgm:cxn modelId="{BBEA04FE-43E9-4F77-98C7-81CEFEA4334A}" srcId="{C2052A52-2F3B-4790-83C0-55F5556017A1}" destId="{350D16FE-6EA7-4103-9BC5-DD4583659266}" srcOrd="4" destOrd="0" parTransId="{A871CD0A-FBDC-4F1C-B2E2-58463297EB65}" sibTransId="{0FBAE803-90D9-4D1E-915A-19CFCD419510}"/>
    <dgm:cxn modelId="{7A1B3FB5-9244-41B2-B046-47D9D051E73C}" type="presParOf" srcId="{7B02382F-C63A-4662-97BE-0724D2C83866}" destId="{79C57E7D-0CFB-4D3A-8DC8-513797E20EBE}" srcOrd="0" destOrd="0" presId="urn:microsoft.com/office/officeart/2017/3/layout/DropPinTimeline"/>
    <dgm:cxn modelId="{C9677D1C-22B0-4239-97D2-3B5C2171B5B3}" type="presParOf" srcId="{7B02382F-C63A-4662-97BE-0724D2C83866}" destId="{BD72D2D7-5156-427D-8FD0-F7A8B7E98037}" srcOrd="1" destOrd="0" presId="urn:microsoft.com/office/officeart/2017/3/layout/DropPinTimeline"/>
    <dgm:cxn modelId="{A89D4BFA-0243-4733-B2EB-BBC3985D7CEF}" type="presParOf" srcId="{BD72D2D7-5156-427D-8FD0-F7A8B7E98037}" destId="{9725174A-3F8D-4545-B97F-AE6C3306C20D}" srcOrd="0" destOrd="0" presId="urn:microsoft.com/office/officeart/2017/3/layout/DropPinTimeline"/>
    <dgm:cxn modelId="{6186AF95-43D7-437A-A49C-12AA2758AD47}" type="presParOf" srcId="{9725174A-3F8D-4545-B97F-AE6C3306C20D}" destId="{66DD7758-C1B8-4555-A7A4-987707388D7B}" srcOrd="0" destOrd="0" presId="urn:microsoft.com/office/officeart/2017/3/layout/DropPinTimeline"/>
    <dgm:cxn modelId="{084C3230-EA2D-4934-BCFC-F48596642690}" type="presParOf" srcId="{9725174A-3F8D-4545-B97F-AE6C3306C20D}" destId="{9C6A6255-010E-4CC7-A419-5460008008A1}" srcOrd="1" destOrd="0" presId="urn:microsoft.com/office/officeart/2017/3/layout/DropPinTimeline"/>
    <dgm:cxn modelId="{471CAB41-F2F5-4251-AE55-D2B1BC3BB684}" type="presParOf" srcId="{9C6A6255-010E-4CC7-A419-5460008008A1}" destId="{C980B33F-5762-43D5-84DF-F9798057D22B}" srcOrd="0" destOrd="0" presId="urn:microsoft.com/office/officeart/2017/3/layout/DropPinTimeline"/>
    <dgm:cxn modelId="{95F7AC57-F127-457F-8529-6074E9F0387F}" type="presParOf" srcId="{9C6A6255-010E-4CC7-A419-5460008008A1}" destId="{A496D0C9-43A2-44A4-A259-B48420E0E69C}" srcOrd="1" destOrd="0" presId="urn:microsoft.com/office/officeart/2017/3/layout/DropPinTimeline"/>
    <dgm:cxn modelId="{8836A4AD-9060-48D7-B0A8-6E73BB4D9E9C}" type="presParOf" srcId="{9725174A-3F8D-4545-B97F-AE6C3306C20D}" destId="{F4020A8C-82A2-4F54-8254-6766F5C6E786}" srcOrd="2" destOrd="0" presId="urn:microsoft.com/office/officeart/2017/3/layout/DropPinTimeline"/>
    <dgm:cxn modelId="{59C88353-3EEA-4B43-8C48-49B694752705}" type="presParOf" srcId="{9725174A-3F8D-4545-B97F-AE6C3306C20D}" destId="{A5B8FD4F-DBB6-4FC1-83DD-DDAD40E049E6}" srcOrd="3" destOrd="0" presId="urn:microsoft.com/office/officeart/2017/3/layout/DropPinTimeline"/>
    <dgm:cxn modelId="{D8CA3152-24E0-485D-BA94-E74C2AD5D987}" type="presParOf" srcId="{9725174A-3F8D-4545-B97F-AE6C3306C20D}" destId="{3AED5640-83F6-49CA-AE06-8E8F8FDD6717}" srcOrd="4" destOrd="0" presId="urn:microsoft.com/office/officeart/2017/3/layout/DropPinTimeline"/>
    <dgm:cxn modelId="{70EB1D9F-34DC-46F9-BBE1-FD77D97B4525}" type="presParOf" srcId="{9725174A-3F8D-4545-B97F-AE6C3306C20D}" destId="{4BB58E59-8D79-41E2-99BF-19F05FB2D866}" srcOrd="5" destOrd="0" presId="urn:microsoft.com/office/officeart/2017/3/layout/DropPinTimeline"/>
    <dgm:cxn modelId="{1EA2D181-6450-4957-BED8-81F11B80DCEC}" type="presParOf" srcId="{BD72D2D7-5156-427D-8FD0-F7A8B7E98037}" destId="{F1FB3404-D0FD-466A-BD07-4AC315A904C8}" srcOrd="1" destOrd="0" presId="urn:microsoft.com/office/officeart/2017/3/layout/DropPinTimeline"/>
    <dgm:cxn modelId="{B3A37574-0C35-4B8D-B5C0-9F654E5E26F6}" type="presParOf" srcId="{BD72D2D7-5156-427D-8FD0-F7A8B7E98037}" destId="{72BC8BB1-7505-4666-BA96-2996AB1C25B1}" srcOrd="2" destOrd="0" presId="urn:microsoft.com/office/officeart/2017/3/layout/DropPinTimeline"/>
    <dgm:cxn modelId="{170AD698-5F2F-43D2-9E1F-4365F1702A39}" type="presParOf" srcId="{72BC8BB1-7505-4666-BA96-2996AB1C25B1}" destId="{4A0B13EB-174E-4234-9D0D-2945CDEA835C}" srcOrd="0" destOrd="0" presId="urn:microsoft.com/office/officeart/2017/3/layout/DropPinTimeline"/>
    <dgm:cxn modelId="{322A6C3B-E26E-4A67-96F6-D32EC46FE7F8}" type="presParOf" srcId="{72BC8BB1-7505-4666-BA96-2996AB1C25B1}" destId="{85BE13DB-6676-4028-A7CD-E10BBF089485}" srcOrd="1" destOrd="0" presId="urn:microsoft.com/office/officeart/2017/3/layout/DropPinTimeline"/>
    <dgm:cxn modelId="{267FEF1F-0509-4A1D-A5D9-CEB6242DDD96}" type="presParOf" srcId="{85BE13DB-6676-4028-A7CD-E10BBF089485}" destId="{737D380D-B18C-43B7-B487-6627F9766AEA}" srcOrd="0" destOrd="0" presId="urn:microsoft.com/office/officeart/2017/3/layout/DropPinTimeline"/>
    <dgm:cxn modelId="{5260AFA7-69E0-4E65-A46A-66989F2A7437}" type="presParOf" srcId="{85BE13DB-6676-4028-A7CD-E10BBF089485}" destId="{4FAC2129-D2D4-4613-AE48-DD0CF8EBEFF8}" srcOrd="1" destOrd="0" presId="urn:microsoft.com/office/officeart/2017/3/layout/DropPinTimeline"/>
    <dgm:cxn modelId="{34ED569D-E1BA-492F-AA7A-0702A54FF06D}" type="presParOf" srcId="{72BC8BB1-7505-4666-BA96-2996AB1C25B1}" destId="{09ACCC00-C0D2-466F-8A44-645CBAF90BCE}" srcOrd="2" destOrd="0" presId="urn:microsoft.com/office/officeart/2017/3/layout/DropPinTimeline"/>
    <dgm:cxn modelId="{69098FE7-FD62-4C10-8186-2A4E5920635E}" type="presParOf" srcId="{72BC8BB1-7505-4666-BA96-2996AB1C25B1}" destId="{533F51A0-183E-4FEF-952D-0854CD90FE24}" srcOrd="3" destOrd="0" presId="urn:microsoft.com/office/officeart/2017/3/layout/DropPinTimeline"/>
    <dgm:cxn modelId="{AD731261-076B-4332-BE0F-0C820A43543F}" type="presParOf" srcId="{72BC8BB1-7505-4666-BA96-2996AB1C25B1}" destId="{0D7DB40A-5A9C-4C28-98EF-41FA0D08C9F4}" srcOrd="4" destOrd="0" presId="urn:microsoft.com/office/officeart/2017/3/layout/DropPinTimeline"/>
    <dgm:cxn modelId="{D8BCDCDC-BBF3-492F-8872-78419E5880A8}" type="presParOf" srcId="{72BC8BB1-7505-4666-BA96-2996AB1C25B1}" destId="{19EBFDB1-67A5-45F4-8CBB-E5A2C65950D9}" srcOrd="5" destOrd="0" presId="urn:microsoft.com/office/officeart/2017/3/layout/DropPinTimeline"/>
    <dgm:cxn modelId="{3F4F5C9B-F090-4A1A-9128-649CE808041A}" type="presParOf" srcId="{BD72D2D7-5156-427D-8FD0-F7A8B7E98037}" destId="{915E790B-66E0-4593-B81C-EEA9F5FA5CF5}" srcOrd="3" destOrd="0" presId="urn:microsoft.com/office/officeart/2017/3/layout/DropPinTimeline"/>
    <dgm:cxn modelId="{C3F3A31E-D5CF-4B18-8208-5F8F389BE1D2}" type="presParOf" srcId="{BD72D2D7-5156-427D-8FD0-F7A8B7E98037}" destId="{B9535C86-1650-4815-A08D-1E3E0BE78693}" srcOrd="4" destOrd="0" presId="urn:microsoft.com/office/officeart/2017/3/layout/DropPinTimeline"/>
    <dgm:cxn modelId="{94BDFC0B-66BB-4256-B831-02284E3365C2}" type="presParOf" srcId="{B9535C86-1650-4815-A08D-1E3E0BE78693}" destId="{44DB93EB-6260-4622-BBC9-D99891AF665D}" srcOrd="0" destOrd="0" presId="urn:microsoft.com/office/officeart/2017/3/layout/DropPinTimeline"/>
    <dgm:cxn modelId="{8702C76C-164F-4222-B968-6DC89377C3BD}" type="presParOf" srcId="{B9535C86-1650-4815-A08D-1E3E0BE78693}" destId="{A3C810A1-C381-4615-9A0F-D49C0896D79E}" srcOrd="1" destOrd="0" presId="urn:microsoft.com/office/officeart/2017/3/layout/DropPinTimeline"/>
    <dgm:cxn modelId="{6F8AD5F0-EF39-4277-B779-827B5B77A710}" type="presParOf" srcId="{A3C810A1-C381-4615-9A0F-D49C0896D79E}" destId="{A9FEF5A3-1A84-44F3-9925-243AA4E878F2}" srcOrd="0" destOrd="0" presId="urn:microsoft.com/office/officeart/2017/3/layout/DropPinTimeline"/>
    <dgm:cxn modelId="{8EC835A4-A697-4161-A8AE-52D42B8AB040}" type="presParOf" srcId="{A3C810A1-C381-4615-9A0F-D49C0896D79E}" destId="{2D26898A-CF0D-4B46-9BA4-8B0054541113}" srcOrd="1" destOrd="0" presId="urn:microsoft.com/office/officeart/2017/3/layout/DropPinTimeline"/>
    <dgm:cxn modelId="{C17E0332-397E-45E9-9B48-8DE4A8666886}" type="presParOf" srcId="{B9535C86-1650-4815-A08D-1E3E0BE78693}" destId="{A6AC2945-0F5B-4F0F-A7CB-C3E0C06742F1}" srcOrd="2" destOrd="0" presId="urn:microsoft.com/office/officeart/2017/3/layout/DropPinTimeline"/>
    <dgm:cxn modelId="{6CF1C3B8-A59D-43CF-9E98-14A6CA37EB33}" type="presParOf" srcId="{B9535C86-1650-4815-A08D-1E3E0BE78693}" destId="{F77339E1-D308-4949-9117-245D33483FA6}" srcOrd="3" destOrd="0" presId="urn:microsoft.com/office/officeart/2017/3/layout/DropPinTimeline"/>
    <dgm:cxn modelId="{0E21CBEB-7B5C-49BE-8DB4-2E957A602917}" type="presParOf" srcId="{B9535C86-1650-4815-A08D-1E3E0BE78693}" destId="{B3BB9631-0817-4205-BAE1-28F31C123D79}" srcOrd="4" destOrd="0" presId="urn:microsoft.com/office/officeart/2017/3/layout/DropPinTimeline"/>
    <dgm:cxn modelId="{6A690AE3-1774-4026-AFCA-BC072D0871A6}" type="presParOf" srcId="{B9535C86-1650-4815-A08D-1E3E0BE78693}" destId="{71F1C260-77D1-4F14-8F27-12ECFDBB8CC2}" srcOrd="5" destOrd="0" presId="urn:microsoft.com/office/officeart/2017/3/layout/DropPinTimeline"/>
    <dgm:cxn modelId="{224338AE-1FB1-4E78-9F04-64BF661F13FD}" type="presParOf" srcId="{BD72D2D7-5156-427D-8FD0-F7A8B7E98037}" destId="{0868A5A1-0650-427B-AB02-9140D58591AE}" srcOrd="5" destOrd="0" presId="urn:microsoft.com/office/officeart/2017/3/layout/DropPinTimeline"/>
    <dgm:cxn modelId="{5C729623-01A2-4EEC-9CF8-8500C821DB15}" type="presParOf" srcId="{BD72D2D7-5156-427D-8FD0-F7A8B7E98037}" destId="{A182DD7E-5367-4C8B-8C64-0167DD33F5B0}" srcOrd="6" destOrd="0" presId="urn:microsoft.com/office/officeart/2017/3/layout/DropPinTimeline"/>
    <dgm:cxn modelId="{B8AE3273-D19A-4D12-8E61-147D11A02F33}" type="presParOf" srcId="{A182DD7E-5367-4C8B-8C64-0167DD33F5B0}" destId="{21442246-1513-4D48-8116-6AAA2FCB31ED}" srcOrd="0" destOrd="0" presId="urn:microsoft.com/office/officeart/2017/3/layout/DropPinTimeline"/>
    <dgm:cxn modelId="{FB8C495C-71F4-464C-9235-B33A80259991}" type="presParOf" srcId="{A182DD7E-5367-4C8B-8C64-0167DD33F5B0}" destId="{6BC120B5-EDE0-425D-8019-C393A6BFB4B0}" srcOrd="1" destOrd="0" presId="urn:microsoft.com/office/officeart/2017/3/layout/DropPinTimeline"/>
    <dgm:cxn modelId="{36260460-708F-4662-AEB8-4938C11C860C}" type="presParOf" srcId="{6BC120B5-EDE0-425D-8019-C393A6BFB4B0}" destId="{F63E78B6-6F0D-41C0-AB8A-450524C1A444}" srcOrd="0" destOrd="0" presId="urn:microsoft.com/office/officeart/2017/3/layout/DropPinTimeline"/>
    <dgm:cxn modelId="{B094B4D0-AE00-4634-96D6-AC1E2E511C50}" type="presParOf" srcId="{6BC120B5-EDE0-425D-8019-C393A6BFB4B0}" destId="{BF23BC82-EA8E-4B30-BBB8-56FBE693D15C}" srcOrd="1" destOrd="0" presId="urn:microsoft.com/office/officeart/2017/3/layout/DropPinTimeline"/>
    <dgm:cxn modelId="{27043C98-7D59-4B29-A07A-4A6BBFD8DE77}" type="presParOf" srcId="{A182DD7E-5367-4C8B-8C64-0167DD33F5B0}" destId="{C488E26F-304A-48D6-B2BA-BE0E71C364AF}" srcOrd="2" destOrd="0" presId="urn:microsoft.com/office/officeart/2017/3/layout/DropPinTimeline"/>
    <dgm:cxn modelId="{524C3C23-085F-4B99-8F52-E81530AE1FD9}" type="presParOf" srcId="{A182DD7E-5367-4C8B-8C64-0167DD33F5B0}" destId="{DAFDD35F-89AC-4421-B1A3-9D486542DD1F}" srcOrd="3" destOrd="0" presId="urn:microsoft.com/office/officeart/2017/3/layout/DropPinTimeline"/>
    <dgm:cxn modelId="{ACBC74B1-89D9-4B59-90B8-26ED3CAC4459}" type="presParOf" srcId="{A182DD7E-5367-4C8B-8C64-0167DD33F5B0}" destId="{55A060BB-FC32-419B-BEDD-43F2C6BCD16E}" srcOrd="4" destOrd="0" presId="urn:microsoft.com/office/officeart/2017/3/layout/DropPinTimeline"/>
    <dgm:cxn modelId="{E4B4E21F-DB67-4B41-9C7A-8E8572A0FD8F}" type="presParOf" srcId="{A182DD7E-5367-4C8B-8C64-0167DD33F5B0}" destId="{ECEC4982-179F-48AE-8CBA-5CC8431127D9}" srcOrd="5" destOrd="0" presId="urn:microsoft.com/office/officeart/2017/3/layout/DropPinTimeline"/>
    <dgm:cxn modelId="{CAD8C9FD-C861-4B1D-82EA-05698FE09D81}" type="presParOf" srcId="{BD72D2D7-5156-427D-8FD0-F7A8B7E98037}" destId="{B03EAEF2-7421-4BCB-8D22-083BC47D1D41}" srcOrd="7" destOrd="0" presId="urn:microsoft.com/office/officeart/2017/3/layout/DropPinTimeline"/>
    <dgm:cxn modelId="{7650836D-8197-4CD8-8ED7-3B3B576C53E8}" type="presParOf" srcId="{BD72D2D7-5156-427D-8FD0-F7A8B7E98037}" destId="{78CD7D99-453E-4C11-BBF0-5C28F00E032D}" srcOrd="8" destOrd="0" presId="urn:microsoft.com/office/officeart/2017/3/layout/DropPinTimeline"/>
    <dgm:cxn modelId="{CAC05BF7-FD8B-4559-A8BB-B05D6CA97E2F}" type="presParOf" srcId="{78CD7D99-453E-4C11-BBF0-5C28F00E032D}" destId="{F884AD52-2FFD-4B46-B590-5372437EBDAE}" srcOrd="0" destOrd="0" presId="urn:microsoft.com/office/officeart/2017/3/layout/DropPinTimeline"/>
    <dgm:cxn modelId="{9A391D31-40BB-4CD5-B513-18A28DAF0F99}" type="presParOf" srcId="{78CD7D99-453E-4C11-BBF0-5C28F00E032D}" destId="{6293724A-DFC0-4E3E-86DA-6477E4DA0368}" srcOrd="1" destOrd="0" presId="urn:microsoft.com/office/officeart/2017/3/layout/DropPinTimeline"/>
    <dgm:cxn modelId="{EF5F36E5-06A5-4754-A66F-5BFE9C066349}" type="presParOf" srcId="{6293724A-DFC0-4E3E-86DA-6477E4DA0368}" destId="{E5373AA3-E21B-4E97-84F7-46CBBE3F872F}" srcOrd="0" destOrd="0" presId="urn:microsoft.com/office/officeart/2017/3/layout/DropPinTimeline"/>
    <dgm:cxn modelId="{02893F4F-1E76-4D71-BDFE-0F574899DDE7}" type="presParOf" srcId="{6293724A-DFC0-4E3E-86DA-6477E4DA0368}" destId="{3BC66228-5037-4F62-A28D-4FCC158E4A29}" srcOrd="1" destOrd="0" presId="urn:microsoft.com/office/officeart/2017/3/layout/DropPinTimeline"/>
    <dgm:cxn modelId="{86360A47-3AE3-4C62-93FD-723AB9504BBF}" type="presParOf" srcId="{78CD7D99-453E-4C11-BBF0-5C28F00E032D}" destId="{EA6A1CCC-3613-4BF9-9157-18E84D5F27B3}" srcOrd="2" destOrd="0" presId="urn:microsoft.com/office/officeart/2017/3/layout/DropPinTimeline"/>
    <dgm:cxn modelId="{5094BC3C-D737-4E76-8E64-0CF6F9D63736}" type="presParOf" srcId="{78CD7D99-453E-4C11-BBF0-5C28F00E032D}" destId="{EAB474FF-D84C-4E41-981C-999B6C1EE53F}" srcOrd="3" destOrd="0" presId="urn:microsoft.com/office/officeart/2017/3/layout/DropPinTimeline"/>
    <dgm:cxn modelId="{4C871A7C-0797-437E-A92B-3F47BAA2FD1A}" type="presParOf" srcId="{78CD7D99-453E-4C11-BBF0-5C28F00E032D}" destId="{9451A16D-61C8-4C25-9018-0FD5B40D9181}" srcOrd="4" destOrd="0" presId="urn:microsoft.com/office/officeart/2017/3/layout/DropPinTimeline"/>
    <dgm:cxn modelId="{291EF72E-78C5-4B6F-A297-E8D7D4713F59}" type="presParOf" srcId="{78CD7D99-453E-4C11-BBF0-5C28F00E032D}" destId="{772DE77D-F10A-4273-87B4-B7171F01C73F}"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5D1802-164A-4FF8-9A52-16E48271682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26BDDFD-C3AD-42CC-BD4A-51EFD2FB6BA1}">
      <dgm:prSet/>
      <dgm:spPr/>
      <dgm:t>
        <a:bodyPr/>
        <a:lstStyle/>
        <a:p>
          <a:pPr>
            <a:lnSpc>
              <a:spcPct val="100000"/>
            </a:lnSpc>
          </a:pPr>
          <a:r>
            <a:rPr lang="en-US"/>
            <a:t>PIT and HIC data due to HUD 5/14</a:t>
          </a:r>
        </a:p>
      </dgm:t>
    </dgm:pt>
    <dgm:pt modelId="{BC85B8BE-2500-4BD0-816D-FB9D9CA8E011}" type="parTrans" cxnId="{C0EF2A34-AE6F-49A1-809A-23938F490213}">
      <dgm:prSet/>
      <dgm:spPr/>
      <dgm:t>
        <a:bodyPr/>
        <a:lstStyle/>
        <a:p>
          <a:endParaRPr lang="en-US"/>
        </a:p>
      </dgm:t>
    </dgm:pt>
    <dgm:pt modelId="{62FBCAA9-8061-4C68-A800-4DA3181CDF11}" type="sibTrans" cxnId="{C0EF2A34-AE6F-49A1-809A-23938F490213}">
      <dgm:prSet/>
      <dgm:spPr/>
      <dgm:t>
        <a:bodyPr/>
        <a:lstStyle/>
        <a:p>
          <a:endParaRPr lang="en-US"/>
        </a:p>
      </dgm:t>
    </dgm:pt>
    <dgm:pt modelId="{DEAE0434-5DFA-4799-AF5B-1070CBFD87B4}">
      <dgm:prSet/>
      <dgm:spPr/>
      <dgm:t>
        <a:bodyPr/>
        <a:lstStyle/>
        <a:p>
          <a:pPr>
            <a:lnSpc>
              <a:spcPct val="100000"/>
            </a:lnSpc>
          </a:pPr>
          <a:r>
            <a:rPr lang="en-US"/>
            <a:t>Will review data at the May SMAC meeting</a:t>
          </a:r>
        </a:p>
      </dgm:t>
    </dgm:pt>
    <dgm:pt modelId="{C995E006-1071-4BC9-A866-F4B75794646B}" type="parTrans" cxnId="{5E49991B-AD9B-45F4-896D-D2668384E234}">
      <dgm:prSet/>
      <dgm:spPr/>
      <dgm:t>
        <a:bodyPr/>
        <a:lstStyle/>
        <a:p>
          <a:endParaRPr lang="en-US"/>
        </a:p>
      </dgm:t>
    </dgm:pt>
    <dgm:pt modelId="{8B415DC1-721D-4C00-8AB5-78EC95B9BB61}" type="sibTrans" cxnId="{5E49991B-AD9B-45F4-896D-D2668384E234}">
      <dgm:prSet/>
      <dgm:spPr/>
      <dgm:t>
        <a:bodyPr/>
        <a:lstStyle/>
        <a:p>
          <a:endParaRPr lang="en-US"/>
        </a:p>
      </dgm:t>
    </dgm:pt>
    <dgm:pt modelId="{83F88A76-4AB0-4526-AA83-7EBFE6C722DA}">
      <dgm:prSet/>
      <dgm:spPr/>
      <dgm:t>
        <a:bodyPr/>
        <a:lstStyle/>
        <a:p>
          <a:pPr>
            <a:lnSpc>
              <a:spcPct val="100000"/>
            </a:lnSpc>
          </a:pPr>
          <a:r>
            <a:rPr lang="en-US"/>
            <a:t>No word on the NOFA yet </a:t>
          </a:r>
        </a:p>
      </dgm:t>
    </dgm:pt>
    <dgm:pt modelId="{34C5E92C-71DD-48B8-A02F-FB09849241B4}" type="parTrans" cxnId="{BE3E518D-C1E9-42DD-9E7D-E2FBDE4FEAE8}">
      <dgm:prSet/>
      <dgm:spPr/>
      <dgm:t>
        <a:bodyPr/>
        <a:lstStyle/>
        <a:p>
          <a:endParaRPr lang="en-US"/>
        </a:p>
      </dgm:t>
    </dgm:pt>
    <dgm:pt modelId="{023BD2D5-3014-460B-ABE1-D3C6C4563971}" type="sibTrans" cxnId="{BE3E518D-C1E9-42DD-9E7D-E2FBDE4FEAE8}">
      <dgm:prSet/>
      <dgm:spPr/>
      <dgm:t>
        <a:bodyPr/>
        <a:lstStyle/>
        <a:p>
          <a:endParaRPr lang="en-US"/>
        </a:p>
      </dgm:t>
    </dgm:pt>
    <dgm:pt modelId="{C640D831-A2B9-4254-AABF-F6825396CB6A}" type="pres">
      <dgm:prSet presAssocID="{6B5D1802-164A-4FF8-9A52-16E482716829}" presName="root" presStyleCnt="0">
        <dgm:presLayoutVars>
          <dgm:dir/>
          <dgm:resizeHandles val="exact"/>
        </dgm:presLayoutVars>
      </dgm:prSet>
      <dgm:spPr/>
    </dgm:pt>
    <dgm:pt modelId="{C972D484-B834-4BF5-A401-897DA408212F}" type="pres">
      <dgm:prSet presAssocID="{126BDDFD-C3AD-42CC-BD4A-51EFD2FB6BA1}" presName="compNode" presStyleCnt="0"/>
      <dgm:spPr/>
    </dgm:pt>
    <dgm:pt modelId="{D2B978F6-8B9A-4305-9D1E-CCB0A6B6FB82}" type="pres">
      <dgm:prSet presAssocID="{126BDDFD-C3AD-42CC-BD4A-51EFD2FB6BA1}" presName="bgRect" presStyleLbl="bgShp" presStyleIdx="0" presStyleCnt="2"/>
      <dgm:spPr/>
    </dgm:pt>
    <dgm:pt modelId="{3915EC29-95C8-4D40-B087-3D353A9B0058}" type="pres">
      <dgm:prSet presAssocID="{126BDDFD-C3AD-42CC-BD4A-51EFD2FB6BA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pen Folder"/>
        </a:ext>
      </dgm:extLst>
    </dgm:pt>
    <dgm:pt modelId="{3A76342F-2B6F-40A0-9170-0AF70B620BE8}" type="pres">
      <dgm:prSet presAssocID="{126BDDFD-C3AD-42CC-BD4A-51EFD2FB6BA1}" presName="spaceRect" presStyleCnt="0"/>
      <dgm:spPr/>
    </dgm:pt>
    <dgm:pt modelId="{4DD53FD6-5BDB-47AB-B5AA-FFA74C108A89}" type="pres">
      <dgm:prSet presAssocID="{126BDDFD-C3AD-42CC-BD4A-51EFD2FB6BA1}" presName="parTx" presStyleLbl="revTx" presStyleIdx="0" presStyleCnt="3">
        <dgm:presLayoutVars>
          <dgm:chMax val="0"/>
          <dgm:chPref val="0"/>
        </dgm:presLayoutVars>
      </dgm:prSet>
      <dgm:spPr/>
    </dgm:pt>
    <dgm:pt modelId="{C4BECD4A-FA8F-43E7-80BE-9338395D7B9A}" type="pres">
      <dgm:prSet presAssocID="{126BDDFD-C3AD-42CC-BD4A-51EFD2FB6BA1}" presName="desTx" presStyleLbl="revTx" presStyleIdx="1" presStyleCnt="3">
        <dgm:presLayoutVars/>
      </dgm:prSet>
      <dgm:spPr/>
    </dgm:pt>
    <dgm:pt modelId="{388D3DE7-81C7-43B9-86E8-3DC74B685EBD}" type="pres">
      <dgm:prSet presAssocID="{62FBCAA9-8061-4C68-A800-4DA3181CDF11}" presName="sibTrans" presStyleCnt="0"/>
      <dgm:spPr/>
    </dgm:pt>
    <dgm:pt modelId="{175B16F6-E25E-4FA1-AC5A-79ABCFD20DF4}" type="pres">
      <dgm:prSet presAssocID="{83F88A76-4AB0-4526-AA83-7EBFE6C722DA}" presName="compNode" presStyleCnt="0"/>
      <dgm:spPr/>
    </dgm:pt>
    <dgm:pt modelId="{614F9253-F13A-417B-915A-9E46639E126F}" type="pres">
      <dgm:prSet presAssocID="{83F88A76-4AB0-4526-AA83-7EBFE6C722DA}" presName="bgRect" presStyleLbl="bgShp" presStyleIdx="1" presStyleCnt="2"/>
      <dgm:spPr/>
    </dgm:pt>
    <dgm:pt modelId="{75BC327B-8FF7-4D1A-877D-A992D8E0076A}" type="pres">
      <dgm:prSet presAssocID="{83F88A76-4AB0-4526-AA83-7EBFE6C722D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No sign"/>
        </a:ext>
      </dgm:extLst>
    </dgm:pt>
    <dgm:pt modelId="{C5AE60AD-00C8-4D36-93F6-0E5714A34B6F}" type="pres">
      <dgm:prSet presAssocID="{83F88A76-4AB0-4526-AA83-7EBFE6C722DA}" presName="spaceRect" presStyleCnt="0"/>
      <dgm:spPr/>
    </dgm:pt>
    <dgm:pt modelId="{F2EF46A1-76F5-4F90-A7F5-97230A4845FF}" type="pres">
      <dgm:prSet presAssocID="{83F88A76-4AB0-4526-AA83-7EBFE6C722DA}" presName="parTx" presStyleLbl="revTx" presStyleIdx="2" presStyleCnt="3">
        <dgm:presLayoutVars>
          <dgm:chMax val="0"/>
          <dgm:chPref val="0"/>
        </dgm:presLayoutVars>
      </dgm:prSet>
      <dgm:spPr/>
    </dgm:pt>
  </dgm:ptLst>
  <dgm:cxnLst>
    <dgm:cxn modelId="{9F5F8511-5DD1-4D56-BE12-45BF2E5A1FD8}" type="presOf" srcId="{83F88A76-4AB0-4526-AA83-7EBFE6C722DA}" destId="{F2EF46A1-76F5-4F90-A7F5-97230A4845FF}" srcOrd="0" destOrd="0" presId="urn:microsoft.com/office/officeart/2018/2/layout/IconVerticalSolidList"/>
    <dgm:cxn modelId="{5E49991B-AD9B-45F4-896D-D2668384E234}" srcId="{126BDDFD-C3AD-42CC-BD4A-51EFD2FB6BA1}" destId="{DEAE0434-5DFA-4799-AF5B-1070CBFD87B4}" srcOrd="0" destOrd="0" parTransId="{C995E006-1071-4BC9-A866-F4B75794646B}" sibTransId="{8B415DC1-721D-4C00-8AB5-78EC95B9BB61}"/>
    <dgm:cxn modelId="{C0EF2A34-AE6F-49A1-809A-23938F490213}" srcId="{6B5D1802-164A-4FF8-9A52-16E482716829}" destId="{126BDDFD-C3AD-42CC-BD4A-51EFD2FB6BA1}" srcOrd="0" destOrd="0" parTransId="{BC85B8BE-2500-4BD0-816D-FB9D9CA8E011}" sibTransId="{62FBCAA9-8061-4C68-A800-4DA3181CDF11}"/>
    <dgm:cxn modelId="{CB34A140-3012-4997-98A8-5282A19CAF43}" type="presOf" srcId="{DEAE0434-5DFA-4799-AF5B-1070CBFD87B4}" destId="{C4BECD4A-FA8F-43E7-80BE-9338395D7B9A}" srcOrd="0" destOrd="0" presId="urn:microsoft.com/office/officeart/2018/2/layout/IconVerticalSolidList"/>
    <dgm:cxn modelId="{18E1E97D-7DA0-45DE-ADB1-EE7707136093}" type="presOf" srcId="{126BDDFD-C3AD-42CC-BD4A-51EFD2FB6BA1}" destId="{4DD53FD6-5BDB-47AB-B5AA-FFA74C108A89}" srcOrd="0" destOrd="0" presId="urn:microsoft.com/office/officeart/2018/2/layout/IconVerticalSolidList"/>
    <dgm:cxn modelId="{BE3E518D-C1E9-42DD-9E7D-E2FBDE4FEAE8}" srcId="{6B5D1802-164A-4FF8-9A52-16E482716829}" destId="{83F88A76-4AB0-4526-AA83-7EBFE6C722DA}" srcOrd="1" destOrd="0" parTransId="{34C5E92C-71DD-48B8-A02F-FB09849241B4}" sibTransId="{023BD2D5-3014-460B-ABE1-D3C6C4563971}"/>
    <dgm:cxn modelId="{7C2BEDB5-EF9D-4EE2-B001-FB50C0C0F779}" type="presOf" srcId="{6B5D1802-164A-4FF8-9A52-16E482716829}" destId="{C640D831-A2B9-4254-AABF-F6825396CB6A}" srcOrd="0" destOrd="0" presId="urn:microsoft.com/office/officeart/2018/2/layout/IconVerticalSolidList"/>
    <dgm:cxn modelId="{530BBCA1-DFC2-471A-895B-2D2DC8F7C7E4}" type="presParOf" srcId="{C640D831-A2B9-4254-AABF-F6825396CB6A}" destId="{C972D484-B834-4BF5-A401-897DA408212F}" srcOrd="0" destOrd="0" presId="urn:microsoft.com/office/officeart/2018/2/layout/IconVerticalSolidList"/>
    <dgm:cxn modelId="{643EE0A5-5108-4B35-B576-D62AE2BFD661}" type="presParOf" srcId="{C972D484-B834-4BF5-A401-897DA408212F}" destId="{D2B978F6-8B9A-4305-9D1E-CCB0A6B6FB82}" srcOrd="0" destOrd="0" presId="urn:microsoft.com/office/officeart/2018/2/layout/IconVerticalSolidList"/>
    <dgm:cxn modelId="{14B94D72-4871-4734-A0BA-09D5FD09F333}" type="presParOf" srcId="{C972D484-B834-4BF5-A401-897DA408212F}" destId="{3915EC29-95C8-4D40-B087-3D353A9B0058}" srcOrd="1" destOrd="0" presId="urn:microsoft.com/office/officeart/2018/2/layout/IconVerticalSolidList"/>
    <dgm:cxn modelId="{6C801BD3-2BFE-4D34-B71A-377EA8C1D5B8}" type="presParOf" srcId="{C972D484-B834-4BF5-A401-897DA408212F}" destId="{3A76342F-2B6F-40A0-9170-0AF70B620BE8}" srcOrd="2" destOrd="0" presId="urn:microsoft.com/office/officeart/2018/2/layout/IconVerticalSolidList"/>
    <dgm:cxn modelId="{AAFA4FC3-FCFC-4038-8CE4-3BB779C3E20A}" type="presParOf" srcId="{C972D484-B834-4BF5-A401-897DA408212F}" destId="{4DD53FD6-5BDB-47AB-B5AA-FFA74C108A89}" srcOrd="3" destOrd="0" presId="urn:microsoft.com/office/officeart/2018/2/layout/IconVerticalSolidList"/>
    <dgm:cxn modelId="{316D4DE4-25F7-48C7-BDAC-A60C02DF1C97}" type="presParOf" srcId="{C972D484-B834-4BF5-A401-897DA408212F}" destId="{C4BECD4A-FA8F-43E7-80BE-9338395D7B9A}" srcOrd="4" destOrd="0" presId="urn:microsoft.com/office/officeart/2018/2/layout/IconVerticalSolidList"/>
    <dgm:cxn modelId="{B4CDFA13-4449-4CD9-B4F3-9F656014A3EA}" type="presParOf" srcId="{C640D831-A2B9-4254-AABF-F6825396CB6A}" destId="{388D3DE7-81C7-43B9-86E8-3DC74B685EBD}" srcOrd="1" destOrd="0" presId="urn:microsoft.com/office/officeart/2018/2/layout/IconVerticalSolidList"/>
    <dgm:cxn modelId="{B6F572B1-D1FD-420F-81A0-87433D01AB3C}" type="presParOf" srcId="{C640D831-A2B9-4254-AABF-F6825396CB6A}" destId="{175B16F6-E25E-4FA1-AC5A-79ABCFD20DF4}" srcOrd="2" destOrd="0" presId="urn:microsoft.com/office/officeart/2018/2/layout/IconVerticalSolidList"/>
    <dgm:cxn modelId="{C6E1CA5B-4AA3-4903-8E22-1A20F1F13343}" type="presParOf" srcId="{175B16F6-E25E-4FA1-AC5A-79ABCFD20DF4}" destId="{614F9253-F13A-417B-915A-9E46639E126F}" srcOrd="0" destOrd="0" presId="urn:microsoft.com/office/officeart/2018/2/layout/IconVerticalSolidList"/>
    <dgm:cxn modelId="{B7DCA2BB-2C3A-4BE6-BED4-535CD6A86B46}" type="presParOf" srcId="{175B16F6-E25E-4FA1-AC5A-79ABCFD20DF4}" destId="{75BC327B-8FF7-4D1A-877D-A992D8E0076A}" srcOrd="1" destOrd="0" presId="urn:microsoft.com/office/officeart/2018/2/layout/IconVerticalSolidList"/>
    <dgm:cxn modelId="{6294C5F5-8643-4100-90B4-DCD810F126A0}" type="presParOf" srcId="{175B16F6-E25E-4FA1-AC5A-79ABCFD20DF4}" destId="{C5AE60AD-00C8-4D36-93F6-0E5714A34B6F}" srcOrd="2" destOrd="0" presId="urn:microsoft.com/office/officeart/2018/2/layout/IconVerticalSolidList"/>
    <dgm:cxn modelId="{57B02126-722B-4C25-8852-90BB8248453A}" type="presParOf" srcId="{175B16F6-E25E-4FA1-AC5A-79ABCFD20DF4}" destId="{F2EF46A1-76F5-4F90-A7F5-97230A4845F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50CDB4C-D713-4954-A307-173ABEE3680B}"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165694C2-411F-496E-B299-5FCCBE03693D}">
      <dgm:prSet/>
      <dgm:spPr/>
      <dgm:t>
        <a:bodyPr/>
        <a:lstStyle/>
        <a:p>
          <a:r>
            <a:rPr lang="en-US"/>
            <a:t>Creating lasting change in the community</a:t>
          </a:r>
        </a:p>
      </dgm:t>
    </dgm:pt>
    <dgm:pt modelId="{CA06B691-5EC0-43DD-AD29-3C017AADC15A}" type="parTrans" cxnId="{D7C57850-A7DD-48B2-8502-D9E09603D239}">
      <dgm:prSet/>
      <dgm:spPr/>
      <dgm:t>
        <a:bodyPr/>
        <a:lstStyle/>
        <a:p>
          <a:endParaRPr lang="en-US"/>
        </a:p>
      </dgm:t>
    </dgm:pt>
    <dgm:pt modelId="{843CBC2A-5D89-415F-A56D-61415635F0C9}" type="sibTrans" cxnId="{D7C57850-A7DD-48B2-8502-D9E09603D239}">
      <dgm:prSet/>
      <dgm:spPr/>
      <dgm:t>
        <a:bodyPr/>
        <a:lstStyle/>
        <a:p>
          <a:endParaRPr lang="en-US"/>
        </a:p>
      </dgm:t>
    </dgm:pt>
    <dgm:pt modelId="{943972D9-6D2E-4079-AA8A-531CE8E2D640}">
      <dgm:prSet/>
      <dgm:spPr/>
      <dgm:t>
        <a:bodyPr/>
        <a:lstStyle/>
        <a:p>
          <a:r>
            <a:rPr lang="en-US"/>
            <a:t>Bringing lived experience to the decision making table</a:t>
          </a:r>
        </a:p>
      </dgm:t>
    </dgm:pt>
    <dgm:pt modelId="{73C0C5A7-028F-413F-B894-3EA494036F51}" type="parTrans" cxnId="{01ED8AEC-EE04-48D5-9244-031FC9033F68}">
      <dgm:prSet/>
      <dgm:spPr/>
      <dgm:t>
        <a:bodyPr/>
        <a:lstStyle/>
        <a:p>
          <a:endParaRPr lang="en-US"/>
        </a:p>
      </dgm:t>
    </dgm:pt>
    <dgm:pt modelId="{08B48B73-6C58-4DEC-83AA-F463BA4F8D7F}" type="sibTrans" cxnId="{01ED8AEC-EE04-48D5-9244-031FC9033F68}">
      <dgm:prSet/>
      <dgm:spPr/>
      <dgm:t>
        <a:bodyPr/>
        <a:lstStyle/>
        <a:p>
          <a:endParaRPr lang="en-US"/>
        </a:p>
      </dgm:t>
    </dgm:pt>
    <dgm:pt modelId="{CA9C41CC-3566-4B49-87E5-A69E6AC4938F}">
      <dgm:prSet/>
      <dgm:spPr/>
      <dgm:t>
        <a:bodyPr/>
        <a:lstStyle/>
        <a:p>
          <a:r>
            <a:rPr lang="en-US"/>
            <a:t>Strong communication between local groups and SMAC</a:t>
          </a:r>
        </a:p>
      </dgm:t>
    </dgm:pt>
    <dgm:pt modelId="{A398A85C-017C-4C0F-B857-46ADA749FEF4}" type="parTrans" cxnId="{6AB97718-F902-47AF-B055-99C9DD0BAFED}">
      <dgm:prSet/>
      <dgm:spPr/>
      <dgm:t>
        <a:bodyPr/>
        <a:lstStyle/>
        <a:p>
          <a:endParaRPr lang="en-US"/>
        </a:p>
      </dgm:t>
    </dgm:pt>
    <dgm:pt modelId="{0A3C617B-7E22-40D3-95E7-E5FB0957DCD3}" type="sibTrans" cxnId="{6AB97718-F902-47AF-B055-99C9DD0BAFED}">
      <dgm:prSet/>
      <dgm:spPr/>
      <dgm:t>
        <a:bodyPr/>
        <a:lstStyle/>
        <a:p>
          <a:endParaRPr lang="en-US"/>
        </a:p>
      </dgm:t>
    </dgm:pt>
    <dgm:pt modelId="{EC365F32-2397-4BAE-B96D-B8838CD0E23E}">
      <dgm:prSet/>
      <dgm:spPr/>
      <dgm:t>
        <a:bodyPr/>
        <a:lstStyle/>
        <a:p>
          <a:r>
            <a:rPr lang="en-US"/>
            <a:t>Ensuring services are available to all that need them</a:t>
          </a:r>
        </a:p>
      </dgm:t>
    </dgm:pt>
    <dgm:pt modelId="{E5A872E6-A351-4E2B-A1F1-76C9BFA9900D}" type="parTrans" cxnId="{6A0DC22C-C12B-4F39-BE22-E515EB0CF8B0}">
      <dgm:prSet/>
      <dgm:spPr/>
      <dgm:t>
        <a:bodyPr/>
        <a:lstStyle/>
        <a:p>
          <a:endParaRPr lang="en-US"/>
        </a:p>
      </dgm:t>
    </dgm:pt>
    <dgm:pt modelId="{D6831B4A-945D-45BE-A1E8-1C7BF87E3D36}" type="sibTrans" cxnId="{6A0DC22C-C12B-4F39-BE22-E515EB0CF8B0}">
      <dgm:prSet/>
      <dgm:spPr/>
      <dgm:t>
        <a:bodyPr/>
        <a:lstStyle/>
        <a:p>
          <a:endParaRPr lang="en-US"/>
        </a:p>
      </dgm:t>
    </dgm:pt>
    <dgm:pt modelId="{A3F0AF17-CAD2-4B2F-A024-CB295511DA85}">
      <dgm:prSet/>
      <dgm:spPr/>
      <dgm:t>
        <a:bodyPr/>
        <a:lstStyle/>
        <a:p>
          <a:r>
            <a:rPr lang="en-US"/>
            <a:t>Ensuring services are accessible to BIPOC communities</a:t>
          </a:r>
        </a:p>
      </dgm:t>
    </dgm:pt>
    <dgm:pt modelId="{714B98E5-337A-44CE-B898-021CBFAB3965}" type="parTrans" cxnId="{3E7F52C0-4515-4D19-B2DF-47C3AEC57EEE}">
      <dgm:prSet/>
      <dgm:spPr/>
      <dgm:t>
        <a:bodyPr/>
        <a:lstStyle/>
        <a:p>
          <a:endParaRPr lang="en-US"/>
        </a:p>
      </dgm:t>
    </dgm:pt>
    <dgm:pt modelId="{DF4238BB-1ABE-4FF7-9095-69254CCB092B}" type="sibTrans" cxnId="{3E7F52C0-4515-4D19-B2DF-47C3AEC57EEE}">
      <dgm:prSet/>
      <dgm:spPr/>
      <dgm:t>
        <a:bodyPr/>
        <a:lstStyle/>
        <a:p>
          <a:endParaRPr lang="en-US"/>
        </a:p>
      </dgm:t>
    </dgm:pt>
    <dgm:pt modelId="{AFF377B7-A074-48F7-AA8A-59AEEE0327A9}">
      <dgm:prSet/>
      <dgm:spPr/>
      <dgm:t>
        <a:bodyPr/>
        <a:lstStyle/>
        <a:p>
          <a:r>
            <a:rPr lang="en-US"/>
            <a:t>Sharing resources</a:t>
          </a:r>
        </a:p>
      </dgm:t>
    </dgm:pt>
    <dgm:pt modelId="{55F44CF2-D545-4740-95C2-70C419DB51F1}" type="parTrans" cxnId="{6632708A-18F2-44B4-A38A-840D791550D7}">
      <dgm:prSet/>
      <dgm:spPr/>
      <dgm:t>
        <a:bodyPr/>
        <a:lstStyle/>
        <a:p>
          <a:endParaRPr lang="en-US"/>
        </a:p>
      </dgm:t>
    </dgm:pt>
    <dgm:pt modelId="{9B7D764B-3178-4858-B1A3-D53C282224DD}" type="sibTrans" cxnId="{6632708A-18F2-44B4-A38A-840D791550D7}">
      <dgm:prSet/>
      <dgm:spPr/>
      <dgm:t>
        <a:bodyPr/>
        <a:lstStyle/>
        <a:p>
          <a:endParaRPr lang="en-US"/>
        </a:p>
      </dgm:t>
    </dgm:pt>
    <dgm:pt modelId="{7FD85F73-2D3A-44F8-A75C-60CA47FA74A9}">
      <dgm:prSet/>
      <dgm:spPr/>
      <dgm:t>
        <a:bodyPr/>
        <a:lstStyle/>
        <a:p>
          <a:r>
            <a:rPr lang="en-US"/>
            <a:t>Alleviating stigma in SMAC communities and with land lords</a:t>
          </a:r>
        </a:p>
      </dgm:t>
    </dgm:pt>
    <dgm:pt modelId="{C7DD9F74-F897-49EA-B039-1019D1EF88DB}" type="parTrans" cxnId="{E80DF7DB-9DC6-4054-905B-C580ECD3E6DF}">
      <dgm:prSet/>
      <dgm:spPr/>
      <dgm:t>
        <a:bodyPr/>
        <a:lstStyle/>
        <a:p>
          <a:endParaRPr lang="en-US"/>
        </a:p>
      </dgm:t>
    </dgm:pt>
    <dgm:pt modelId="{8845EF34-CF60-4239-9792-6AEFB590DE35}" type="sibTrans" cxnId="{E80DF7DB-9DC6-4054-905B-C580ECD3E6DF}">
      <dgm:prSet/>
      <dgm:spPr/>
      <dgm:t>
        <a:bodyPr/>
        <a:lstStyle/>
        <a:p>
          <a:endParaRPr lang="en-US"/>
        </a:p>
      </dgm:t>
    </dgm:pt>
    <dgm:pt modelId="{952B012D-610C-403D-922D-F04794F72AA1}">
      <dgm:prSet/>
      <dgm:spPr/>
      <dgm:t>
        <a:bodyPr/>
        <a:lstStyle/>
        <a:p>
          <a:r>
            <a:rPr lang="en-US"/>
            <a:t>Coordination across the broader metro area and the state</a:t>
          </a:r>
        </a:p>
      </dgm:t>
    </dgm:pt>
    <dgm:pt modelId="{53D8DE9E-04C6-44D8-B7A1-21ACD5C8FF45}" type="parTrans" cxnId="{E9B5BB2A-A327-4F58-8856-EF4B529E3F1E}">
      <dgm:prSet/>
      <dgm:spPr/>
      <dgm:t>
        <a:bodyPr/>
        <a:lstStyle/>
        <a:p>
          <a:endParaRPr lang="en-US"/>
        </a:p>
      </dgm:t>
    </dgm:pt>
    <dgm:pt modelId="{3F5B7409-E9C4-4FA7-9198-12D5A168AEEE}" type="sibTrans" cxnId="{E9B5BB2A-A327-4F58-8856-EF4B529E3F1E}">
      <dgm:prSet/>
      <dgm:spPr/>
      <dgm:t>
        <a:bodyPr/>
        <a:lstStyle/>
        <a:p>
          <a:endParaRPr lang="en-US"/>
        </a:p>
      </dgm:t>
    </dgm:pt>
    <dgm:pt modelId="{4984B184-AB36-4FDE-A9B9-3E9AF4EADDA1}">
      <dgm:prSet/>
      <dgm:spPr/>
      <dgm:t>
        <a:bodyPr/>
        <a:lstStyle/>
        <a:p>
          <a:r>
            <a:rPr lang="en-US"/>
            <a:t>Creating policies that forward racial equity goals</a:t>
          </a:r>
        </a:p>
      </dgm:t>
    </dgm:pt>
    <dgm:pt modelId="{8198F71E-EAC6-4523-8EB6-5EC72EB3C790}" type="parTrans" cxnId="{6D0DE0AB-77F5-4911-8924-964F194E2908}">
      <dgm:prSet/>
      <dgm:spPr/>
      <dgm:t>
        <a:bodyPr/>
        <a:lstStyle/>
        <a:p>
          <a:endParaRPr lang="en-US"/>
        </a:p>
      </dgm:t>
    </dgm:pt>
    <dgm:pt modelId="{EA9A09BB-0F25-46A6-A8CD-ED263CE21F9C}" type="sibTrans" cxnId="{6D0DE0AB-77F5-4911-8924-964F194E2908}">
      <dgm:prSet/>
      <dgm:spPr/>
      <dgm:t>
        <a:bodyPr/>
        <a:lstStyle/>
        <a:p>
          <a:endParaRPr lang="en-US"/>
        </a:p>
      </dgm:t>
    </dgm:pt>
    <dgm:pt modelId="{6E39D192-F668-4BFA-A58B-72C0FB40CD54}">
      <dgm:prSet/>
      <dgm:spPr/>
      <dgm:t>
        <a:bodyPr/>
        <a:lstStyle/>
        <a:p>
          <a:r>
            <a:rPr lang="en-US"/>
            <a:t>Improve existing processes</a:t>
          </a:r>
        </a:p>
      </dgm:t>
    </dgm:pt>
    <dgm:pt modelId="{DC2202FC-1E14-45EF-AC22-42DD587F51ED}" type="parTrans" cxnId="{EC17B5AB-5C99-4A92-8D29-0C34F05E75DE}">
      <dgm:prSet/>
      <dgm:spPr/>
      <dgm:t>
        <a:bodyPr/>
        <a:lstStyle/>
        <a:p>
          <a:endParaRPr lang="en-US"/>
        </a:p>
      </dgm:t>
    </dgm:pt>
    <dgm:pt modelId="{25E3579F-9370-4177-8AD0-526FB6FF88D5}" type="sibTrans" cxnId="{EC17B5AB-5C99-4A92-8D29-0C34F05E75DE}">
      <dgm:prSet/>
      <dgm:spPr/>
      <dgm:t>
        <a:bodyPr/>
        <a:lstStyle/>
        <a:p>
          <a:endParaRPr lang="en-US"/>
        </a:p>
      </dgm:t>
    </dgm:pt>
    <dgm:pt modelId="{8C019A7B-7B5B-4B9E-84C3-85E68FFB9A01}">
      <dgm:prSet/>
      <dgm:spPr/>
      <dgm:t>
        <a:bodyPr/>
        <a:lstStyle/>
        <a:p>
          <a:r>
            <a:rPr lang="en-US"/>
            <a:t>Increase resources for single adults</a:t>
          </a:r>
        </a:p>
      </dgm:t>
    </dgm:pt>
    <dgm:pt modelId="{F91C85DD-4AD1-48C9-B93C-149DC397E511}" type="parTrans" cxnId="{919A0DC3-355B-4E63-8849-D5E82723F993}">
      <dgm:prSet/>
      <dgm:spPr/>
      <dgm:t>
        <a:bodyPr/>
        <a:lstStyle/>
        <a:p>
          <a:endParaRPr lang="en-US"/>
        </a:p>
      </dgm:t>
    </dgm:pt>
    <dgm:pt modelId="{1EA964F1-4E1C-488E-B642-CE7A83DC6B9F}" type="sibTrans" cxnId="{919A0DC3-355B-4E63-8849-D5E82723F993}">
      <dgm:prSet/>
      <dgm:spPr/>
      <dgm:t>
        <a:bodyPr/>
        <a:lstStyle/>
        <a:p>
          <a:endParaRPr lang="en-US"/>
        </a:p>
      </dgm:t>
    </dgm:pt>
    <dgm:pt modelId="{2478156B-2AD2-44A9-A5B1-0C63E1A2F12E}">
      <dgm:prSet/>
      <dgm:spPr/>
      <dgm:t>
        <a:bodyPr/>
        <a:lstStyle/>
        <a:p>
          <a:r>
            <a:rPr lang="en-US"/>
            <a:t>Improve use of data to improve racial disparities</a:t>
          </a:r>
        </a:p>
      </dgm:t>
    </dgm:pt>
    <dgm:pt modelId="{4DB0A9A6-64D9-4CFC-A9CC-DA38AD2F73E5}" type="parTrans" cxnId="{CC7D2832-F131-459A-990F-A776BD978229}">
      <dgm:prSet/>
      <dgm:spPr/>
      <dgm:t>
        <a:bodyPr/>
        <a:lstStyle/>
        <a:p>
          <a:endParaRPr lang="en-US"/>
        </a:p>
      </dgm:t>
    </dgm:pt>
    <dgm:pt modelId="{7806C534-F419-4052-B862-64C941FE7FA7}" type="sibTrans" cxnId="{CC7D2832-F131-459A-990F-A776BD978229}">
      <dgm:prSet/>
      <dgm:spPr/>
      <dgm:t>
        <a:bodyPr/>
        <a:lstStyle/>
        <a:p>
          <a:endParaRPr lang="en-US"/>
        </a:p>
      </dgm:t>
    </dgm:pt>
    <dgm:pt modelId="{280B723C-D257-4EDB-829E-74E49A1B9B63}">
      <dgm:prSet/>
      <dgm:spPr/>
      <dgm:t>
        <a:bodyPr/>
        <a:lstStyle/>
        <a:p>
          <a:r>
            <a:rPr lang="en-US"/>
            <a:t>Prioritization of services that should be funded</a:t>
          </a:r>
        </a:p>
      </dgm:t>
    </dgm:pt>
    <dgm:pt modelId="{05823DD5-C6B3-4A43-9271-E8B4EABAE6DF}" type="parTrans" cxnId="{EE112772-B7AE-4DE2-B55F-5A0CB0FCD573}">
      <dgm:prSet/>
      <dgm:spPr/>
      <dgm:t>
        <a:bodyPr/>
        <a:lstStyle/>
        <a:p>
          <a:endParaRPr lang="en-US"/>
        </a:p>
      </dgm:t>
    </dgm:pt>
    <dgm:pt modelId="{D3F85505-D30F-4427-9968-C343D5870ADC}" type="sibTrans" cxnId="{EE112772-B7AE-4DE2-B55F-5A0CB0FCD573}">
      <dgm:prSet/>
      <dgm:spPr/>
      <dgm:t>
        <a:bodyPr/>
        <a:lstStyle/>
        <a:p>
          <a:endParaRPr lang="en-US"/>
        </a:p>
      </dgm:t>
    </dgm:pt>
    <dgm:pt modelId="{B85EB9FE-4E0B-435B-AA8A-4743996ABA13}">
      <dgm:prSet/>
      <dgm:spPr/>
      <dgm:t>
        <a:bodyPr/>
        <a:lstStyle/>
        <a:p>
          <a:r>
            <a:rPr lang="en-US"/>
            <a:t>Using collective SMAC voice to advocate to state funders</a:t>
          </a:r>
        </a:p>
      </dgm:t>
    </dgm:pt>
    <dgm:pt modelId="{5EE9304E-849C-43C3-B307-BB7631DC7AE9}" type="parTrans" cxnId="{330FBC20-8881-4D3F-A46E-0E8FFF8042C7}">
      <dgm:prSet/>
      <dgm:spPr/>
      <dgm:t>
        <a:bodyPr/>
        <a:lstStyle/>
        <a:p>
          <a:endParaRPr lang="en-US"/>
        </a:p>
      </dgm:t>
    </dgm:pt>
    <dgm:pt modelId="{B91CEB4F-53D6-41B0-9FBD-5C52906B9930}" type="sibTrans" cxnId="{330FBC20-8881-4D3F-A46E-0E8FFF8042C7}">
      <dgm:prSet/>
      <dgm:spPr/>
      <dgm:t>
        <a:bodyPr/>
        <a:lstStyle/>
        <a:p>
          <a:endParaRPr lang="en-US"/>
        </a:p>
      </dgm:t>
    </dgm:pt>
    <dgm:pt modelId="{F80BC682-B8F0-4258-BF8B-5CD0C0F8BF94}">
      <dgm:prSet/>
      <dgm:spPr/>
      <dgm:t>
        <a:bodyPr/>
        <a:lstStyle/>
        <a:p>
          <a:r>
            <a:rPr lang="en-US"/>
            <a:t>Supporting people toward stable housing</a:t>
          </a:r>
        </a:p>
      </dgm:t>
    </dgm:pt>
    <dgm:pt modelId="{0C7D7780-F199-48DC-BAB7-7A9022D9BE02}" type="parTrans" cxnId="{5A1425E1-2C7E-47DB-8E79-CEE3BD80E426}">
      <dgm:prSet/>
      <dgm:spPr/>
      <dgm:t>
        <a:bodyPr/>
        <a:lstStyle/>
        <a:p>
          <a:endParaRPr lang="en-US"/>
        </a:p>
      </dgm:t>
    </dgm:pt>
    <dgm:pt modelId="{59779CA2-2447-46AE-B925-297FC38B361E}" type="sibTrans" cxnId="{5A1425E1-2C7E-47DB-8E79-CEE3BD80E426}">
      <dgm:prSet/>
      <dgm:spPr/>
      <dgm:t>
        <a:bodyPr/>
        <a:lstStyle/>
        <a:p>
          <a:endParaRPr lang="en-US"/>
        </a:p>
      </dgm:t>
    </dgm:pt>
    <dgm:pt modelId="{0CBE2B61-5EC0-401D-884A-F21DC88842C5}">
      <dgm:prSet/>
      <dgm:spPr/>
      <dgm:t>
        <a:bodyPr/>
        <a:lstStyle/>
        <a:p>
          <a:r>
            <a:rPr lang="en-US"/>
            <a:t>Ensure people aren’t falling through the cracks</a:t>
          </a:r>
        </a:p>
      </dgm:t>
    </dgm:pt>
    <dgm:pt modelId="{3D6E94AD-D25F-4B8F-AE50-FEB9B635F7C6}" type="parTrans" cxnId="{99AEFAF0-DDDA-41A0-8B4E-5BD09CA9451E}">
      <dgm:prSet/>
      <dgm:spPr/>
      <dgm:t>
        <a:bodyPr/>
        <a:lstStyle/>
        <a:p>
          <a:endParaRPr lang="en-US"/>
        </a:p>
      </dgm:t>
    </dgm:pt>
    <dgm:pt modelId="{1B15EC54-24F1-48CA-9869-5F31E99A56B3}" type="sibTrans" cxnId="{99AEFAF0-DDDA-41A0-8B4E-5BD09CA9451E}">
      <dgm:prSet/>
      <dgm:spPr/>
      <dgm:t>
        <a:bodyPr/>
        <a:lstStyle/>
        <a:p>
          <a:endParaRPr lang="en-US"/>
        </a:p>
      </dgm:t>
    </dgm:pt>
    <dgm:pt modelId="{5D107479-F2EA-4FD0-BD61-54688D05657A}" type="pres">
      <dgm:prSet presAssocID="{250CDB4C-D713-4954-A307-173ABEE3680B}" presName="diagram" presStyleCnt="0">
        <dgm:presLayoutVars>
          <dgm:dir/>
          <dgm:resizeHandles val="exact"/>
        </dgm:presLayoutVars>
      </dgm:prSet>
      <dgm:spPr/>
    </dgm:pt>
    <dgm:pt modelId="{A3DDCD82-6437-43D7-A0F9-1031D322FB4B}" type="pres">
      <dgm:prSet presAssocID="{165694C2-411F-496E-B299-5FCCBE03693D}" presName="node" presStyleLbl="node1" presStyleIdx="0" presStyleCnt="16">
        <dgm:presLayoutVars>
          <dgm:bulletEnabled val="1"/>
        </dgm:presLayoutVars>
      </dgm:prSet>
      <dgm:spPr/>
    </dgm:pt>
    <dgm:pt modelId="{F5DFCBE5-F257-489E-B48B-9F1FD647E287}" type="pres">
      <dgm:prSet presAssocID="{843CBC2A-5D89-415F-A56D-61415635F0C9}" presName="sibTrans" presStyleCnt="0"/>
      <dgm:spPr/>
    </dgm:pt>
    <dgm:pt modelId="{408669CD-982C-46B9-BEA8-34618C4DE32C}" type="pres">
      <dgm:prSet presAssocID="{943972D9-6D2E-4079-AA8A-531CE8E2D640}" presName="node" presStyleLbl="node1" presStyleIdx="1" presStyleCnt="16">
        <dgm:presLayoutVars>
          <dgm:bulletEnabled val="1"/>
        </dgm:presLayoutVars>
      </dgm:prSet>
      <dgm:spPr/>
    </dgm:pt>
    <dgm:pt modelId="{F1811160-7DFE-4504-93AD-68A1372E1D30}" type="pres">
      <dgm:prSet presAssocID="{08B48B73-6C58-4DEC-83AA-F463BA4F8D7F}" presName="sibTrans" presStyleCnt="0"/>
      <dgm:spPr/>
    </dgm:pt>
    <dgm:pt modelId="{E38C68C7-2F0C-45E6-86AE-4E0810A64C97}" type="pres">
      <dgm:prSet presAssocID="{CA9C41CC-3566-4B49-87E5-A69E6AC4938F}" presName="node" presStyleLbl="node1" presStyleIdx="2" presStyleCnt="16">
        <dgm:presLayoutVars>
          <dgm:bulletEnabled val="1"/>
        </dgm:presLayoutVars>
      </dgm:prSet>
      <dgm:spPr/>
    </dgm:pt>
    <dgm:pt modelId="{6E6B59F3-881B-444A-AD2A-FC35B0757B19}" type="pres">
      <dgm:prSet presAssocID="{0A3C617B-7E22-40D3-95E7-E5FB0957DCD3}" presName="sibTrans" presStyleCnt="0"/>
      <dgm:spPr/>
    </dgm:pt>
    <dgm:pt modelId="{0169244F-CE5C-40AA-B5C5-411ADDB2ED33}" type="pres">
      <dgm:prSet presAssocID="{EC365F32-2397-4BAE-B96D-B8838CD0E23E}" presName="node" presStyleLbl="node1" presStyleIdx="3" presStyleCnt="16">
        <dgm:presLayoutVars>
          <dgm:bulletEnabled val="1"/>
        </dgm:presLayoutVars>
      </dgm:prSet>
      <dgm:spPr/>
    </dgm:pt>
    <dgm:pt modelId="{6AAB4AB2-DA3F-4FE1-BD61-96561CEEBEBB}" type="pres">
      <dgm:prSet presAssocID="{D6831B4A-945D-45BE-A1E8-1C7BF87E3D36}" presName="sibTrans" presStyleCnt="0"/>
      <dgm:spPr/>
    </dgm:pt>
    <dgm:pt modelId="{166A8F46-A97A-4E4C-B4B0-6D93EDAA2848}" type="pres">
      <dgm:prSet presAssocID="{A3F0AF17-CAD2-4B2F-A024-CB295511DA85}" presName="node" presStyleLbl="node1" presStyleIdx="4" presStyleCnt="16">
        <dgm:presLayoutVars>
          <dgm:bulletEnabled val="1"/>
        </dgm:presLayoutVars>
      </dgm:prSet>
      <dgm:spPr/>
    </dgm:pt>
    <dgm:pt modelId="{81A490CA-9AB3-4C3E-8E93-5FA204FD8DA0}" type="pres">
      <dgm:prSet presAssocID="{DF4238BB-1ABE-4FF7-9095-69254CCB092B}" presName="sibTrans" presStyleCnt="0"/>
      <dgm:spPr/>
    </dgm:pt>
    <dgm:pt modelId="{9D494F02-D161-42EC-BAED-3D0FE724F1E8}" type="pres">
      <dgm:prSet presAssocID="{AFF377B7-A074-48F7-AA8A-59AEEE0327A9}" presName="node" presStyleLbl="node1" presStyleIdx="5" presStyleCnt="16">
        <dgm:presLayoutVars>
          <dgm:bulletEnabled val="1"/>
        </dgm:presLayoutVars>
      </dgm:prSet>
      <dgm:spPr/>
    </dgm:pt>
    <dgm:pt modelId="{AF54C155-3E0D-4F33-A1CD-382E410DE612}" type="pres">
      <dgm:prSet presAssocID="{9B7D764B-3178-4858-B1A3-D53C282224DD}" presName="sibTrans" presStyleCnt="0"/>
      <dgm:spPr/>
    </dgm:pt>
    <dgm:pt modelId="{4F77491E-9FFD-4103-A3B0-E33A88BE0B69}" type="pres">
      <dgm:prSet presAssocID="{7FD85F73-2D3A-44F8-A75C-60CA47FA74A9}" presName="node" presStyleLbl="node1" presStyleIdx="6" presStyleCnt="16">
        <dgm:presLayoutVars>
          <dgm:bulletEnabled val="1"/>
        </dgm:presLayoutVars>
      </dgm:prSet>
      <dgm:spPr/>
    </dgm:pt>
    <dgm:pt modelId="{4ADBE685-A535-4507-9119-E438379C9ED7}" type="pres">
      <dgm:prSet presAssocID="{8845EF34-CF60-4239-9792-6AEFB590DE35}" presName="sibTrans" presStyleCnt="0"/>
      <dgm:spPr/>
    </dgm:pt>
    <dgm:pt modelId="{072ADD34-ADFB-4EBD-92EC-DC877CF1196C}" type="pres">
      <dgm:prSet presAssocID="{952B012D-610C-403D-922D-F04794F72AA1}" presName="node" presStyleLbl="node1" presStyleIdx="7" presStyleCnt="16">
        <dgm:presLayoutVars>
          <dgm:bulletEnabled val="1"/>
        </dgm:presLayoutVars>
      </dgm:prSet>
      <dgm:spPr/>
    </dgm:pt>
    <dgm:pt modelId="{84470BAF-3483-4E6F-B6AD-1C92C317A762}" type="pres">
      <dgm:prSet presAssocID="{3F5B7409-E9C4-4FA7-9198-12D5A168AEEE}" presName="sibTrans" presStyleCnt="0"/>
      <dgm:spPr/>
    </dgm:pt>
    <dgm:pt modelId="{F7D4C593-60DD-4CD1-8125-8F84E72C57E0}" type="pres">
      <dgm:prSet presAssocID="{4984B184-AB36-4FDE-A9B9-3E9AF4EADDA1}" presName="node" presStyleLbl="node1" presStyleIdx="8" presStyleCnt="16">
        <dgm:presLayoutVars>
          <dgm:bulletEnabled val="1"/>
        </dgm:presLayoutVars>
      </dgm:prSet>
      <dgm:spPr/>
    </dgm:pt>
    <dgm:pt modelId="{4097145E-F422-4696-B6D4-92AD33D68AFB}" type="pres">
      <dgm:prSet presAssocID="{EA9A09BB-0F25-46A6-A8CD-ED263CE21F9C}" presName="sibTrans" presStyleCnt="0"/>
      <dgm:spPr/>
    </dgm:pt>
    <dgm:pt modelId="{ED3124DF-CA44-406D-B552-CF4EF36C18F9}" type="pres">
      <dgm:prSet presAssocID="{6E39D192-F668-4BFA-A58B-72C0FB40CD54}" presName="node" presStyleLbl="node1" presStyleIdx="9" presStyleCnt="16">
        <dgm:presLayoutVars>
          <dgm:bulletEnabled val="1"/>
        </dgm:presLayoutVars>
      </dgm:prSet>
      <dgm:spPr/>
    </dgm:pt>
    <dgm:pt modelId="{204AC422-F2D4-4775-979A-44C9765730F4}" type="pres">
      <dgm:prSet presAssocID="{25E3579F-9370-4177-8AD0-526FB6FF88D5}" presName="sibTrans" presStyleCnt="0"/>
      <dgm:spPr/>
    </dgm:pt>
    <dgm:pt modelId="{B1CE0BC1-552A-4885-B29E-9474BED8273D}" type="pres">
      <dgm:prSet presAssocID="{8C019A7B-7B5B-4B9E-84C3-85E68FFB9A01}" presName="node" presStyleLbl="node1" presStyleIdx="10" presStyleCnt="16">
        <dgm:presLayoutVars>
          <dgm:bulletEnabled val="1"/>
        </dgm:presLayoutVars>
      </dgm:prSet>
      <dgm:spPr/>
    </dgm:pt>
    <dgm:pt modelId="{203E40E7-3AAE-433F-8E6D-F2392F8B600A}" type="pres">
      <dgm:prSet presAssocID="{1EA964F1-4E1C-488E-B642-CE7A83DC6B9F}" presName="sibTrans" presStyleCnt="0"/>
      <dgm:spPr/>
    </dgm:pt>
    <dgm:pt modelId="{304F1023-813E-445A-8BF0-17C3AA2A7F41}" type="pres">
      <dgm:prSet presAssocID="{2478156B-2AD2-44A9-A5B1-0C63E1A2F12E}" presName="node" presStyleLbl="node1" presStyleIdx="11" presStyleCnt="16">
        <dgm:presLayoutVars>
          <dgm:bulletEnabled val="1"/>
        </dgm:presLayoutVars>
      </dgm:prSet>
      <dgm:spPr/>
    </dgm:pt>
    <dgm:pt modelId="{B9776FA6-8D4E-449A-8CFA-8A619266CF79}" type="pres">
      <dgm:prSet presAssocID="{7806C534-F419-4052-B862-64C941FE7FA7}" presName="sibTrans" presStyleCnt="0"/>
      <dgm:spPr/>
    </dgm:pt>
    <dgm:pt modelId="{6DCEAD99-277A-455D-B0AA-F8DE56185FB9}" type="pres">
      <dgm:prSet presAssocID="{280B723C-D257-4EDB-829E-74E49A1B9B63}" presName="node" presStyleLbl="node1" presStyleIdx="12" presStyleCnt="16">
        <dgm:presLayoutVars>
          <dgm:bulletEnabled val="1"/>
        </dgm:presLayoutVars>
      </dgm:prSet>
      <dgm:spPr/>
    </dgm:pt>
    <dgm:pt modelId="{DB466B50-0F20-4E0D-ADC5-CE3AABA338D6}" type="pres">
      <dgm:prSet presAssocID="{D3F85505-D30F-4427-9968-C343D5870ADC}" presName="sibTrans" presStyleCnt="0"/>
      <dgm:spPr/>
    </dgm:pt>
    <dgm:pt modelId="{5114C6DA-4C13-4CCC-B668-4BE21894E8D2}" type="pres">
      <dgm:prSet presAssocID="{B85EB9FE-4E0B-435B-AA8A-4743996ABA13}" presName="node" presStyleLbl="node1" presStyleIdx="13" presStyleCnt="16">
        <dgm:presLayoutVars>
          <dgm:bulletEnabled val="1"/>
        </dgm:presLayoutVars>
      </dgm:prSet>
      <dgm:spPr/>
    </dgm:pt>
    <dgm:pt modelId="{91806510-13EF-403F-B8C3-E54EAC0840FD}" type="pres">
      <dgm:prSet presAssocID="{B91CEB4F-53D6-41B0-9FBD-5C52906B9930}" presName="sibTrans" presStyleCnt="0"/>
      <dgm:spPr/>
    </dgm:pt>
    <dgm:pt modelId="{C86CFB33-DE4A-4122-8530-33D27A04752F}" type="pres">
      <dgm:prSet presAssocID="{F80BC682-B8F0-4258-BF8B-5CD0C0F8BF94}" presName="node" presStyleLbl="node1" presStyleIdx="14" presStyleCnt="16">
        <dgm:presLayoutVars>
          <dgm:bulletEnabled val="1"/>
        </dgm:presLayoutVars>
      </dgm:prSet>
      <dgm:spPr/>
    </dgm:pt>
    <dgm:pt modelId="{07BA1355-B0F5-4649-9902-9A8362535ACE}" type="pres">
      <dgm:prSet presAssocID="{59779CA2-2447-46AE-B925-297FC38B361E}" presName="sibTrans" presStyleCnt="0"/>
      <dgm:spPr/>
    </dgm:pt>
    <dgm:pt modelId="{5CE46EF1-86B4-42CF-98A3-CD4F6760872D}" type="pres">
      <dgm:prSet presAssocID="{0CBE2B61-5EC0-401D-884A-F21DC88842C5}" presName="node" presStyleLbl="node1" presStyleIdx="15" presStyleCnt="16">
        <dgm:presLayoutVars>
          <dgm:bulletEnabled val="1"/>
        </dgm:presLayoutVars>
      </dgm:prSet>
      <dgm:spPr/>
    </dgm:pt>
  </dgm:ptLst>
  <dgm:cxnLst>
    <dgm:cxn modelId="{6AB97718-F902-47AF-B055-99C9DD0BAFED}" srcId="{250CDB4C-D713-4954-A307-173ABEE3680B}" destId="{CA9C41CC-3566-4B49-87E5-A69E6AC4938F}" srcOrd="2" destOrd="0" parTransId="{A398A85C-017C-4C0F-B857-46ADA749FEF4}" sibTransId="{0A3C617B-7E22-40D3-95E7-E5FB0957DCD3}"/>
    <dgm:cxn modelId="{330FBC20-8881-4D3F-A46E-0E8FFF8042C7}" srcId="{250CDB4C-D713-4954-A307-173ABEE3680B}" destId="{B85EB9FE-4E0B-435B-AA8A-4743996ABA13}" srcOrd="13" destOrd="0" parTransId="{5EE9304E-849C-43C3-B307-BB7631DC7AE9}" sibTransId="{B91CEB4F-53D6-41B0-9FBD-5C52906B9930}"/>
    <dgm:cxn modelId="{E9B5BB2A-A327-4F58-8856-EF4B529E3F1E}" srcId="{250CDB4C-D713-4954-A307-173ABEE3680B}" destId="{952B012D-610C-403D-922D-F04794F72AA1}" srcOrd="7" destOrd="0" parTransId="{53D8DE9E-04C6-44D8-B7A1-21ACD5C8FF45}" sibTransId="{3F5B7409-E9C4-4FA7-9198-12D5A168AEEE}"/>
    <dgm:cxn modelId="{6A0DC22C-C12B-4F39-BE22-E515EB0CF8B0}" srcId="{250CDB4C-D713-4954-A307-173ABEE3680B}" destId="{EC365F32-2397-4BAE-B96D-B8838CD0E23E}" srcOrd="3" destOrd="0" parTransId="{E5A872E6-A351-4E2B-A1F1-76C9BFA9900D}" sibTransId="{D6831B4A-945D-45BE-A1E8-1C7BF87E3D36}"/>
    <dgm:cxn modelId="{CC7D2832-F131-459A-990F-A776BD978229}" srcId="{250CDB4C-D713-4954-A307-173ABEE3680B}" destId="{2478156B-2AD2-44A9-A5B1-0C63E1A2F12E}" srcOrd="11" destOrd="0" parTransId="{4DB0A9A6-64D9-4CFC-A9CC-DA38AD2F73E5}" sibTransId="{7806C534-F419-4052-B862-64C941FE7FA7}"/>
    <dgm:cxn modelId="{82287932-FE25-4332-ACB1-9EBE8FAE0888}" type="presOf" srcId="{7FD85F73-2D3A-44F8-A75C-60CA47FA74A9}" destId="{4F77491E-9FFD-4103-A3B0-E33A88BE0B69}" srcOrd="0" destOrd="0" presId="urn:microsoft.com/office/officeart/2005/8/layout/default"/>
    <dgm:cxn modelId="{745B2139-7643-4309-90F6-A1BA6329B7EA}" type="presOf" srcId="{CA9C41CC-3566-4B49-87E5-A69E6AC4938F}" destId="{E38C68C7-2F0C-45E6-86AE-4E0810A64C97}" srcOrd="0" destOrd="0" presId="urn:microsoft.com/office/officeart/2005/8/layout/default"/>
    <dgm:cxn modelId="{14B2F261-A387-4A1F-87DE-859A64EF92EA}" type="presOf" srcId="{4984B184-AB36-4FDE-A9B9-3E9AF4EADDA1}" destId="{F7D4C593-60DD-4CD1-8125-8F84E72C57E0}" srcOrd="0" destOrd="0" presId="urn:microsoft.com/office/officeart/2005/8/layout/default"/>
    <dgm:cxn modelId="{C3043068-E84E-4BBC-B005-3B4A793EFF03}" type="presOf" srcId="{165694C2-411F-496E-B299-5FCCBE03693D}" destId="{A3DDCD82-6437-43D7-A0F9-1031D322FB4B}" srcOrd="0" destOrd="0" presId="urn:microsoft.com/office/officeart/2005/8/layout/default"/>
    <dgm:cxn modelId="{B8067870-3042-4331-8700-7D87F12258DE}" type="presOf" srcId="{A3F0AF17-CAD2-4B2F-A024-CB295511DA85}" destId="{166A8F46-A97A-4E4C-B4B0-6D93EDAA2848}" srcOrd="0" destOrd="0" presId="urn:microsoft.com/office/officeart/2005/8/layout/default"/>
    <dgm:cxn modelId="{D7C57850-A7DD-48B2-8502-D9E09603D239}" srcId="{250CDB4C-D713-4954-A307-173ABEE3680B}" destId="{165694C2-411F-496E-B299-5FCCBE03693D}" srcOrd="0" destOrd="0" parTransId="{CA06B691-5EC0-43DD-AD29-3C017AADC15A}" sibTransId="{843CBC2A-5D89-415F-A56D-61415635F0C9}"/>
    <dgm:cxn modelId="{0C4BF071-73E1-4238-91AB-21B0982561A3}" type="presOf" srcId="{F80BC682-B8F0-4258-BF8B-5CD0C0F8BF94}" destId="{C86CFB33-DE4A-4122-8530-33D27A04752F}" srcOrd="0" destOrd="0" presId="urn:microsoft.com/office/officeart/2005/8/layout/default"/>
    <dgm:cxn modelId="{EE112772-B7AE-4DE2-B55F-5A0CB0FCD573}" srcId="{250CDB4C-D713-4954-A307-173ABEE3680B}" destId="{280B723C-D257-4EDB-829E-74E49A1B9B63}" srcOrd="12" destOrd="0" parTransId="{05823DD5-C6B3-4A43-9271-E8B4EABAE6DF}" sibTransId="{D3F85505-D30F-4427-9968-C343D5870ADC}"/>
    <dgm:cxn modelId="{FB61FE78-C4BC-4509-B1CD-EE594E3E58C4}" type="presOf" srcId="{952B012D-610C-403D-922D-F04794F72AA1}" destId="{072ADD34-ADFB-4EBD-92EC-DC877CF1196C}" srcOrd="0" destOrd="0" presId="urn:microsoft.com/office/officeart/2005/8/layout/default"/>
    <dgm:cxn modelId="{BF536D87-3382-4544-9531-E73481C17133}" type="presOf" srcId="{2478156B-2AD2-44A9-A5B1-0C63E1A2F12E}" destId="{304F1023-813E-445A-8BF0-17C3AA2A7F41}" srcOrd="0" destOrd="0" presId="urn:microsoft.com/office/officeart/2005/8/layout/default"/>
    <dgm:cxn modelId="{6632708A-18F2-44B4-A38A-840D791550D7}" srcId="{250CDB4C-D713-4954-A307-173ABEE3680B}" destId="{AFF377B7-A074-48F7-AA8A-59AEEE0327A9}" srcOrd="5" destOrd="0" parTransId="{55F44CF2-D545-4740-95C2-70C419DB51F1}" sibTransId="{9B7D764B-3178-4858-B1A3-D53C282224DD}"/>
    <dgm:cxn modelId="{3ED16893-3FEC-4C7A-89F3-4D4F2E57A856}" type="presOf" srcId="{B85EB9FE-4E0B-435B-AA8A-4743996ABA13}" destId="{5114C6DA-4C13-4CCC-B668-4BE21894E8D2}" srcOrd="0" destOrd="0" presId="urn:microsoft.com/office/officeart/2005/8/layout/default"/>
    <dgm:cxn modelId="{BC5C8E9D-7AEB-4160-B09A-95B9DF3DF245}" type="presOf" srcId="{6E39D192-F668-4BFA-A58B-72C0FB40CD54}" destId="{ED3124DF-CA44-406D-B552-CF4EF36C18F9}" srcOrd="0" destOrd="0" presId="urn:microsoft.com/office/officeart/2005/8/layout/default"/>
    <dgm:cxn modelId="{EC17B5AB-5C99-4A92-8D29-0C34F05E75DE}" srcId="{250CDB4C-D713-4954-A307-173ABEE3680B}" destId="{6E39D192-F668-4BFA-A58B-72C0FB40CD54}" srcOrd="9" destOrd="0" parTransId="{DC2202FC-1E14-45EF-AC22-42DD587F51ED}" sibTransId="{25E3579F-9370-4177-8AD0-526FB6FF88D5}"/>
    <dgm:cxn modelId="{6D0DE0AB-77F5-4911-8924-964F194E2908}" srcId="{250CDB4C-D713-4954-A307-173ABEE3680B}" destId="{4984B184-AB36-4FDE-A9B9-3E9AF4EADDA1}" srcOrd="8" destOrd="0" parTransId="{8198F71E-EAC6-4523-8EB6-5EC72EB3C790}" sibTransId="{EA9A09BB-0F25-46A6-A8CD-ED263CE21F9C}"/>
    <dgm:cxn modelId="{336DFEB5-CF25-4782-A69A-70C572527354}" type="presOf" srcId="{AFF377B7-A074-48F7-AA8A-59AEEE0327A9}" destId="{9D494F02-D161-42EC-BAED-3D0FE724F1E8}" srcOrd="0" destOrd="0" presId="urn:microsoft.com/office/officeart/2005/8/layout/default"/>
    <dgm:cxn modelId="{3B6BABBB-AD56-47FC-B7AF-5CCF75A14D04}" type="presOf" srcId="{8C019A7B-7B5B-4B9E-84C3-85E68FFB9A01}" destId="{B1CE0BC1-552A-4885-B29E-9474BED8273D}" srcOrd="0" destOrd="0" presId="urn:microsoft.com/office/officeart/2005/8/layout/default"/>
    <dgm:cxn modelId="{004DE2BD-506B-4528-8867-FA7F548E6B81}" type="presOf" srcId="{280B723C-D257-4EDB-829E-74E49A1B9B63}" destId="{6DCEAD99-277A-455D-B0AA-F8DE56185FB9}" srcOrd="0" destOrd="0" presId="urn:microsoft.com/office/officeart/2005/8/layout/default"/>
    <dgm:cxn modelId="{3E7F52C0-4515-4D19-B2DF-47C3AEC57EEE}" srcId="{250CDB4C-D713-4954-A307-173ABEE3680B}" destId="{A3F0AF17-CAD2-4B2F-A024-CB295511DA85}" srcOrd="4" destOrd="0" parTransId="{714B98E5-337A-44CE-B898-021CBFAB3965}" sibTransId="{DF4238BB-1ABE-4FF7-9095-69254CCB092B}"/>
    <dgm:cxn modelId="{919A0DC3-355B-4E63-8849-D5E82723F993}" srcId="{250CDB4C-D713-4954-A307-173ABEE3680B}" destId="{8C019A7B-7B5B-4B9E-84C3-85E68FFB9A01}" srcOrd="10" destOrd="0" parTransId="{F91C85DD-4AD1-48C9-B93C-149DC397E511}" sibTransId="{1EA964F1-4E1C-488E-B642-CE7A83DC6B9F}"/>
    <dgm:cxn modelId="{EB74EAD6-FAF7-4BCC-9363-3F6CED3560D3}" type="presOf" srcId="{EC365F32-2397-4BAE-B96D-B8838CD0E23E}" destId="{0169244F-CE5C-40AA-B5C5-411ADDB2ED33}" srcOrd="0" destOrd="0" presId="urn:microsoft.com/office/officeart/2005/8/layout/default"/>
    <dgm:cxn modelId="{E80DF7DB-9DC6-4054-905B-C580ECD3E6DF}" srcId="{250CDB4C-D713-4954-A307-173ABEE3680B}" destId="{7FD85F73-2D3A-44F8-A75C-60CA47FA74A9}" srcOrd="6" destOrd="0" parTransId="{C7DD9F74-F897-49EA-B039-1019D1EF88DB}" sibTransId="{8845EF34-CF60-4239-9792-6AEFB590DE35}"/>
    <dgm:cxn modelId="{5F51FFE0-2E0B-4132-8DD4-CF52CAF95CFF}" type="presOf" srcId="{0CBE2B61-5EC0-401D-884A-F21DC88842C5}" destId="{5CE46EF1-86B4-42CF-98A3-CD4F6760872D}" srcOrd="0" destOrd="0" presId="urn:microsoft.com/office/officeart/2005/8/layout/default"/>
    <dgm:cxn modelId="{5A1425E1-2C7E-47DB-8E79-CEE3BD80E426}" srcId="{250CDB4C-D713-4954-A307-173ABEE3680B}" destId="{F80BC682-B8F0-4258-BF8B-5CD0C0F8BF94}" srcOrd="14" destOrd="0" parTransId="{0C7D7780-F199-48DC-BAB7-7A9022D9BE02}" sibTransId="{59779CA2-2447-46AE-B925-297FC38B361E}"/>
    <dgm:cxn modelId="{01ED8AEC-EE04-48D5-9244-031FC9033F68}" srcId="{250CDB4C-D713-4954-A307-173ABEE3680B}" destId="{943972D9-6D2E-4079-AA8A-531CE8E2D640}" srcOrd="1" destOrd="0" parTransId="{73C0C5A7-028F-413F-B894-3EA494036F51}" sibTransId="{08B48B73-6C58-4DEC-83AA-F463BA4F8D7F}"/>
    <dgm:cxn modelId="{99AEFAF0-DDDA-41A0-8B4E-5BD09CA9451E}" srcId="{250CDB4C-D713-4954-A307-173ABEE3680B}" destId="{0CBE2B61-5EC0-401D-884A-F21DC88842C5}" srcOrd="15" destOrd="0" parTransId="{3D6E94AD-D25F-4B8F-AE50-FEB9B635F7C6}" sibTransId="{1B15EC54-24F1-48CA-9869-5F31E99A56B3}"/>
    <dgm:cxn modelId="{149E20F3-E147-41AA-8FEC-E4FE0E99BFA4}" type="presOf" srcId="{943972D9-6D2E-4079-AA8A-531CE8E2D640}" destId="{408669CD-982C-46B9-BEA8-34618C4DE32C}" srcOrd="0" destOrd="0" presId="urn:microsoft.com/office/officeart/2005/8/layout/default"/>
    <dgm:cxn modelId="{F16A63FA-2B1A-44D4-8944-A188150C7A5F}" type="presOf" srcId="{250CDB4C-D713-4954-A307-173ABEE3680B}" destId="{5D107479-F2EA-4FD0-BD61-54688D05657A}" srcOrd="0" destOrd="0" presId="urn:microsoft.com/office/officeart/2005/8/layout/default"/>
    <dgm:cxn modelId="{4F0580FC-54E8-4F5F-A03C-1A576D7013CA}" type="presParOf" srcId="{5D107479-F2EA-4FD0-BD61-54688D05657A}" destId="{A3DDCD82-6437-43D7-A0F9-1031D322FB4B}" srcOrd="0" destOrd="0" presId="urn:microsoft.com/office/officeart/2005/8/layout/default"/>
    <dgm:cxn modelId="{8CF6A529-9AA2-4A1A-9832-3D0E224BEACB}" type="presParOf" srcId="{5D107479-F2EA-4FD0-BD61-54688D05657A}" destId="{F5DFCBE5-F257-489E-B48B-9F1FD647E287}" srcOrd="1" destOrd="0" presId="urn:microsoft.com/office/officeart/2005/8/layout/default"/>
    <dgm:cxn modelId="{48584BE7-CDDE-4BF8-8BEF-13F86ACB5A87}" type="presParOf" srcId="{5D107479-F2EA-4FD0-BD61-54688D05657A}" destId="{408669CD-982C-46B9-BEA8-34618C4DE32C}" srcOrd="2" destOrd="0" presId="urn:microsoft.com/office/officeart/2005/8/layout/default"/>
    <dgm:cxn modelId="{E2691361-D686-4C81-930D-B3DD5EC23B9B}" type="presParOf" srcId="{5D107479-F2EA-4FD0-BD61-54688D05657A}" destId="{F1811160-7DFE-4504-93AD-68A1372E1D30}" srcOrd="3" destOrd="0" presId="urn:microsoft.com/office/officeart/2005/8/layout/default"/>
    <dgm:cxn modelId="{F6332F52-DB51-4FFE-ACF7-BF4118FEC635}" type="presParOf" srcId="{5D107479-F2EA-4FD0-BD61-54688D05657A}" destId="{E38C68C7-2F0C-45E6-86AE-4E0810A64C97}" srcOrd="4" destOrd="0" presId="urn:microsoft.com/office/officeart/2005/8/layout/default"/>
    <dgm:cxn modelId="{61767350-C95F-4699-BEC7-02A70EF7728B}" type="presParOf" srcId="{5D107479-F2EA-4FD0-BD61-54688D05657A}" destId="{6E6B59F3-881B-444A-AD2A-FC35B0757B19}" srcOrd="5" destOrd="0" presId="urn:microsoft.com/office/officeart/2005/8/layout/default"/>
    <dgm:cxn modelId="{31759AD6-57F1-41EC-B90C-E7F0205E2FD2}" type="presParOf" srcId="{5D107479-F2EA-4FD0-BD61-54688D05657A}" destId="{0169244F-CE5C-40AA-B5C5-411ADDB2ED33}" srcOrd="6" destOrd="0" presId="urn:microsoft.com/office/officeart/2005/8/layout/default"/>
    <dgm:cxn modelId="{5255DB3F-39F2-4446-85DD-C3D3CBDC83CC}" type="presParOf" srcId="{5D107479-F2EA-4FD0-BD61-54688D05657A}" destId="{6AAB4AB2-DA3F-4FE1-BD61-96561CEEBEBB}" srcOrd="7" destOrd="0" presId="urn:microsoft.com/office/officeart/2005/8/layout/default"/>
    <dgm:cxn modelId="{4914C306-7BE9-4D22-87D9-34096D0F93BD}" type="presParOf" srcId="{5D107479-F2EA-4FD0-BD61-54688D05657A}" destId="{166A8F46-A97A-4E4C-B4B0-6D93EDAA2848}" srcOrd="8" destOrd="0" presId="urn:microsoft.com/office/officeart/2005/8/layout/default"/>
    <dgm:cxn modelId="{E9B7274F-726F-4AF7-AFBD-125D7E539CD3}" type="presParOf" srcId="{5D107479-F2EA-4FD0-BD61-54688D05657A}" destId="{81A490CA-9AB3-4C3E-8E93-5FA204FD8DA0}" srcOrd="9" destOrd="0" presId="urn:microsoft.com/office/officeart/2005/8/layout/default"/>
    <dgm:cxn modelId="{177F37D2-E3CE-44BE-9C94-9D183C1C74A0}" type="presParOf" srcId="{5D107479-F2EA-4FD0-BD61-54688D05657A}" destId="{9D494F02-D161-42EC-BAED-3D0FE724F1E8}" srcOrd="10" destOrd="0" presId="urn:microsoft.com/office/officeart/2005/8/layout/default"/>
    <dgm:cxn modelId="{BCF75AE5-A93E-4389-9E72-6C169BFDEEE5}" type="presParOf" srcId="{5D107479-F2EA-4FD0-BD61-54688D05657A}" destId="{AF54C155-3E0D-4F33-A1CD-382E410DE612}" srcOrd="11" destOrd="0" presId="urn:microsoft.com/office/officeart/2005/8/layout/default"/>
    <dgm:cxn modelId="{F1D109DE-8864-4CFC-AE24-B5F5C232A81A}" type="presParOf" srcId="{5D107479-F2EA-4FD0-BD61-54688D05657A}" destId="{4F77491E-9FFD-4103-A3B0-E33A88BE0B69}" srcOrd="12" destOrd="0" presId="urn:microsoft.com/office/officeart/2005/8/layout/default"/>
    <dgm:cxn modelId="{FA861FE3-ACD5-4429-B5E0-1706344E5D29}" type="presParOf" srcId="{5D107479-F2EA-4FD0-BD61-54688D05657A}" destId="{4ADBE685-A535-4507-9119-E438379C9ED7}" srcOrd="13" destOrd="0" presId="urn:microsoft.com/office/officeart/2005/8/layout/default"/>
    <dgm:cxn modelId="{2112B325-C0AB-42DC-B002-3A3B0A1F7F8C}" type="presParOf" srcId="{5D107479-F2EA-4FD0-BD61-54688D05657A}" destId="{072ADD34-ADFB-4EBD-92EC-DC877CF1196C}" srcOrd="14" destOrd="0" presId="urn:microsoft.com/office/officeart/2005/8/layout/default"/>
    <dgm:cxn modelId="{4C0EDB74-400D-49CF-BE0D-A889CC9906C7}" type="presParOf" srcId="{5D107479-F2EA-4FD0-BD61-54688D05657A}" destId="{84470BAF-3483-4E6F-B6AD-1C92C317A762}" srcOrd="15" destOrd="0" presId="urn:microsoft.com/office/officeart/2005/8/layout/default"/>
    <dgm:cxn modelId="{1DDFB9F3-7388-4770-B623-460B2148DB0B}" type="presParOf" srcId="{5D107479-F2EA-4FD0-BD61-54688D05657A}" destId="{F7D4C593-60DD-4CD1-8125-8F84E72C57E0}" srcOrd="16" destOrd="0" presId="urn:microsoft.com/office/officeart/2005/8/layout/default"/>
    <dgm:cxn modelId="{55918364-EE92-4FCD-9D17-D298D81021E9}" type="presParOf" srcId="{5D107479-F2EA-4FD0-BD61-54688D05657A}" destId="{4097145E-F422-4696-B6D4-92AD33D68AFB}" srcOrd="17" destOrd="0" presId="urn:microsoft.com/office/officeart/2005/8/layout/default"/>
    <dgm:cxn modelId="{3EE3B9BE-C6A5-49E2-AD8B-A20AEA0C8140}" type="presParOf" srcId="{5D107479-F2EA-4FD0-BD61-54688D05657A}" destId="{ED3124DF-CA44-406D-B552-CF4EF36C18F9}" srcOrd="18" destOrd="0" presId="urn:microsoft.com/office/officeart/2005/8/layout/default"/>
    <dgm:cxn modelId="{1ABB30E6-DA1E-425C-97A8-B6374C54D7E1}" type="presParOf" srcId="{5D107479-F2EA-4FD0-BD61-54688D05657A}" destId="{204AC422-F2D4-4775-979A-44C9765730F4}" srcOrd="19" destOrd="0" presId="urn:microsoft.com/office/officeart/2005/8/layout/default"/>
    <dgm:cxn modelId="{5345B007-46CD-4E2A-B9A6-A41D743CA04D}" type="presParOf" srcId="{5D107479-F2EA-4FD0-BD61-54688D05657A}" destId="{B1CE0BC1-552A-4885-B29E-9474BED8273D}" srcOrd="20" destOrd="0" presId="urn:microsoft.com/office/officeart/2005/8/layout/default"/>
    <dgm:cxn modelId="{61694D28-A558-4116-B471-0E6BC8228722}" type="presParOf" srcId="{5D107479-F2EA-4FD0-BD61-54688D05657A}" destId="{203E40E7-3AAE-433F-8E6D-F2392F8B600A}" srcOrd="21" destOrd="0" presId="urn:microsoft.com/office/officeart/2005/8/layout/default"/>
    <dgm:cxn modelId="{EFF27E5A-4F4D-476D-B331-77B9B63C891D}" type="presParOf" srcId="{5D107479-F2EA-4FD0-BD61-54688D05657A}" destId="{304F1023-813E-445A-8BF0-17C3AA2A7F41}" srcOrd="22" destOrd="0" presId="urn:microsoft.com/office/officeart/2005/8/layout/default"/>
    <dgm:cxn modelId="{59EE25B9-1882-41D3-9AC6-6D95E1D7FCAE}" type="presParOf" srcId="{5D107479-F2EA-4FD0-BD61-54688D05657A}" destId="{B9776FA6-8D4E-449A-8CFA-8A619266CF79}" srcOrd="23" destOrd="0" presId="urn:microsoft.com/office/officeart/2005/8/layout/default"/>
    <dgm:cxn modelId="{74DE4FF9-9887-4F75-81C8-55C8644A5F41}" type="presParOf" srcId="{5D107479-F2EA-4FD0-BD61-54688D05657A}" destId="{6DCEAD99-277A-455D-B0AA-F8DE56185FB9}" srcOrd="24" destOrd="0" presId="urn:microsoft.com/office/officeart/2005/8/layout/default"/>
    <dgm:cxn modelId="{0AD55E11-03CD-4224-9142-F1370E23C362}" type="presParOf" srcId="{5D107479-F2EA-4FD0-BD61-54688D05657A}" destId="{DB466B50-0F20-4E0D-ADC5-CE3AABA338D6}" srcOrd="25" destOrd="0" presId="urn:microsoft.com/office/officeart/2005/8/layout/default"/>
    <dgm:cxn modelId="{C62B6BA1-B312-4F18-A2FD-D6143BC9DE14}" type="presParOf" srcId="{5D107479-F2EA-4FD0-BD61-54688D05657A}" destId="{5114C6DA-4C13-4CCC-B668-4BE21894E8D2}" srcOrd="26" destOrd="0" presId="urn:microsoft.com/office/officeart/2005/8/layout/default"/>
    <dgm:cxn modelId="{93D4D155-0687-4DFC-A365-5633EC82AD57}" type="presParOf" srcId="{5D107479-F2EA-4FD0-BD61-54688D05657A}" destId="{91806510-13EF-403F-B8C3-E54EAC0840FD}" srcOrd="27" destOrd="0" presId="urn:microsoft.com/office/officeart/2005/8/layout/default"/>
    <dgm:cxn modelId="{1F4468A8-F5EE-4189-8804-06948090A4F6}" type="presParOf" srcId="{5D107479-F2EA-4FD0-BD61-54688D05657A}" destId="{C86CFB33-DE4A-4122-8530-33D27A04752F}" srcOrd="28" destOrd="0" presId="urn:microsoft.com/office/officeart/2005/8/layout/default"/>
    <dgm:cxn modelId="{FB73C5A3-C80B-4111-A125-F81B654B6FAA}" type="presParOf" srcId="{5D107479-F2EA-4FD0-BD61-54688D05657A}" destId="{07BA1355-B0F5-4649-9902-9A8362535ACE}" srcOrd="29" destOrd="0" presId="urn:microsoft.com/office/officeart/2005/8/layout/default"/>
    <dgm:cxn modelId="{822A7B9D-A20C-427E-BF6C-E0DA93BA8C0B}" type="presParOf" srcId="{5D107479-F2EA-4FD0-BD61-54688D05657A}" destId="{5CE46EF1-86B4-42CF-98A3-CD4F6760872D}" srcOrd="3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0A5EE-FB67-4999-9793-B0AF0488145F}">
      <dsp:nvSpPr>
        <dsp:cNvPr id="0" name=""/>
        <dsp:cNvSpPr/>
      </dsp:nvSpPr>
      <dsp:spPr>
        <a:xfrm>
          <a:off x="0" y="713"/>
          <a:ext cx="7003777"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97BE3D-C333-4392-907C-91709E270803}">
      <dsp:nvSpPr>
        <dsp:cNvPr id="0" name=""/>
        <dsp:cNvSpPr/>
      </dsp:nvSpPr>
      <dsp:spPr>
        <a:xfrm>
          <a:off x="0" y="713"/>
          <a:ext cx="7003777" cy="1168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a:t>Introductions</a:t>
          </a:r>
        </a:p>
      </dsp:txBody>
      <dsp:txXfrm>
        <a:off x="0" y="713"/>
        <a:ext cx="7003777" cy="1168435"/>
      </dsp:txXfrm>
    </dsp:sp>
    <dsp:sp modelId="{1330EF78-2149-4764-B8DB-71E2A1300C21}">
      <dsp:nvSpPr>
        <dsp:cNvPr id="0" name=""/>
        <dsp:cNvSpPr/>
      </dsp:nvSpPr>
      <dsp:spPr>
        <a:xfrm>
          <a:off x="0" y="1169148"/>
          <a:ext cx="7003777" cy="0"/>
        </a:xfrm>
        <a:prstGeom prst="line">
          <a:avLst/>
        </a:prstGeom>
        <a:solidFill>
          <a:schemeClr val="accent5">
            <a:hueOff val="371269"/>
            <a:satOff val="171"/>
            <a:lumOff val="-1715"/>
            <a:alphaOff val="0"/>
          </a:schemeClr>
        </a:solidFill>
        <a:ln w="12700" cap="flat" cmpd="sng" algn="ctr">
          <a:solidFill>
            <a:schemeClr val="accent5">
              <a:hueOff val="371269"/>
              <a:satOff val="171"/>
              <a:lumOff val="-17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7CABE4-3C2A-4478-B3C5-6C26AFDD84F3}">
      <dsp:nvSpPr>
        <dsp:cNvPr id="0" name=""/>
        <dsp:cNvSpPr/>
      </dsp:nvSpPr>
      <dsp:spPr>
        <a:xfrm>
          <a:off x="0" y="1169148"/>
          <a:ext cx="7003777" cy="1168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a:t>Board Logistics </a:t>
          </a:r>
        </a:p>
      </dsp:txBody>
      <dsp:txXfrm>
        <a:off x="0" y="1169148"/>
        <a:ext cx="7003777" cy="1168435"/>
      </dsp:txXfrm>
    </dsp:sp>
    <dsp:sp modelId="{D9F2B4CF-E803-4071-AD47-714B5764A85D}">
      <dsp:nvSpPr>
        <dsp:cNvPr id="0" name=""/>
        <dsp:cNvSpPr/>
      </dsp:nvSpPr>
      <dsp:spPr>
        <a:xfrm>
          <a:off x="0" y="2337584"/>
          <a:ext cx="7003777" cy="0"/>
        </a:xfrm>
        <a:prstGeom prst="line">
          <a:avLst/>
        </a:prstGeom>
        <a:solidFill>
          <a:schemeClr val="accent5">
            <a:hueOff val="742538"/>
            <a:satOff val="341"/>
            <a:lumOff val="-3431"/>
            <a:alphaOff val="0"/>
          </a:schemeClr>
        </a:solidFill>
        <a:ln w="12700" cap="flat" cmpd="sng" algn="ctr">
          <a:solidFill>
            <a:schemeClr val="accent5">
              <a:hueOff val="742538"/>
              <a:satOff val="341"/>
              <a:lumOff val="-34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8F7DB8-1CA7-41C3-BC4A-F104738BC077}">
      <dsp:nvSpPr>
        <dsp:cNvPr id="0" name=""/>
        <dsp:cNvSpPr/>
      </dsp:nvSpPr>
      <dsp:spPr>
        <a:xfrm>
          <a:off x="0" y="2337584"/>
          <a:ext cx="7003777" cy="1168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a:t>Updates</a:t>
          </a:r>
        </a:p>
      </dsp:txBody>
      <dsp:txXfrm>
        <a:off x="0" y="2337584"/>
        <a:ext cx="7003777" cy="1168435"/>
      </dsp:txXfrm>
    </dsp:sp>
    <dsp:sp modelId="{13E75906-0800-43A8-A455-16B7857F6A17}">
      <dsp:nvSpPr>
        <dsp:cNvPr id="0" name=""/>
        <dsp:cNvSpPr/>
      </dsp:nvSpPr>
      <dsp:spPr>
        <a:xfrm>
          <a:off x="0" y="3506020"/>
          <a:ext cx="7003777" cy="0"/>
        </a:xfrm>
        <a:prstGeom prst="line">
          <a:avLst/>
        </a:prstGeom>
        <a:solidFill>
          <a:schemeClr val="accent5">
            <a:hueOff val="1113806"/>
            <a:satOff val="512"/>
            <a:lumOff val="-5146"/>
            <a:alphaOff val="0"/>
          </a:schemeClr>
        </a:solidFill>
        <a:ln w="12700" cap="flat" cmpd="sng" algn="ctr">
          <a:solidFill>
            <a:schemeClr val="accent5">
              <a:hueOff val="1113806"/>
              <a:satOff val="512"/>
              <a:lumOff val="-51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E62465-6652-4398-AB1D-E5C40A8FE69D}">
      <dsp:nvSpPr>
        <dsp:cNvPr id="0" name=""/>
        <dsp:cNvSpPr/>
      </dsp:nvSpPr>
      <dsp:spPr>
        <a:xfrm>
          <a:off x="0" y="3506020"/>
          <a:ext cx="7003777" cy="1168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a:t>HUD Reporting Updates</a:t>
          </a:r>
        </a:p>
      </dsp:txBody>
      <dsp:txXfrm>
        <a:off x="0" y="3506020"/>
        <a:ext cx="7003777" cy="1168435"/>
      </dsp:txXfrm>
    </dsp:sp>
    <dsp:sp modelId="{AABBE594-028F-4F3D-B7FA-AF8770293E35}">
      <dsp:nvSpPr>
        <dsp:cNvPr id="0" name=""/>
        <dsp:cNvSpPr/>
      </dsp:nvSpPr>
      <dsp:spPr>
        <a:xfrm>
          <a:off x="0" y="4674456"/>
          <a:ext cx="7003777" cy="0"/>
        </a:xfrm>
        <a:prstGeom prst="line">
          <a:avLst/>
        </a:prstGeom>
        <a:solidFill>
          <a:schemeClr val="accent5">
            <a:hueOff val="1485075"/>
            <a:satOff val="683"/>
            <a:lumOff val="-6862"/>
            <a:alphaOff val="0"/>
          </a:schemeClr>
        </a:solidFill>
        <a:ln w="12700" cap="flat" cmpd="sng" algn="ctr">
          <a:solidFill>
            <a:schemeClr val="accent5">
              <a:hueOff val="1485075"/>
              <a:satOff val="683"/>
              <a:lumOff val="-68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67DE57-D4C7-436C-AF2B-6A6511F5C915}">
      <dsp:nvSpPr>
        <dsp:cNvPr id="0" name=""/>
        <dsp:cNvSpPr/>
      </dsp:nvSpPr>
      <dsp:spPr>
        <a:xfrm>
          <a:off x="0" y="4674456"/>
          <a:ext cx="7003777" cy="1168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a:t>2021 Priority Setting</a:t>
          </a:r>
        </a:p>
      </dsp:txBody>
      <dsp:txXfrm>
        <a:off x="0" y="4674456"/>
        <a:ext cx="7003777" cy="11684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F26A2-0B0E-4F1A-8952-34D7070636D4}">
      <dsp:nvSpPr>
        <dsp:cNvPr id="0" name=""/>
        <dsp:cNvSpPr/>
      </dsp:nvSpPr>
      <dsp:spPr>
        <a:xfrm>
          <a:off x="3173" y="342717"/>
          <a:ext cx="3094568" cy="122166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a:t>Chair nominees:</a:t>
          </a:r>
        </a:p>
      </dsp:txBody>
      <dsp:txXfrm>
        <a:off x="3173" y="342717"/>
        <a:ext cx="3094568" cy="1221663"/>
      </dsp:txXfrm>
    </dsp:sp>
    <dsp:sp modelId="{8BB19E61-99F1-4407-89FF-2D45124DB638}">
      <dsp:nvSpPr>
        <dsp:cNvPr id="0" name=""/>
        <dsp:cNvSpPr/>
      </dsp:nvSpPr>
      <dsp:spPr>
        <a:xfrm>
          <a:off x="3173" y="1564381"/>
          <a:ext cx="3094568" cy="242658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har char="•"/>
          </a:pPr>
          <a:r>
            <a:rPr lang="en-US" sz="3400" kern="1200"/>
            <a:t>Rochelle Washington</a:t>
          </a:r>
        </a:p>
        <a:p>
          <a:pPr marL="285750" lvl="1" indent="-285750" algn="l" defTabSz="1511300">
            <a:lnSpc>
              <a:spcPct val="90000"/>
            </a:lnSpc>
            <a:spcBef>
              <a:spcPct val="0"/>
            </a:spcBef>
            <a:spcAft>
              <a:spcPct val="15000"/>
            </a:spcAft>
            <a:buChar char="•"/>
          </a:pPr>
          <a:r>
            <a:rPr lang="en-US" sz="3400" kern="1200"/>
            <a:t>Jaime Stampley</a:t>
          </a:r>
        </a:p>
      </dsp:txBody>
      <dsp:txXfrm>
        <a:off x="3173" y="1564381"/>
        <a:ext cx="3094568" cy="2426580"/>
      </dsp:txXfrm>
    </dsp:sp>
    <dsp:sp modelId="{EEEDE17C-0FAF-4F93-A6F8-C006A508B8A2}">
      <dsp:nvSpPr>
        <dsp:cNvPr id="0" name=""/>
        <dsp:cNvSpPr/>
      </dsp:nvSpPr>
      <dsp:spPr>
        <a:xfrm>
          <a:off x="3530981" y="342717"/>
          <a:ext cx="3094568" cy="1221663"/>
        </a:xfrm>
        <a:prstGeom prst="rect">
          <a:avLst/>
        </a:prstGeom>
        <a:solidFill>
          <a:schemeClr val="accent5">
            <a:hueOff val="742538"/>
            <a:satOff val="341"/>
            <a:lumOff val="-3431"/>
            <a:alphaOff val="0"/>
          </a:schemeClr>
        </a:solidFill>
        <a:ln w="12700" cap="flat" cmpd="sng" algn="ctr">
          <a:solidFill>
            <a:schemeClr val="accent5">
              <a:hueOff val="742538"/>
              <a:satOff val="341"/>
              <a:lumOff val="-34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a:t>Vice chair nominees:</a:t>
          </a:r>
        </a:p>
      </dsp:txBody>
      <dsp:txXfrm>
        <a:off x="3530981" y="342717"/>
        <a:ext cx="3094568" cy="1221663"/>
      </dsp:txXfrm>
    </dsp:sp>
    <dsp:sp modelId="{BCB039F9-77F1-45A3-8618-F9473834320B}">
      <dsp:nvSpPr>
        <dsp:cNvPr id="0" name=""/>
        <dsp:cNvSpPr/>
      </dsp:nvSpPr>
      <dsp:spPr>
        <a:xfrm>
          <a:off x="3530981" y="1564381"/>
          <a:ext cx="3094568" cy="2426580"/>
        </a:xfrm>
        <a:prstGeom prst="rect">
          <a:avLst/>
        </a:prstGeom>
        <a:solidFill>
          <a:schemeClr val="accent5">
            <a:tint val="40000"/>
            <a:alpha val="90000"/>
            <a:hueOff val="781147"/>
            <a:satOff val="-646"/>
            <a:lumOff val="-563"/>
            <a:alphaOff val="0"/>
          </a:schemeClr>
        </a:solidFill>
        <a:ln w="12700" cap="flat" cmpd="sng" algn="ctr">
          <a:solidFill>
            <a:schemeClr val="accent5">
              <a:tint val="40000"/>
              <a:alpha val="90000"/>
              <a:hueOff val="781147"/>
              <a:satOff val="-646"/>
              <a:lumOff val="-5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har char="•"/>
          </a:pPr>
          <a:r>
            <a:rPr lang="en-US" sz="3400" kern="1200"/>
            <a:t>Jaime Stampley</a:t>
          </a:r>
        </a:p>
        <a:p>
          <a:pPr marL="285750" lvl="1" indent="-285750" algn="l" defTabSz="1511300">
            <a:lnSpc>
              <a:spcPct val="90000"/>
            </a:lnSpc>
            <a:spcBef>
              <a:spcPct val="0"/>
            </a:spcBef>
            <a:spcAft>
              <a:spcPct val="15000"/>
            </a:spcAft>
            <a:buChar char="•"/>
          </a:pPr>
          <a:r>
            <a:rPr lang="en-US" sz="3400" kern="1200"/>
            <a:t>Heather West</a:t>
          </a:r>
        </a:p>
      </dsp:txBody>
      <dsp:txXfrm>
        <a:off x="3530981" y="1564381"/>
        <a:ext cx="3094568" cy="2426580"/>
      </dsp:txXfrm>
    </dsp:sp>
    <dsp:sp modelId="{A5F2E90F-635D-4928-AE57-AC8BD8F064D1}">
      <dsp:nvSpPr>
        <dsp:cNvPr id="0" name=""/>
        <dsp:cNvSpPr/>
      </dsp:nvSpPr>
      <dsp:spPr>
        <a:xfrm>
          <a:off x="7058789" y="342717"/>
          <a:ext cx="3094568" cy="1221663"/>
        </a:xfrm>
        <a:prstGeom prst="rect">
          <a:avLst/>
        </a:prstGeom>
        <a:solidFill>
          <a:schemeClr val="accent5">
            <a:hueOff val="1485075"/>
            <a:satOff val="683"/>
            <a:lumOff val="-6862"/>
            <a:alphaOff val="0"/>
          </a:schemeClr>
        </a:solidFill>
        <a:ln w="12700" cap="flat" cmpd="sng" algn="ctr">
          <a:solidFill>
            <a:schemeClr val="accent5">
              <a:hueOff val="1485075"/>
              <a:satOff val="683"/>
              <a:lumOff val="-68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a:t>Secretary:</a:t>
          </a:r>
        </a:p>
      </dsp:txBody>
      <dsp:txXfrm>
        <a:off x="7058789" y="342717"/>
        <a:ext cx="3094568" cy="1221663"/>
      </dsp:txXfrm>
    </dsp:sp>
    <dsp:sp modelId="{3FC42E73-E791-4E90-9C57-C7BC32EDE768}">
      <dsp:nvSpPr>
        <dsp:cNvPr id="0" name=""/>
        <dsp:cNvSpPr/>
      </dsp:nvSpPr>
      <dsp:spPr>
        <a:xfrm>
          <a:off x="7058789" y="1564381"/>
          <a:ext cx="3094568" cy="2426580"/>
        </a:xfrm>
        <a:prstGeom prst="rect">
          <a:avLst/>
        </a:prstGeom>
        <a:solidFill>
          <a:schemeClr val="accent5">
            <a:tint val="40000"/>
            <a:alpha val="90000"/>
            <a:hueOff val="1562294"/>
            <a:satOff val="-1293"/>
            <a:lumOff val="-1125"/>
            <a:alphaOff val="0"/>
          </a:schemeClr>
        </a:solidFill>
        <a:ln w="12700" cap="flat" cmpd="sng" algn="ctr">
          <a:solidFill>
            <a:schemeClr val="accent5">
              <a:tint val="40000"/>
              <a:alpha val="90000"/>
              <a:hueOff val="1562294"/>
              <a:satOff val="-1293"/>
              <a:lumOff val="-11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har char="•"/>
          </a:pPr>
          <a:r>
            <a:rPr lang="en-US" sz="3400" kern="1200"/>
            <a:t>Heather West</a:t>
          </a:r>
        </a:p>
      </dsp:txBody>
      <dsp:txXfrm>
        <a:off x="7058789" y="1564381"/>
        <a:ext cx="3094568" cy="24265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189CA-BD40-416A-ACD6-0B8A475FDCDF}">
      <dsp:nvSpPr>
        <dsp:cNvPr id="0" name=""/>
        <dsp:cNvSpPr/>
      </dsp:nvSpPr>
      <dsp:spPr>
        <a:xfrm>
          <a:off x="0" y="44638"/>
          <a:ext cx="5626542" cy="13506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9-11 person committee</a:t>
          </a:r>
        </a:p>
      </dsp:txBody>
      <dsp:txXfrm>
        <a:off x="65934" y="110572"/>
        <a:ext cx="5494674" cy="1218787"/>
      </dsp:txXfrm>
    </dsp:sp>
    <dsp:sp modelId="{5444B6A6-6792-44B0-86EF-0285DAAF1153}">
      <dsp:nvSpPr>
        <dsp:cNvPr id="0" name=""/>
        <dsp:cNvSpPr/>
      </dsp:nvSpPr>
      <dsp:spPr>
        <a:xfrm>
          <a:off x="0" y="1493213"/>
          <a:ext cx="5626542" cy="1350655"/>
        </a:xfrm>
        <a:prstGeom prst="roundRect">
          <a:avLst/>
        </a:prstGeom>
        <a:solidFill>
          <a:schemeClr val="accent2">
            <a:hueOff val="501893"/>
            <a:satOff val="4069"/>
            <a:lumOff val="69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Interest form process</a:t>
          </a:r>
        </a:p>
      </dsp:txBody>
      <dsp:txXfrm>
        <a:off x="65934" y="1559147"/>
        <a:ext cx="5494674" cy="1218787"/>
      </dsp:txXfrm>
    </dsp:sp>
    <dsp:sp modelId="{952BFDA2-88C5-4C52-A51E-8E72F963A3B0}">
      <dsp:nvSpPr>
        <dsp:cNvPr id="0" name=""/>
        <dsp:cNvSpPr/>
      </dsp:nvSpPr>
      <dsp:spPr>
        <a:xfrm>
          <a:off x="0" y="2941789"/>
          <a:ext cx="5626542" cy="1350655"/>
        </a:xfrm>
        <a:prstGeom prst="roundRect">
          <a:avLst/>
        </a:prstGeom>
        <a:solidFill>
          <a:schemeClr val="accent2">
            <a:hueOff val="1003785"/>
            <a:satOff val="8139"/>
            <a:lumOff val="139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Members will be selected by Directors Council</a:t>
          </a:r>
        </a:p>
      </dsp:txBody>
      <dsp:txXfrm>
        <a:off x="65934" y="3007723"/>
        <a:ext cx="5494674" cy="1218787"/>
      </dsp:txXfrm>
    </dsp:sp>
    <dsp:sp modelId="{8FFC212B-4EDF-4D40-876D-49FF781B6183}">
      <dsp:nvSpPr>
        <dsp:cNvPr id="0" name=""/>
        <dsp:cNvSpPr/>
      </dsp:nvSpPr>
      <dsp:spPr>
        <a:xfrm>
          <a:off x="0" y="4390364"/>
          <a:ext cx="5626542" cy="1350655"/>
        </a:xfrm>
        <a:prstGeom prst="roundRect">
          <a:avLst/>
        </a:prstGeom>
        <a:solidFill>
          <a:schemeClr val="accent2">
            <a:hueOff val="1505678"/>
            <a:satOff val="12208"/>
            <a:lumOff val="20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Term limits</a:t>
          </a:r>
        </a:p>
      </dsp:txBody>
      <dsp:txXfrm>
        <a:off x="65934" y="4456298"/>
        <a:ext cx="5494674" cy="12187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57E7D-0CFB-4D3A-8DC8-513797E20EBE}">
      <dsp:nvSpPr>
        <dsp:cNvPr id="0" name=""/>
        <dsp:cNvSpPr/>
      </dsp:nvSpPr>
      <dsp:spPr>
        <a:xfrm>
          <a:off x="0" y="1831181"/>
          <a:ext cx="10515600" cy="0"/>
        </a:xfrm>
        <a:prstGeom prst="line">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C980B33F-5762-43D5-84DF-F9798057D22B}">
      <dsp:nvSpPr>
        <dsp:cNvPr id="0" name=""/>
        <dsp:cNvSpPr/>
      </dsp:nvSpPr>
      <dsp:spPr>
        <a:xfrm rot="8100000">
          <a:off x="58719" y="422015"/>
          <a:ext cx="269326" cy="269326"/>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96D0C9-43A2-44A4-A259-B48420E0E69C}">
      <dsp:nvSpPr>
        <dsp:cNvPr id="0" name=""/>
        <dsp:cNvSpPr/>
      </dsp:nvSpPr>
      <dsp:spPr>
        <a:xfrm>
          <a:off x="88639" y="451935"/>
          <a:ext cx="209487" cy="20948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4020A8C-82A2-4F54-8254-6766F5C6E786}">
      <dsp:nvSpPr>
        <dsp:cNvPr id="0" name=""/>
        <dsp:cNvSpPr/>
      </dsp:nvSpPr>
      <dsp:spPr>
        <a:xfrm>
          <a:off x="383825" y="747122"/>
          <a:ext cx="2914022" cy="1084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Interest form draft sent to Governing Board members</a:t>
          </a:r>
        </a:p>
      </dsp:txBody>
      <dsp:txXfrm>
        <a:off x="383825" y="747122"/>
        <a:ext cx="2914022" cy="1084059"/>
      </dsp:txXfrm>
    </dsp:sp>
    <dsp:sp modelId="{A5B8FD4F-DBB6-4FC1-83DD-DDAD40E049E6}">
      <dsp:nvSpPr>
        <dsp:cNvPr id="0" name=""/>
        <dsp:cNvSpPr/>
      </dsp:nvSpPr>
      <dsp:spPr>
        <a:xfrm>
          <a:off x="383825" y="366236"/>
          <a:ext cx="2914022" cy="380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21 Apr.</a:t>
          </a:r>
        </a:p>
      </dsp:txBody>
      <dsp:txXfrm>
        <a:off x="383825" y="366236"/>
        <a:ext cx="2914022" cy="380885"/>
      </dsp:txXfrm>
    </dsp:sp>
    <dsp:sp modelId="{3AED5640-83F6-49CA-AE06-8E8F8FDD6717}">
      <dsp:nvSpPr>
        <dsp:cNvPr id="0" name=""/>
        <dsp:cNvSpPr/>
      </dsp:nvSpPr>
      <dsp:spPr>
        <a:xfrm>
          <a:off x="193382" y="747122"/>
          <a:ext cx="0" cy="1084059"/>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6DD7758-C1B8-4555-A7A4-987707388D7B}">
      <dsp:nvSpPr>
        <dsp:cNvPr id="0" name=""/>
        <dsp:cNvSpPr/>
      </dsp:nvSpPr>
      <dsp:spPr>
        <a:xfrm>
          <a:off x="158484" y="1796901"/>
          <a:ext cx="68559" cy="68559"/>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7D380D-B18C-43B7-B487-6627F9766AEA}">
      <dsp:nvSpPr>
        <dsp:cNvPr id="0" name=""/>
        <dsp:cNvSpPr/>
      </dsp:nvSpPr>
      <dsp:spPr>
        <a:xfrm rot="18900000">
          <a:off x="1808431" y="2971020"/>
          <a:ext cx="269326" cy="269326"/>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AC2129-D2D4-4613-AE48-DD0CF8EBEFF8}">
      <dsp:nvSpPr>
        <dsp:cNvPr id="0" name=""/>
        <dsp:cNvSpPr/>
      </dsp:nvSpPr>
      <dsp:spPr>
        <a:xfrm>
          <a:off x="1838351" y="3000940"/>
          <a:ext cx="209487" cy="20948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9ACCC00-C0D2-466F-8A44-645CBAF90BCE}">
      <dsp:nvSpPr>
        <dsp:cNvPr id="0" name=""/>
        <dsp:cNvSpPr/>
      </dsp:nvSpPr>
      <dsp:spPr>
        <a:xfrm>
          <a:off x="2133538" y="1831181"/>
          <a:ext cx="2914022" cy="1084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Interest form finalized and sent</a:t>
          </a:r>
        </a:p>
      </dsp:txBody>
      <dsp:txXfrm>
        <a:off x="2133538" y="1831181"/>
        <a:ext cx="2914022" cy="1084059"/>
      </dsp:txXfrm>
    </dsp:sp>
    <dsp:sp modelId="{533F51A0-183E-4FEF-952D-0854CD90FE24}">
      <dsp:nvSpPr>
        <dsp:cNvPr id="0" name=""/>
        <dsp:cNvSpPr/>
      </dsp:nvSpPr>
      <dsp:spPr>
        <a:xfrm>
          <a:off x="2133538" y="2915240"/>
          <a:ext cx="2914022" cy="380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27 Apr.</a:t>
          </a:r>
        </a:p>
      </dsp:txBody>
      <dsp:txXfrm>
        <a:off x="2133538" y="2915240"/>
        <a:ext cx="2914022" cy="380885"/>
      </dsp:txXfrm>
    </dsp:sp>
    <dsp:sp modelId="{0D7DB40A-5A9C-4C28-98EF-41FA0D08C9F4}">
      <dsp:nvSpPr>
        <dsp:cNvPr id="0" name=""/>
        <dsp:cNvSpPr/>
      </dsp:nvSpPr>
      <dsp:spPr>
        <a:xfrm>
          <a:off x="1943095" y="1831181"/>
          <a:ext cx="0" cy="1084059"/>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A0B13EB-174E-4234-9D0D-2945CDEA835C}">
      <dsp:nvSpPr>
        <dsp:cNvPr id="0" name=""/>
        <dsp:cNvSpPr/>
      </dsp:nvSpPr>
      <dsp:spPr>
        <a:xfrm>
          <a:off x="1908196" y="1796901"/>
          <a:ext cx="68559" cy="68559"/>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FEF5A3-1A84-44F3-9925-243AA4E878F2}">
      <dsp:nvSpPr>
        <dsp:cNvPr id="0" name=""/>
        <dsp:cNvSpPr/>
      </dsp:nvSpPr>
      <dsp:spPr>
        <a:xfrm rot="8100000">
          <a:off x="3558144" y="422015"/>
          <a:ext cx="269326" cy="269326"/>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26898A-CF0D-4B46-9BA4-8B0054541113}">
      <dsp:nvSpPr>
        <dsp:cNvPr id="0" name=""/>
        <dsp:cNvSpPr/>
      </dsp:nvSpPr>
      <dsp:spPr>
        <a:xfrm>
          <a:off x="3588064" y="451935"/>
          <a:ext cx="209487" cy="20948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6AC2945-0F5B-4F0F-A7CB-C3E0C06742F1}">
      <dsp:nvSpPr>
        <dsp:cNvPr id="0" name=""/>
        <dsp:cNvSpPr/>
      </dsp:nvSpPr>
      <dsp:spPr>
        <a:xfrm>
          <a:off x="3883250" y="747122"/>
          <a:ext cx="2914022" cy="1084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Interest forms due</a:t>
          </a:r>
        </a:p>
      </dsp:txBody>
      <dsp:txXfrm>
        <a:off x="3883250" y="747122"/>
        <a:ext cx="2914022" cy="1084059"/>
      </dsp:txXfrm>
    </dsp:sp>
    <dsp:sp modelId="{F77339E1-D308-4949-9117-245D33483FA6}">
      <dsp:nvSpPr>
        <dsp:cNvPr id="0" name=""/>
        <dsp:cNvSpPr/>
      </dsp:nvSpPr>
      <dsp:spPr>
        <a:xfrm>
          <a:off x="3883250" y="366236"/>
          <a:ext cx="2914022" cy="380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11 May</a:t>
          </a:r>
        </a:p>
      </dsp:txBody>
      <dsp:txXfrm>
        <a:off x="3883250" y="366236"/>
        <a:ext cx="2914022" cy="380885"/>
      </dsp:txXfrm>
    </dsp:sp>
    <dsp:sp modelId="{B3BB9631-0817-4205-BAE1-28F31C123D79}">
      <dsp:nvSpPr>
        <dsp:cNvPr id="0" name=""/>
        <dsp:cNvSpPr/>
      </dsp:nvSpPr>
      <dsp:spPr>
        <a:xfrm>
          <a:off x="3692807" y="747122"/>
          <a:ext cx="0" cy="1084059"/>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4DB93EB-6260-4622-BBC9-D99891AF665D}">
      <dsp:nvSpPr>
        <dsp:cNvPr id="0" name=""/>
        <dsp:cNvSpPr/>
      </dsp:nvSpPr>
      <dsp:spPr>
        <a:xfrm>
          <a:off x="3657909" y="1796901"/>
          <a:ext cx="68559" cy="68559"/>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3E78B6-6F0D-41C0-AB8A-450524C1A444}">
      <dsp:nvSpPr>
        <dsp:cNvPr id="0" name=""/>
        <dsp:cNvSpPr/>
      </dsp:nvSpPr>
      <dsp:spPr>
        <a:xfrm rot="18900000">
          <a:off x="5307856" y="2971020"/>
          <a:ext cx="269326" cy="269326"/>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23BC82-EA8E-4B30-BBB8-56FBE693D15C}">
      <dsp:nvSpPr>
        <dsp:cNvPr id="0" name=""/>
        <dsp:cNvSpPr/>
      </dsp:nvSpPr>
      <dsp:spPr>
        <a:xfrm>
          <a:off x="5337776" y="3000940"/>
          <a:ext cx="209487" cy="20948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488E26F-304A-48D6-B2BA-BE0E71C364AF}">
      <dsp:nvSpPr>
        <dsp:cNvPr id="0" name=""/>
        <dsp:cNvSpPr/>
      </dsp:nvSpPr>
      <dsp:spPr>
        <a:xfrm>
          <a:off x="5632963" y="1831181"/>
          <a:ext cx="2914022" cy="1084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Committee selected</a:t>
          </a:r>
        </a:p>
      </dsp:txBody>
      <dsp:txXfrm>
        <a:off x="5632963" y="1831181"/>
        <a:ext cx="2914022" cy="1084059"/>
      </dsp:txXfrm>
    </dsp:sp>
    <dsp:sp modelId="{DAFDD35F-89AC-4421-B1A3-9D486542DD1F}">
      <dsp:nvSpPr>
        <dsp:cNvPr id="0" name=""/>
        <dsp:cNvSpPr/>
      </dsp:nvSpPr>
      <dsp:spPr>
        <a:xfrm>
          <a:off x="5632963" y="2915240"/>
          <a:ext cx="2914022" cy="380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 May</a:t>
          </a:r>
        </a:p>
      </dsp:txBody>
      <dsp:txXfrm>
        <a:off x="5632963" y="2915240"/>
        <a:ext cx="2914022" cy="380885"/>
      </dsp:txXfrm>
    </dsp:sp>
    <dsp:sp modelId="{55A060BB-FC32-419B-BEDD-43F2C6BCD16E}">
      <dsp:nvSpPr>
        <dsp:cNvPr id="0" name=""/>
        <dsp:cNvSpPr/>
      </dsp:nvSpPr>
      <dsp:spPr>
        <a:xfrm>
          <a:off x="5442520" y="1831181"/>
          <a:ext cx="0" cy="1084059"/>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1442246-1513-4D48-8116-6AAA2FCB31ED}">
      <dsp:nvSpPr>
        <dsp:cNvPr id="0" name=""/>
        <dsp:cNvSpPr/>
      </dsp:nvSpPr>
      <dsp:spPr>
        <a:xfrm>
          <a:off x="5407621" y="1796901"/>
          <a:ext cx="68559" cy="68559"/>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373AA3-E21B-4E97-84F7-46CBBE3F872F}">
      <dsp:nvSpPr>
        <dsp:cNvPr id="0" name=""/>
        <dsp:cNvSpPr/>
      </dsp:nvSpPr>
      <dsp:spPr>
        <a:xfrm rot="8100000">
          <a:off x="7057569" y="422015"/>
          <a:ext cx="269326" cy="269326"/>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C66228-5037-4F62-A28D-4FCC158E4A29}">
      <dsp:nvSpPr>
        <dsp:cNvPr id="0" name=""/>
        <dsp:cNvSpPr/>
      </dsp:nvSpPr>
      <dsp:spPr>
        <a:xfrm>
          <a:off x="7087489" y="451935"/>
          <a:ext cx="209487" cy="20948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A6A1CCC-3613-4BF9-9157-18E84D5F27B3}">
      <dsp:nvSpPr>
        <dsp:cNvPr id="0" name=""/>
        <dsp:cNvSpPr/>
      </dsp:nvSpPr>
      <dsp:spPr>
        <a:xfrm>
          <a:off x="7382675" y="747122"/>
          <a:ext cx="2914022" cy="1084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First meeting happens week of</a:t>
          </a:r>
        </a:p>
      </dsp:txBody>
      <dsp:txXfrm>
        <a:off x="7382675" y="747122"/>
        <a:ext cx="2914022" cy="1084059"/>
      </dsp:txXfrm>
    </dsp:sp>
    <dsp:sp modelId="{EAB474FF-D84C-4E41-981C-999B6C1EE53F}">
      <dsp:nvSpPr>
        <dsp:cNvPr id="0" name=""/>
        <dsp:cNvSpPr/>
      </dsp:nvSpPr>
      <dsp:spPr>
        <a:xfrm>
          <a:off x="7382675" y="366236"/>
          <a:ext cx="2914022" cy="380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24 May</a:t>
          </a:r>
        </a:p>
      </dsp:txBody>
      <dsp:txXfrm>
        <a:off x="7382675" y="366236"/>
        <a:ext cx="2914022" cy="380885"/>
      </dsp:txXfrm>
    </dsp:sp>
    <dsp:sp modelId="{9451A16D-61C8-4C25-9018-0FD5B40D9181}">
      <dsp:nvSpPr>
        <dsp:cNvPr id="0" name=""/>
        <dsp:cNvSpPr/>
      </dsp:nvSpPr>
      <dsp:spPr>
        <a:xfrm>
          <a:off x="7192232" y="747122"/>
          <a:ext cx="0" cy="1084059"/>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884AD52-2FFD-4B46-B590-5372437EBDAE}">
      <dsp:nvSpPr>
        <dsp:cNvPr id="0" name=""/>
        <dsp:cNvSpPr/>
      </dsp:nvSpPr>
      <dsp:spPr>
        <a:xfrm>
          <a:off x="7157334" y="1796901"/>
          <a:ext cx="68559" cy="68559"/>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978F6-8B9A-4305-9D1E-CCB0A6B6FB82}">
      <dsp:nvSpPr>
        <dsp:cNvPr id="0" name=""/>
        <dsp:cNvSpPr/>
      </dsp:nvSpPr>
      <dsp:spPr>
        <a:xfrm>
          <a:off x="0" y="681811"/>
          <a:ext cx="10515600" cy="12587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15EC29-95C8-4D40-B087-3D353A9B0058}">
      <dsp:nvSpPr>
        <dsp:cNvPr id="0" name=""/>
        <dsp:cNvSpPr/>
      </dsp:nvSpPr>
      <dsp:spPr>
        <a:xfrm>
          <a:off x="380765" y="965025"/>
          <a:ext cx="692300" cy="6923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D53FD6-5BDB-47AB-B5AA-FFA74C108A89}">
      <dsp:nvSpPr>
        <dsp:cNvPr id="0" name=""/>
        <dsp:cNvSpPr/>
      </dsp:nvSpPr>
      <dsp:spPr>
        <a:xfrm>
          <a:off x="1453831" y="681811"/>
          <a:ext cx="4732020" cy="125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215" tIns="133215" rIns="133215" bIns="133215" numCol="1" spcCol="1270" anchor="ctr" anchorCtr="0">
          <a:noAutofit/>
        </a:bodyPr>
        <a:lstStyle/>
        <a:p>
          <a:pPr marL="0" lvl="0" indent="0" algn="l" defTabSz="1111250">
            <a:lnSpc>
              <a:spcPct val="100000"/>
            </a:lnSpc>
            <a:spcBef>
              <a:spcPct val="0"/>
            </a:spcBef>
            <a:spcAft>
              <a:spcPct val="35000"/>
            </a:spcAft>
            <a:buNone/>
          </a:pPr>
          <a:r>
            <a:rPr lang="en-US" sz="2500" kern="1200"/>
            <a:t>PIT and HIC data due to HUD 5/14</a:t>
          </a:r>
        </a:p>
      </dsp:txBody>
      <dsp:txXfrm>
        <a:off x="1453831" y="681811"/>
        <a:ext cx="4732020" cy="1258728"/>
      </dsp:txXfrm>
    </dsp:sp>
    <dsp:sp modelId="{C4BECD4A-FA8F-43E7-80BE-9338395D7B9A}">
      <dsp:nvSpPr>
        <dsp:cNvPr id="0" name=""/>
        <dsp:cNvSpPr/>
      </dsp:nvSpPr>
      <dsp:spPr>
        <a:xfrm>
          <a:off x="6185851" y="681811"/>
          <a:ext cx="4329748" cy="125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215" tIns="133215" rIns="133215" bIns="133215" numCol="1" spcCol="1270" anchor="ctr" anchorCtr="0">
          <a:noAutofit/>
        </a:bodyPr>
        <a:lstStyle/>
        <a:p>
          <a:pPr marL="0" lvl="0" indent="0" algn="l" defTabSz="800100">
            <a:lnSpc>
              <a:spcPct val="100000"/>
            </a:lnSpc>
            <a:spcBef>
              <a:spcPct val="0"/>
            </a:spcBef>
            <a:spcAft>
              <a:spcPct val="35000"/>
            </a:spcAft>
            <a:buNone/>
          </a:pPr>
          <a:r>
            <a:rPr lang="en-US" sz="1800" kern="1200"/>
            <a:t>Will review data at the May SMAC meeting</a:t>
          </a:r>
        </a:p>
      </dsp:txBody>
      <dsp:txXfrm>
        <a:off x="6185851" y="681811"/>
        <a:ext cx="4329748" cy="1258728"/>
      </dsp:txXfrm>
    </dsp:sp>
    <dsp:sp modelId="{614F9253-F13A-417B-915A-9E46639E126F}">
      <dsp:nvSpPr>
        <dsp:cNvPr id="0" name=""/>
        <dsp:cNvSpPr/>
      </dsp:nvSpPr>
      <dsp:spPr>
        <a:xfrm>
          <a:off x="0" y="2255222"/>
          <a:ext cx="10515600" cy="12587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BC327B-8FF7-4D1A-877D-A992D8E0076A}">
      <dsp:nvSpPr>
        <dsp:cNvPr id="0" name=""/>
        <dsp:cNvSpPr/>
      </dsp:nvSpPr>
      <dsp:spPr>
        <a:xfrm>
          <a:off x="380765" y="2538436"/>
          <a:ext cx="692300" cy="6923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EF46A1-76F5-4F90-A7F5-97230A4845FF}">
      <dsp:nvSpPr>
        <dsp:cNvPr id="0" name=""/>
        <dsp:cNvSpPr/>
      </dsp:nvSpPr>
      <dsp:spPr>
        <a:xfrm>
          <a:off x="1453831" y="2255222"/>
          <a:ext cx="9061768" cy="125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215" tIns="133215" rIns="133215" bIns="133215" numCol="1" spcCol="1270" anchor="ctr" anchorCtr="0">
          <a:noAutofit/>
        </a:bodyPr>
        <a:lstStyle/>
        <a:p>
          <a:pPr marL="0" lvl="0" indent="0" algn="l" defTabSz="1111250">
            <a:lnSpc>
              <a:spcPct val="100000"/>
            </a:lnSpc>
            <a:spcBef>
              <a:spcPct val="0"/>
            </a:spcBef>
            <a:spcAft>
              <a:spcPct val="35000"/>
            </a:spcAft>
            <a:buNone/>
          </a:pPr>
          <a:r>
            <a:rPr lang="en-US" sz="2500" kern="1200"/>
            <a:t>No word on the NOFA yet </a:t>
          </a:r>
        </a:p>
      </dsp:txBody>
      <dsp:txXfrm>
        <a:off x="1453831" y="2255222"/>
        <a:ext cx="9061768" cy="12587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DCD82-6437-43D7-A0F9-1031D322FB4B}">
      <dsp:nvSpPr>
        <dsp:cNvPr id="0" name=""/>
        <dsp:cNvSpPr/>
      </dsp:nvSpPr>
      <dsp:spPr>
        <a:xfrm>
          <a:off x="746614" y="1013"/>
          <a:ext cx="1604315" cy="9625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Creating lasting change in the community</a:t>
          </a:r>
        </a:p>
      </dsp:txBody>
      <dsp:txXfrm>
        <a:off x="746614" y="1013"/>
        <a:ext cx="1604315" cy="962589"/>
      </dsp:txXfrm>
    </dsp:sp>
    <dsp:sp modelId="{408669CD-982C-46B9-BEA8-34618C4DE32C}">
      <dsp:nvSpPr>
        <dsp:cNvPr id="0" name=""/>
        <dsp:cNvSpPr/>
      </dsp:nvSpPr>
      <dsp:spPr>
        <a:xfrm>
          <a:off x="2511360" y="1013"/>
          <a:ext cx="1604315" cy="962589"/>
        </a:xfrm>
        <a:prstGeom prst="rect">
          <a:avLst/>
        </a:prstGeom>
        <a:solidFill>
          <a:schemeClr val="accent2">
            <a:hueOff val="100379"/>
            <a:satOff val="814"/>
            <a:lumOff val="13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Bringing lived experience to the decision making table</a:t>
          </a:r>
        </a:p>
      </dsp:txBody>
      <dsp:txXfrm>
        <a:off x="2511360" y="1013"/>
        <a:ext cx="1604315" cy="962589"/>
      </dsp:txXfrm>
    </dsp:sp>
    <dsp:sp modelId="{E38C68C7-2F0C-45E6-86AE-4E0810A64C97}">
      <dsp:nvSpPr>
        <dsp:cNvPr id="0" name=""/>
        <dsp:cNvSpPr/>
      </dsp:nvSpPr>
      <dsp:spPr>
        <a:xfrm>
          <a:off x="4276107" y="1013"/>
          <a:ext cx="1604315" cy="962589"/>
        </a:xfrm>
        <a:prstGeom prst="rect">
          <a:avLst/>
        </a:prstGeom>
        <a:solidFill>
          <a:schemeClr val="accent2">
            <a:hueOff val="200757"/>
            <a:satOff val="1628"/>
            <a:lumOff val="27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Strong communication between local groups and SMAC</a:t>
          </a:r>
        </a:p>
      </dsp:txBody>
      <dsp:txXfrm>
        <a:off x="4276107" y="1013"/>
        <a:ext cx="1604315" cy="962589"/>
      </dsp:txXfrm>
    </dsp:sp>
    <dsp:sp modelId="{0169244F-CE5C-40AA-B5C5-411ADDB2ED33}">
      <dsp:nvSpPr>
        <dsp:cNvPr id="0" name=""/>
        <dsp:cNvSpPr/>
      </dsp:nvSpPr>
      <dsp:spPr>
        <a:xfrm>
          <a:off x="6040854" y="1013"/>
          <a:ext cx="1604315" cy="962589"/>
        </a:xfrm>
        <a:prstGeom prst="rect">
          <a:avLst/>
        </a:prstGeom>
        <a:solidFill>
          <a:schemeClr val="accent2">
            <a:hueOff val="301136"/>
            <a:satOff val="2442"/>
            <a:lumOff val="4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Ensuring services are available to all that need them</a:t>
          </a:r>
        </a:p>
      </dsp:txBody>
      <dsp:txXfrm>
        <a:off x="6040854" y="1013"/>
        <a:ext cx="1604315" cy="962589"/>
      </dsp:txXfrm>
    </dsp:sp>
    <dsp:sp modelId="{166A8F46-A97A-4E4C-B4B0-6D93EDAA2848}">
      <dsp:nvSpPr>
        <dsp:cNvPr id="0" name=""/>
        <dsp:cNvSpPr/>
      </dsp:nvSpPr>
      <dsp:spPr>
        <a:xfrm>
          <a:off x="7805601" y="1013"/>
          <a:ext cx="1604315" cy="962589"/>
        </a:xfrm>
        <a:prstGeom prst="rect">
          <a:avLst/>
        </a:prstGeom>
        <a:solidFill>
          <a:schemeClr val="accent2">
            <a:hueOff val="401514"/>
            <a:satOff val="3255"/>
            <a:lumOff val="5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Ensuring services are accessible to BIPOC communities</a:t>
          </a:r>
        </a:p>
      </dsp:txBody>
      <dsp:txXfrm>
        <a:off x="7805601" y="1013"/>
        <a:ext cx="1604315" cy="962589"/>
      </dsp:txXfrm>
    </dsp:sp>
    <dsp:sp modelId="{9D494F02-D161-42EC-BAED-3D0FE724F1E8}">
      <dsp:nvSpPr>
        <dsp:cNvPr id="0" name=""/>
        <dsp:cNvSpPr/>
      </dsp:nvSpPr>
      <dsp:spPr>
        <a:xfrm>
          <a:off x="746614" y="1124034"/>
          <a:ext cx="1604315" cy="962589"/>
        </a:xfrm>
        <a:prstGeom prst="rect">
          <a:avLst/>
        </a:prstGeom>
        <a:solidFill>
          <a:schemeClr val="accent2">
            <a:hueOff val="501893"/>
            <a:satOff val="4069"/>
            <a:lumOff val="69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Sharing resources</a:t>
          </a:r>
        </a:p>
      </dsp:txBody>
      <dsp:txXfrm>
        <a:off x="746614" y="1124034"/>
        <a:ext cx="1604315" cy="962589"/>
      </dsp:txXfrm>
    </dsp:sp>
    <dsp:sp modelId="{4F77491E-9FFD-4103-A3B0-E33A88BE0B69}">
      <dsp:nvSpPr>
        <dsp:cNvPr id="0" name=""/>
        <dsp:cNvSpPr/>
      </dsp:nvSpPr>
      <dsp:spPr>
        <a:xfrm>
          <a:off x="2511360" y="1124034"/>
          <a:ext cx="1604315" cy="962589"/>
        </a:xfrm>
        <a:prstGeom prst="rect">
          <a:avLst/>
        </a:prstGeom>
        <a:solidFill>
          <a:schemeClr val="accent2">
            <a:hueOff val="602271"/>
            <a:satOff val="4883"/>
            <a:lumOff val="8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Alleviating stigma in SMAC communities and with land lords</a:t>
          </a:r>
        </a:p>
      </dsp:txBody>
      <dsp:txXfrm>
        <a:off x="2511360" y="1124034"/>
        <a:ext cx="1604315" cy="962589"/>
      </dsp:txXfrm>
    </dsp:sp>
    <dsp:sp modelId="{072ADD34-ADFB-4EBD-92EC-DC877CF1196C}">
      <dsp:nvSpPr>
        <dsp:cNvPr id="0" name=""/>
        <dsp:cNvSpPr/>
      </dsp:nvSpPr>
      <dsp:spPr>
        <a:xfrm>
          <a:off x="4276107" y="1124034"/>
          <a:ext cx="1604315" cy="962589"/>
        </a:xfrm>
        <a:prstGeom prst="rect">
          <a:avLst/>
        </a:prstGeom>
        <a:solidFill>
          <a:schemeClr val="accent2">
            <a:hueOff val="702650"/>
            <a:satOff val="5697"/>
            <a:lumOff val="97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Coordination across the broader metro area and the state</a:t>
          </a:r>
        </a:p>
      </dsp:txBody>
      <dsp:txXfrm>
        <a:off x="4276107" y="1124034"/>
        <a:ext cx="1604315" cy="962589"/>
      </dsp:txXfrm>
    </dsp:sp>
    <dsp:sp modelId="{F7D4C593-60DD-4CD1-8125-8F84E72C57E0}">
      <dsp:nvSpPr>
        <dsp:cNvPr id="0" name=""/>
        <dsp:cNvSpPr/>
      </dsp:nvSpPr>
      <dsp:spPr>
        <a:xfrm>
          <a:off x="6040854" y="1124034"/>
          <a:ext cx="1604315" cy="962589"/>
        </a:xfrm>
        <a:prstGeom prst="rect">
          <a:avLst/>
        </a:prstGeom>
        <a:solidFill>
          <a:schemeClr val="accent2">
            <a:hueOff val="803028"/>
            <a:satOff val="6511"/>
            <a:lumOff val="111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Creating policies that forward racial equity goals</a:t>
          </a:r>
        </a:p>
      </dsp:txBody>
      <dsp:txXfrm>
        <a:off x="6040854" y="1124034"/>
        <a:ext cx="1604315" cy="962589"/>
      </dsp:txXfrm>
    </dsp:sp>
    <dsp:sp modelId="{ED3124DF-CA44-406D-B552-CF4EF36C18F9}">
      <dsp:nvSpPr>
        <dsp:cNvPr id="0" name=""/>
        <dsp:cNvSpPr/>
      </dsp:nvSpPr>
      <dsp:spPr>
        <a:xfrm>
          <a:off x="7805601" y="1124034"/>
          <a:ext cx="1604315" cy="962589"/>
        </a:xfrm>
        <a:prstGeom prst="rect">
          <a:avLst/>
        </a:prstGeom>
        <a:solidFill>
          <a:schemeClr val="accent2">
            <a:hueOff val="903407"/>
            <a:satOff val="7325"/>
            <a:lumOff val="12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Improve existing processes</a:t>
          </a:r>
        </a:p>
      </dsp:txBody>
      <dsp:txXfrm>
        <a:off x="7805601" y="1124034"/>
        <a:ext cx="1604315" cy="962589"/>
      </dsp:txXfrm>
    </dsp:sp>
    <dsp:sp modelId="{B1CE0BC1-552A-4885-B29E-9474BED8273D}">
      <dsp:nvSpPr>
        <dsp:cNvPr id="0" name=""/>
        <dsp:cNvSpPr/>
      </dsp:nvSpPr>
      <dsp:spPr>
        <a:xfrm>
          <a:off x="746614" y="2247055"/>
          <a:ext cx="1604315" cy="962589"/>
        </a:xfrm>
        <a:prstGeom prst="rect">
          <a:avLst/>
        </a:prstGeom>
        <a:solidFill>
          <a:schemeClr val="accent2">
            <a:hueOff val="1003785"/>
            <a:satOff val="8139"/>
            <a:lumOff val="139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Increase resources for single adults</a:t>
          </a:r>
        </a:p>
      </dsp:txBody>
      <dsp:txXfrm>
        <a:off x="746614" y="2247055"/>
        <a:ext cx="1604315" cy="962589"/>
      </dsp:txXfrm>
    </dsp:sp>
    <dsp:sp modelId="{304F1023-813E-445A-8BF0-17C3AA2A7F41}">
      <dsp:nvSpPr>
        <dsp:cNvPr id="0" name=""/>
        <dsp:cNvSpPr/>
      </dsp:nvSpPr>
      <dsp:spPr>
        <a:xfrm>
          <a:off x="2511360" y="2247055"/>
          <a:ext cx="1604315" cy="962589"/>
        </a:xfrm>
        <a:prstGeom prst="rect">
          <a:avLst/>
        </a:prstGeom>
        <a:solidFill>
          <a:schemeClr val="accent2">
            <a:hueOff val="1104164"/>
            <a:satOff val="8953"/>
            <a:lumOff val="153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Improve use of data to improve racial disparities</a:t>
          </a:r>
        </a:p>
      </dsp:txBody>
      <dsp:txXfrm>
        <a:off x="2511360" y="2247055"/>
        <a:ext cx="1604315" cy="962589"/>
      </dsp:txXfrm>
    </dsp:sp>
    <dsp:sp modelId="{6DCEAD99-277A-455D-B0AA-F8DE56185FB9}">
      <dsp:nvSpPr>
        <dsp:cNvPr id="0" name=""/>
        <dsp:cNvSpPr/>
      </dsp:nvSpPr>
      <dsp:spPr>
        <a:xfrm>
          <a:off x="4276107" y="2247055"/>
          <a:ext cx="1604315" cy="962589"/>
        </a:xfrm>
        <a:prstGeom prst="rect">
          <a:avLst/>
        </a:prstGeom>
        <a:solidFill>
          <a:schemeClr val="accent2">
            <a:hueOff val="1204543"/>
            <a:satOff val="9766"/>
            <a:lumOff val="16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Prioritization of services that should be funded</a:t>
          </a:r>
        </a:p>
      </dsp:txBody>
      <dsp:txXfrm>
        <a:off x="4276107" y="2247055"/>
        <a:ext cx="1604315" cy="962589"/>
      </dsp:txXfrm>
    </dsp:sp>
    <dsp:sp modelId="{5114C6DA-4C13-4CCC-B668-4BE21894E8D2}">
      <dsp:nvSpPr>
        <dsp:cNvPr id="0" name=""/>
        <dsp:cNvSpPr/>
      </dsp:nvSpPr>
      <dsp:spPr>
        <a:xfrm>
          <a:off x="6040854" y="2247055"/>
          <a:ext cx="1604315" cy="962589"/>
        </a:xfrm>
        <a:prstGeom prst="rect">
          <a:avLst/>
        </a:prstGeom>
        <a:solidFill>
          <a:schemeClr val="accent2">
            <a:hueOff val="1304921"/>
            <a:satOff val="10580"/>
            <a:lumOff val="181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Using collective SMAC voice to advocate to state funders</a:t>
          </a:r>
        </a:p>
      </dsp:txBody>
      <dsp:txXfrm>
        <a:off x="6040854" y="2247055"/>
        <a:ext cx="1604315" cy="962589"/>
      </dsp:txXfrm>
    </dsp:sp>
    <dsp:sp modelId="{C86CFB33-DE4A-4122-8530-33D27A04752F}">
      <dsp:nvSpPr>
        <dsp:cNvPr id="0" name=""/>
        <dsp:cNvSpPr/>
      </dsp:nvSpPr>
      <dsp:spPr>
        <a:xfrm>
          <a:off x="7805601" y="2247055"/>
          <a:ext cx="1604315" cy="962589"/>
        </a:xfrm>
        <a:prstGeom prst="rect">
          <a:avLst/>
        </a:prstGeom>
        <a:solidFill>
          <a:schemeClr val="accent2">
            <a:hueOff val="1405300"/>
            <a:satOff val="11394"/>
            <a:lumOff val="195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Supporting people toward stable housing</a:t>
          </a:r>
        </a:p>
      </dsp:txBody>
      <dsp:txXfrm>
        <a:off x="7805601" y="2247055"/>
        <a:ext cx="1604315" cy="962589"/>
      </dsp:txXfrm>
    </dsp:sp>
    <dsp:sp modelId="{5CE46EF1-86B4-42CF-98A3-CD4F6760872D}">
      <dsp:nvSpPr>
        <dsp:cNvPr id="0" name=""/>
        <dsp:cNvSpPr/>
      </dsp:nvSpPr>
      <dsp:spPr>
        <a:xfrm>
          <a:off x="4276107" y="3370075"/>
          <a:ext cx="1604315" cy="962589"/>
        </a:xfrm>
        <a:prstGeom prst="rect">
          <a:avLst/>
        </a:prstGeom>
        <a:solidFill>
          <a:schemeClr val="accent2">
            <a:hueOff val="1505678"/>
            <a:satOff val="12208"/>
            <a:lumOff val="20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Ensure people aren’t falling through the cracks</a:t>
          </a:r>
        </a:p>
      </dsp:txBody>
      <dsp:txXfrm>
        <a:off x="4276107" y="3370075"/>
        <a:ext cx="1604315" cy="96258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4/16/2021</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858107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4/16/2021</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15233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4/16/2021</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08187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4/16/2021</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79484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4/16/2021</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883925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4/16/2021</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48647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4/16/2021</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79068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4/16/2021</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5906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4/16/2021</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45601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4/16/2021</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05998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4/16/2021</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0959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4/16/2021</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55622453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png"/><Relationship Id="rId7" Type="http://schemas.openxmlformats.org/officeDocument/2006/relationships/diagramColors" Target="../diagrams/colors6.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13.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8A245AC3-2A12-4EC5-90F0-635CC8C2C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0">
            <a:extLst>
              <a:ext uri="{FF2B5EF4-FFF2-40B4-BE49-F238E27FC236}">
                <a16:creationId xmlns:a16="http://schemas.microsoft.com/office/drawing/2014/main" id="{31E2F09B-BB20-4BE5-AB02-3EB3D1DC4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8" name="Video 17">
            <a:extLst>
              <a:ext uri="{FF2B5EF4-FFF2-40B4-BE49-F238E27FC236}">
                <a16:creationId xmlns:a16="http://schemas.microsoft.com/office/drawing/2014/main" id="{6B02BEC0-0158-447A-B084-CEC09B2807A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79" r="-1" b="-1"/>
          <a:stretch/>
        </p:blipFill>
        <p:spPr>
          <a:xfrm>
            <a:off x="20" y="1376"/>
            <a:ext cx="12188932" cy="6856624"/>
          </a:xfrm>
          <a:prstGeom prst="rect">
            <a:avLst/>
          </a:prstGeom>
        </p:spPr>
      </p:pic>
      <p:sp>
        <p:nvSpPr>
          <p:cNvPr id="13" name="Rectangle 12">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30952"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ABA2F37-388F-4D5A-9ABF-F0ADA6CB8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4352" y="1546522"/>
            <a:ext cx="6327657" cy="4003971"/>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6DAD23D2-6BEF-470D-992C-8B2BC3BF4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861296" y="1546522"/>
            <a:ext cx="6327656" cy="4016078"/>
          </a:xfrm>
          <a:prstGeom prst="rect">
            <a:avLst/>
          </a:prstGeom>
          <a:blipFill dpi="0" rotWithShape="1">
            <a:blip r:embed="rId5">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13E903-52FF-41CD-AD7F-31108BB7B75D}"/>
              </a:ext>
            </a:extLst>
          </p:cNvPr>
          <p:cNvSpPr>
            <a:spLocks noGrp="1"/>
          </p:cNvSpPr>
          <p:nvPr>
            <p:ph type="ctrTitle"/>
          </p:nvPr>
        </p:nvSpPr>
        <p:spPr>
          <a:xfrm>
            <a:off x="6248401" y="1828799"/>
            <a:ext cx="5105400" cy="2491199"/>
          </a:xfrm>
        </p:spPr>
        <p:txBody>
          <a:bodyPr anchor="b">
            <a:normAutofit/>
          </a:bodyPr>
          <a:lstStyle/>
          <a:p>
            <a:pPr algn="l"/>
            <a:r>
              <a:rPr lang="en-US">
                <a:solidFill>
                  <a:srgbClr val="FFFFFF"/>
                </a:solidFill>
              </a:rPr>
              <a:t>SMAC Governing Board Meeting </a:t>
            </a:r>
          </a:p>
        </p:txBody>
      </p:sp>
      <p:sp>
        <p:nvSpPr>
          <p:cNvPr id="3" name="Subtitle 2">
            <a:extLst>
              <a:ext uri="{FF2B5EF4-FFF2-40B4-BE49-F238E27FC236}">
                <a16:creationId xmlns:a16="http://schemas.microsoft.com/office/drawing/2014/main" id="{C964A93C-1D1E-4945-ADF7-DCB94C062A69}"/>
              </a:ext>
            </a:extLst>
          </p:cNvPr>
          <p:cNvSpPr>
            <a:spLocks noGrp="1"/>
          </p:cNvSpPr>
          <p:nvPr>
            <p:ph type="subTitle" idx="1"/>
          </p:nvPr>
        </p:nvSpPr>
        <p:spPr>
          <a:xfrm>
            <a:off x="6248401" y="4455151"/>
            <a:ext cx="5105400" cy="878849"/>
          </a:xfrm>
        </p:spPr>
        <p:txBody>
          <a:bodyPr anchor="t">
            <a:normAutofit/>
          </a:bodyPr>
          <a:lstStyle/>
          <a:p>
            <a:pPr algn="l"/>
            <a:r>
              <a:rPr lang="en-US" sz="2200" dirty="0">
                <a:solidFill>
                  <a:srgbClr val="FFFFFF"/>
                </a:solidFill>
              </a:rPr>
              <a:t>Friday, April 16, 2021</a:t>
            </a:r>
          </a:p>
        </p:txBody>
      </p:sp>
    </p:spTree>
    <p:extLst>
      <p:ext uri="{BB962C8B-B14F-4D97-AF65-F5344CB8AC3E}">
        <p14:creationId xmlns:p14="http://schemas.microsoft.com/office/powerpoint/2010/main" val="7081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mute="1">
                <p:cTn id="12" repeatCount="indefinite" fill="hold" display="0">
                  <p:stCondLst>
                    <p:cond delay="indefinite"/>
                  </p:stCondLst>
                </p:cTn>
                <p:tgtEl>
                  <p:spTgt spid="1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Title 1">
            <a:extLst>
              <a:ext uri="{FF2B5EF4-FFF2-40B4-BE49-F238E27FC236}">
                <a16:creationId xmlns:a16="http://schemas.microsoft.com/office/drawing/2014/main" id="{321DB756-4AE4-4812-AC5E-101A96F80949}"/>
              </a:ext>
            </a:extLst>
          </p:cNvPr>
          <p:cNvSpPr>
            <a:spLocks noGrp="1"/>
          </p:cNvSpPr>
          <p:nvPr>
            <p:ph type="title"/>
          </p:nvPr>
        </p:nvSpPr>
        <p:spPr>
          <a:xfrm>
            <a:off x="838201" y="559813"/>
            <a:ext cx="10348146" cy="1283471"/>
          </a:xfrm>
        </p:spPr>
        <p:txBody>
          <a:bodyPr anchor="t">
            <a:normAutofit/>
          </a:bodyPr>
          <a:lstStyle/>
          <a:p>
            <a:r>
              <a:rPr lang="en-US">
                <a:solidFill>
                  <a:schemeClr val="tx2"/>
                </a:solidFill>
              </a:rPr>
              <a:t>Board member goals</a:t>
            </a:r>
          </a:p>
        </p:txBody>
      </p:sp>
      <p:pic>
        <p:nvPicPr>
          <p:cNvPr id="15" name="Picture 14">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67342"/>
          <a:stretch/>
        </p:blipFill>
        <p:spPr>
          <a:xfrm rot="10800000">
            <a:off x="-1" y="2719661"/>
            <a:ext cx="830249" cy="2548349"/>
          </a:xfrm>
          <a:prstGeom prst="rect">
            <a:avLst/>
          </a:prstGeom>
        </p:spPr>
      </p:pic>
      <p:graphicFrame>
        <p:nvGraphicFramePr>
          <p:cNvPr id="23" name="Content Placeholder 2">
            <a:extLst>
              <a:ext uri="{FF2B5EF4-FFF2-40B4-BE49-F238E27FC236}">
                <a16:creationId xmlns:a16="http://schemas.microsoft.com/office/drawing/2014/main" id="{0A287BF3-ED3B-4FCD-BFA5-2ED92ECEABA1}"/>
              </a:ext>
            </a:extLst>
          </p:cNvPr>
          <p:cNvGraphicFramePr>
            <a:graphicFrameLocks noGrp="1"/>
          </p:cNvGraphicFramePr>
          <p:nvPr>
            <p:ph idx="1"/>
            <p:extLst>
              <p:ext uri="{D42A27DB-BD31-4B8C-83A1-F6EECF244321}">
                <p14:modId xmlns:p14="http://schemas.microsoft.com/office/powerpoint/2010/main" val="1712232762"/>
              </p:ext>
            </p:extLst>
          </p:nvPr>
        </p:nvGraphicFramePr>
        <p:xfrm>
          <a:off x="1197268" y="1843284"/>
          <a:ext cx="10156531" cy="43336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56909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F569B5B3-582A-48B6-9EE3-8328DAF09B43}"/>
              </a:ext>
            </a:extLst>
          </p:cNvPr>
          <p:cNvSpPr>
            <a:spLocks noGrp="1"/>
          </p:cNvSpPr>
          <p:nvPr>
            <p:ph type="title"/>
          </p:nvPr>
        </p:nvSpPr>
        <p:spPr>
          <a:xfrm>
            <a:off x="838201" y="559813"/>
            <a:ext cx="8763000" cy="1664573"/>
          </a:xfrm>
        </p:spPr>
        <p:txBody>
          <a:bodyPr>
            <a:normAutofit/>
          </a:bodyPr>
          <a:lstStyle/>
          <a:p>
            <a:r>
              <a:rPr lang="en-US">
                <a:solidFill>
                  <a:schemeClr val="tx2"/>
                </a:solidFill>
              </a:rPr>
              <a:t>2021 SMAC Priorities</a:t>
            </a:r>
          </a:p>
        </p:txBody>
      </p:sp>
      <p:sp>
        <p:nvSpPr>
          <p:cNvPr id="17" name="Content Placeholder 2">
            <a:extLst>
              <a:ext uri="{FF2B5EF4-FFF2-40B4-BE49-F238E27FC236}">
                <a16:creationId xmlns:a16="http://schemas.microsoft.com/office/drawing/2014/main" id="{AF56F7C9-9E06-4122-AC94-15D85E865EFF}"/>
              </a:ext>
            </a:extLst>
          </p:cNvPr>
          <p:cNvSpPr>
            <a:spLocks noGrp="1"/>
          </p:cNvSpPr>
          <p:nvPr>
            <p:ph idx="1"/>
          </p:nvPr>
        </p:nvSpPr>
        <p:spPr>
          <a:xfrm>
            <a:off x="825797" y="2384474"/>
            <a:ext cx="8762436" cy="3728613"/>
          </a:xfrm>
        </p:spPr>
        <p:txBody>
          <a:bodyPr>
            <a:normAutofit/>
          </a:bodyPr>
          <a:lstStyle/>
          <a:p>
            <a:pPr marL="0" marR="0">
              <a:spcBef>
                <a:spcPts val="0"/>
              </a:spcBef>
              <a:spcAft>
                <a:spcPts val="0"/>
              </a:spcAft>
            </a:pPr>
            <a:r>
              <a:rPr lang="en-US" sz="1800" dirty="0">
                <a:solidFill>
                  <a:schemeClr val="tx2"/>
                </a:solidFill>
                <a:effectLst/>
                <a:latin typeface="Calibri" panose="020F0502020204030204" pitchFamily="34" charset="0"/>
                <a:ea typeface="Times New Roman" panose="02020603050405020304" pitchFamily="18" charset="0"/>
              </a:rPr>
              <a:t>The SMAC community is committed to eliminating racial disparities within the homeless response system in the suburban counties.  This commitment is incorporated in multiple ways through these annual priorities.  In addition, all data brought for review by the Governing Board and all of the SMAC committees will be broken down, whenever possible, with racial demographic information. </a:t>
            </a:r>
            <a:endParaRPr lang="en-US" sz="1800" dirty="0">
              <a:solidFill>
                <a:schemeClr val="tx2"/>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1800" dirty="0">
              <a:solidFill>
                <a:schemeClr val="tx2"/>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chemeClr val="tx2"/>
                </a:solidFill>
                <a:effectLst/>
                <a:latin typeface="Calibri" panose="020F0502020204030204" pitchFamily="34" charset="0"/>
                <a:ea typeface="Times New Roman" panose="02020603050405020304" pitchFamily="18" charset="0"/>
              </a:rPr>
              <a:t>The priorities outlined by the SMAC Governing Board also seek to improve the HUD System Performance Measure outcomes of the CoC.  Each prioritized strategy can be tied to one of the seven System Performance Measures.</a:t>
            </a:r>
            <a:endParaRPr lang="en-US" sz="1800" dirty="0">
              <a:solidFill>
                <a:schemeClr val="tx2"/>
              </a:solidFill>
              <a:effectLst/>
              <a:latin typeface="Times New Roman" panose="02020603050405020304" pitchFamily="18" charset="0"/>
              <a:ea typeface="Times New Roman" panose="02020603050405020304" pitchFamily="18" charset="0"/>
            </a:endParaRPr>
          </a:p>
          <a:p>
            <a:pPr marL="0" indent="0">
              <a:buNone/>
            </a:pPr>
            <a:endParaRPr lang="en-US" sz="1800" dirty="0">
              <a:solidFill>
                <a:schemeClr val="tx2"/>
              </a:solidFill>
            </a:endParaRPr>
          </a:p>
        </p:txBody>
      </p:sp>
      <p:sp>
        <p:nvSpPr>
          <p:cNvPr id="12" name="Rectangle 11">
            <a:extLst>
              <a:ext uri="{FF2B5EF4-FFF2-40B4-BE49-F238E27FC236}">
                <a16:creationId xmlns:a16="http://schemas.microsoft.com/office/drawing/2014/main" id="{9729F241-2B1B-40E9-A72C-63955DFFF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B4B9D7-F359-44A2-87B4-EAFA68AA9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blipFill dpi="0" rotWithShape="1">
            <a:blip r:embed="rId2">
              <a:alphaModFix amt="40000"/>
              <a:duotone>
                <a:schemeClr val="accent1">
                  <a:shade val="45000"/>
                  <a:satMod val="135000"/>
                </a:schemeClr>
                <a:prstClr val="white"/>
              </a:duotone>
            </a:blip>
            <a:srcRect/>
            <a:tile tx="889000" ty="0" sx="100000" sy="100000" flip="xy"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9603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027CAEDE-D92D-4745-8749-71019415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0C96CB6-3880-40E6-A4BF-F64E7D1E4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646FC1-FD24-4D97-BCB3-27935ECC510A}"/>
              </a:ext>
            </a:extLst>
          </p:cNvPr>
          <p:cNvSpPr>
            <a:spLocks noGrp="1"/>
          </p:cNvSpPr>
          <p:nvPr>
            <p:ph type="title"/>
          </p:nvPr>
        </p:nvSpPr>
        <p:spPr>
          <a:xfrm>
            <a:off x="838201" y="559813"/>
            <a:ext cx="2819399" cy="5577934"/>
          </a:xfrm>
        </p:spPr>
        <p:txBody>
          <a:bodyPr>
            <a:normAutofit/>
          </a:bodyPr>
          <a:lstStyle/>
          <a:p>
            <a:r>
              <a:rPr lang="en-US"/>
              <a:t>2021 SMAC Priorities </a:t>
            </a:r>
            <a:endParaRPr lang="en-US" dirty="0"/>
          </a:p>
        </p:txBody>
      </p:sp>
      <p:graphicFrame>
        <p:nvGraphicFramePr>
          <p:cNvPr id="4" name="Content Placeholder 3">
            <a:extLst>
              <a:ext uri="{FF2B5EF4-FFF2-40B4-BE49-F238E27FC236}">
                <a16:creationId xmlns:a16="http://schemas.microsoft.com/office/drawing/2014/main" id="{8477C96E-D85C-4550-AE64-528EE04D9F6E}"/>
              </a:ext>
            </a:extLst>
          </p:cNvPr>
          <p:cNvGraphicFramePr>
            <a:graphicFrameLocks noGrp="1"/>
          </p:cNvGraphicFramePr>
          <p:nvPr>
            <p:ph idx="1"/>
            <p:extLst>
              <p:ext uri="{D42A27DB-BD31-4B8C-83A1-F6EECF244321}">
                <p14:modId xmlns:p14="http://schemas.microsoft.com/office/powerpoint/2010/main" val="2347077004"/>
              </p:ext>
            </p:extLst>
          </p:nvPr>
        </p:nvGraphicFramePr>
        <p:xfrm>
          <a:off x="4807223" y="569916"/>
          <a:ext cx="7003778" cy="5618177"/>
        </p:xfrm>
        <a:graphic>
          <a:graphicData uri="http://schemas.openxmlformats.org/drawingml/2006/table">
            <a:tbl>
              <a:tblPr firstRow="1" firstCol="1" bandRow="1">
                <a:tableStyleId>{5C22544A-7EE6-4342-B048-85BDC9FD1C3A}</a:tableStyleId>
              </a:tblPr>
              <a:tblGrid>
                <a:gridCol w="5209888">
                  <a:extLst>
                    <a:ext uri="{9D8B030D-6E8A-4147-A177-3AD203B41FA5}">
                      <a16:colId xmlns:a16="http://schemas.microsoft.com/office/drawing/2014/main" val="3090658751"/>
                    </a:ext>
                  </a:extLst>
                </a:gridCol>
                <a:gridCol w="1793890">
                  <a:extLst>
                    <a:ext uri="{9D8B030D-6E8A-4147-A177-3AD203B41FA5}">
                      <a16:colId xmlns:a16="http://schemas.microsoft.com/office/drawing/2014/main" val="4044524172"/>
                    </a:ext>
                  </a:extLst>
                </a:gridCol>
              </a:tblGrid>
              <a:tr h="915462">
                <a:tc>
                  <a:txBody>
                    <a:bodyPr/>
                    <a:lstStyle/>
                    <a:p>
                      <a:pPr marL="0" marR="0" algn="l">
                        <a:spcBef>
                          <a:spcPts val="0"/>
                        </a:spcBef>
                        <a:spcAft>
                          <a:spcPts val="0"/>
                        </a:spcAft>
                      </a:pPr>
                      <a:r>
                        <a:rPr lang="en-US" sz="1400" cap="all">
                          <a:effectLst/>
                        </a:rPr>
                        <a:t>Prioritized Strategy for regional Planning</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541" marR="70541" marT="0" marB="0"/>
                </a:tc>
                <a:tc>
                  <a:txBody>
                    <a:bodyPr/>
                    <a:lstStyle/>
                    <a:p>
                      <a:pPr marL="0" marR="0" algn="l">
                        <a:spcBef>
                          <a:spcPts val="0"/>
                        </a:spcBef>
                        <a:spcAft>
                          <a:spcPts val="0"/>
                        </a:spcAft>
                      </a:pPr>
                      <a:r>
                        <a:rPr lang="en-US" sz="1400" cap="all">
                          <a:effectLst/>
                        </a:rPr>
                        <a:t>System Performance Measure(s) Impacted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541" marR="70541" marT="0" marB="0"/>
                </a:tc>
                <a:extLst>
                  <a:ext uri="{0D108BD9-81ED-4DB2-BD59-A6C34878D82A}">
                    <a16:rowId xmlns:a16="http://schemas.microsoft.com/office/drawing/2014/main" val="760752477"/>
                  </a:ext>
                </a:extLst>
              </a:tr>
              <a:tr h="790056">
                <a:tc>
                  <a:txBody>
                    <a:bodyPr/>
                    <a:lstStyle/>
                    <a:p>
                      <a:pPr marL="0" marR="0" algn="l">
                        <a:spcBef>
                          <a:spcPts val="0"/>
                        </a:spcBef>
                        <a:spcAft>
                          <a:spcPts val="0"/>
                        </a:spcAft>
                      </a:pPr>
                      <a:r>
                        <a:rPr lang="en-US" sz="1200" cap="all" dirty="0">
                          <a:effectLst/>
                        </a:rPr>
                        <a:t>Mapping a plan for affordable housing development</a:t>
                      </a:r>
                      <a:endParaRPr lang="en-US" sz="1200" dirty="0">
                        <a:effectLst/>
                      </a:endParaRPr>
                    </a:p>
                    <a:p>
                      <a:pPr marL="342900" marR="0" lvl="0" indent="-342900" algn="l">
                        <a:spcBef>
                          <a:spcPts val="0"/>
                        </a:spcBef>
                        <a:spcAft>
                          <a:spcPts val="0"/>
                        </a:spcAft>
                        <a:buFont typeface="Symbol" panose="05050102010706020507" pitchFamily="18" charset="2"/>
                        <a:buChar char=""/>
                      </a:pPr>
                      <a:r>
                        <a:rPr lang="en-US" sz="1100" b="0" cap="all" dirty="0">
                          <a:effectLst/>
                        </a:rPr>
                        <a:t>regional planning around MN housing tax credit developer application process</a:t>
                      </a:r>
                      <a:endParaRPr lang="en-US" sz="1200" b="0" dirty="0">
                        <a:effectLst/>
                      </a:endParaRPr>
                    </a:p>
                    <a:p>
                      <a:pPr marL="342900" marR="0" lvl="0" indent="-342900" algn="l">
                        <a:spcBef>
                          <a:spcPts val="0"/>
                        </a:spcBef>
                        <a:spcAft>
                          <a:spcPts val="0"/>
                        </a:spcAft>
                        <a:buFont typeface="Symbol" panose="05050102010706020507" pitchFamily="18" charset="2"/>
                        <a:buChar char=""/>
                      </a:pPr>
                      <a:r>
                        <a:rPr lang="en-US" sz="1100" b="0" cap="all" dirty="0">
                          <a:effectLst/>
                        </a:rPr>
                        <a:t>tiny home development</a:t>
                      </a:r>
                      <a:endParaRPr lang="en-US"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541" marR="70541" marT="0" marB="0"/>
                </a:tc>
                <a:tc>
                  <a:txBody>
                    <a:bodyPr/>
                    <a:lstStyle/>
                    <a:p>
                      <a:pPr marL="0" marR="0" algn="l">
                        <a:spcBef>
                          <a:spcPts val="0"/>
                        </a:spcBef>
                        <a:spcAft>
                          <a:spcPts val="0"/>
                        </a:spcAft>
                      </a:pPr>
                      <a:r>
                        <a:rPr lang="en-US" sz="1200">
                          <a:effectLst/>
                        </a:rPr>
                        <a:t>Measure 1 LOT Homeless</a:t>
                      </a:r>
                    </a:p>
                    <a:p>
                      <a:pPr marL="0" marR="0" algn="l">
                        <a:spcBef>
                          <a:spcPts val="0"/>
                        </a:spcBef>
                        <a:spcAft>
                          <a:spcPts val="0"/>
                        </a:spcAft>
                      </a:pPr>
                      <a:r>
                        <a:rPr lang="en-US" sz="1200">
                          <a:effectLst/>
                        </a:rPr>
                        <a:t>Measure 7 Successful Exits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541" marR="70541" marT="0" marB="0"/>
                </a:tc>
                <a:extLst>
                  <a:ext uri="{0D108BD9-81ED-4DB2-BD59-A6C34878D82A}">
                    <a16:rowId xmlns:a16="http://schemas.microsoft.com/office/drawing/2014/main" val="1481215601"/>
                  </a:ext>
                </a:extLst>
              </a:tr>
              <a:tr h="790056">
                <a:tc>
                  <a:txBody>
                    <a:bodyPr/>
                    <a:lstStyle/>
                    <a:p>
                      <a:pPr marL="0" marR="0" algn="l">
                        <a:spcBef>
                          <a:spcPts val="0"/>
                        </a:spcBef>
                        <a:spcAft>
                          <a:spcPts val="0"/>
                        </a:spcAft>
                      </a:pPr>
                      <a:r>
                        <a:rPr lang="en-US" sz="1200" cap="all" dirty="0">
                          <a:effectLst/>
                        </a:rPr>
                        <a:t>strengthen relationships with </a:t>
                      </a:r>
                      <a:r>
                        <a:rPr lang="en-US" sz="1200" cap="all" dirty="0" err="1">
                          <a:effectLst/>
                        </a:rPr>
                        <a:t>phas</a:t>
                      </a:r>
                      <a:endParaRPr lang="en-US" sz="1200" dirty="0">
                        <a:effectLst/>
                      </a:endParaRPr>
                    </a:p>
                    <a:p>
                      <a:pPr marL="342900" marR="0" lvl="0" indent="-342900" algn="l">
                        <a:spcBef>
                          <a:spcPts val="0"/>
                        </a:spcBef>
                        <a:spcAft>
                          <a:spcPts val="0"/>
                        </a:spcAft>
                        <a:buFont typeface="Symbol" panose="05050102010706020507" pitchFamily="18" charset="2"/>
                        <a:buChar char=""/>
                      </a:pPr>
                      <a:r>
                        <a:rPr lang="en-US" sz="1200" b="0" cap="all" dirty="0">
                          <a:effectLst/>
                        </a:rPr>
                        <a:t>expand Move up type opportunities</a:t>
                      </a:r>
                      <a:endParaRPr lang="en-US" sz="1200" b="0" dirty="0">
                        <a:effectLst/>
                      </a:endParaRPr>
                    </a:p>
                    <a:p>
                      <a:pPr marL="342900" marR="0" lvl="0" indent="-342900" algn="l">
                        <a:spcBef>
                          <a:spcPts val="0"/>
                        </a:spcBef>
                        <a:spcAft>
                          <a:spcPts val="0"/>
                        </a:spcAft>
                        <a:buFont typeface="Symbol" panose="05050102010706020507" pitchFamily="18" charset="2"/>
                        <a:buChar char=""/>
                      </a:pPr>
                      <a:r>
                        <a:rPr lang="en-US" sz="1200" b="0" cap="all" dirty="0">
                          <a:effectLst/>
                        </a:rPr>
                        <a:t>understand and influence planning process for new developments</a:t>
                      </a:r>
                      <a:endParaRPr lang="en-US"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541" marR="70541" marT="0" marB="0"/>
                </a:tc>
                <a:tc>
                  <a:txBody>
                    <a:bodyPr/>
                    <a:lstStyle/>
                    <a:p>
                      <a:pPr marL="0" marR="0" algn="l">
                        <a:spcBef>
                          <a:spcPts val="0"/>
                        </a:spcBef>
                        <a:spcAft>
                          <a:spcPts val="0"/>
                        </a:spcAft>
                      </a:pPr>
                      <a:r>
                        <a:rPr lang="en-US" sz="1200">
                          <a:effectLst/>
                        </a:rPr>
                        <a:t>Measure 1 LOT Homeless</a:t>
                      </a:r>
                    </a:p>
                    <a:p>
                      <a:pPr marL="0" marR="0" algn="l">
                        <a:spcBef>
                          <a:spcPts val="0"/>
                        </a:spcBef>
                        <a:spcAft>
                          <a:spcPts val="0"/>
                        </a:spcAft>
                      </a:pPr>
                      <a:r>
                        <a:rPr lang="en-US" sz="1200">
                          <a:effectLst/>
                        </a:rPr>
                        <a:t>Measure 2 Returns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541" marR="70541" marT="0" marB="0"/>
                </a:tc>
                <a:extLst>
                  <a:ext uri="{0D108BD9-81ED-4DB2-BD59-A6C34878D82A}">
                    <a16:rowId xmlns:a16="http://schemas.microsoft.com/office/drawing/2014/main" val="3949304487"/>
                  </a:ext>
                </a:extLst>
              </a:tr>
              <a:tr h="978165">
                <a:tc>
                  <a:txBody>
                    <a:bodyPr/>
                    <a:lstStyle/>
                    <a:p>
                      <a:pPr marL="0" marR="0" algn="l">
                        <a:spcBef>
                          <a:spcPts val="0"/>
                        </a:spcBef>
                        <a:spcAft>
                          <a:spcPts val="0"/>
                        </a:spcAft>
                      </a:pPr>
                      <a:r>
                        <a:rPr lang="en-US" sz="1200" cap="all" dirty="0">
                          <a:effectLst/>
                        </a:rPr>
                        <a:t>develop program opportunities for culturally specific groups</a:t>
                      </a:r>
                      <a:endParaRPr lang="en-US" sz="1200" dirty="0">
                        <a:effectLst/>
                      </a:endParaRPr>
                    </a:p>
                    <a:p>
                      <a:pPr marL="342900" marR="0" lvl="0" indent="-342900" algn="l">
                        <a:spcBef>
                          <a:spcPts val="0"/>
                        </a:spcBef>
                        <a:spcAft>
                          <a:spcPts val="0"/>
                        </a:spcAft>
                        <a:buFont typeface="Symbol" panose="05050102010706020507" pitchFamily="18" charset="2"/>
                        <a:buChar char=""/>
                      </a:pPr>
                      <a:r>
                        <a:rPr lang="en-US" sz="1200" b="0" cap="all" dirty="0">
                          <a:effectLst/>
                        </a:rPr>
                        <a:t>develop/expand culturally specific outreach</a:t>
                      </a:r>
                      <a:endParaRPr lang="en-US" sz="1200" b="0" dirty="0">
                        <a:effectLst/>
                      </a:endParaRPr>
                    </a:p>
                    <a:p>
                      <a:pPr marL="342900" marR="0" lvl="0" indent="-342900" algn="l">
                        <a:spcBef>
                          <a:spcPts val="0"/>
                        </a:spcBef>
                        <a:spcAft>
                          <a:spcPts val="0"/>
                        </a:spcAft>
                        <a:buFont typeface="Symbol" panose="05050102010706020507" pitchFamily="18" charset="2"/>
                        <a:buChar char=""/>
                      </a:pPr>
                      <a:r>
                        <a:rPr lang="en-US" sz="1200" b="0" cap="all" dirty="0">
                          <a:effectLst/>
                        </a:rPr>
                        <a:t>Increase housing opportunities for </a:t>
                      </a:r>
                      <a:r>
                        <a:rPr lang="en-US" sz="1200" b="0" cap="all" dirty="0" err="1">
                          <a:effectLst/>
                        </a:rPr>
                        <a:t>bipoc</a:t>
                      </a:r>
                      <a:r>
                        <a:rPr lang="en-US" sz="1200" b="0" cap="all" dirty="0">
                          <a:effectLst/>
                        </a:rPr>
                        <a:t> single adults </a:t>
                      </a:r>
                      <a:endParaRPr lang="en-US"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541" marR="70541" marT="0" marB="0"/>
                </a:tc>
                <a:tc>
                  <a:txBody>
                    <a:bodyPr/>
                    <a:lstStyle/>
                    <a:p>
                      <a:pPr marL="0" marR="0" algn="l">
                        <a:spcBef>
                          <a:spcPts val="0"/>
                        </a:spcBef>
                        <a:spcAft>
                          <a:spcPts val="0"/>
                        </a:spcAft>
                      </a:pPr>
                      <a:r>
                        <a:rPr lang="en-US" sz="1200">
                          <a:effectLst/>
                        </a:rPr>
                        <a:t>Measure 1 LOT Homeless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541" marR="70541" marT="0" marB="0"/>
                </a:tc>
                <a:extLst>
                  <a:ext uri="{0D108BD9-81ED-4DB2-BD59-A6C34878D82A}">
                    <a16:rowId xmlns:a16="http://schemas.microsoft.com/office/drawing/2014/main" val="2993544783"/>
                  </a:ext>
                </a:extLst>
              </a:tr>
              <a:tr h="1918707">
                <a:tc>
                  <a:txBody>
                    <a:bodyPr/>
                    <a:lstStyle/>
                    <a:p>
                      <a:pPr marL="0" marR="0" algn="l">
                        <a:spcBef>
                          <a:spcPts val="0"/>
                        </a:spcBef>
                        <a:spcAft>
                          <a:spcPts val="0"/>
                        </a:spcAft>
                      </a:pPr>
                      <a:r>
                        <a:rPr lang="en-US" sz="1200" cap="all" dirty="0">
                          <a:effectLst/>
                        </a:rPr>
                        <a:t>provide education on disparities and serving </a:t>
                      </a:r>
                      <a:r>
                        <a:rPr lang="en-US" sz="1200" cap="all" dirty="0" err="1">
                          <a:effectLst/>
                        </a:rPr>
                        <a:t>bipoc</a:t>
                      </a:r>
                      <a:r>
                        <a:rPr lang="en-US" sz="1200" cap="all" dirty="0">
                          <a:effectLst/>
                        </a:rPr>
                        <a:t> households</a:t>
                      </a:r>
                      <a:endParaRPr lang="en-US" sz="1200" dirty="0">
                        <a:effectLst/>
                      </a:endParaRPr>
                    </a:p>
                    <a:p>
                      <a:pPr marL="342900" marR="0" lvl="0" indent="-342900" algn="l">
                        <a:spcBef>
                          <a:spcPts val="0"/>
                        </a:spcBef>
                        <a:spcAft>
                          <a:spcPts val="0"/>
                        </a:spcAft>
                        <a:buFont typeface="Symbol" panose="05050102010706020507" pitchFamily="18" charset="2"/>
                        <a:buChar char=""/>
                      </a:pPr>
                      <a:r>
                        <a:rPr lang="en-US" sz="1200" b="0" cap="all" dirty="0">
                          <a:effectLst/>
                        </a:rPr>
                        <a:t>Implement training for homeless serving agencies on working with households of diverse backgrounds</a:t>
                      </a:r>
                      <a:endParaRPr lang="en-US" sz="1200" b="0" dirty="0">
                        <a:effectLst/>
                      </a:endParaRPr>
                    </a:p>
                    <a:p>
                      <a:pPr marL="342900" marR="0" lvl="0" indent="-342900" algn="l">
                        <a:spcBef>
                          <a:spcPts val="0"/>
                        </a:spcBef>
                        <a:spcAft>
                          <a:spcPts val="0"/>
                        </a:spcAft>
                        <a:buFont typeface="Symbol" panose="05050102010706020507" pitchFamily="18" charset="2"/>
                        <a:buChar char=""/>
                      </a:pPr>
                      <a:r>
                        <a:rPr lang="en-US" sz="1200" b="0" cap="all" dirty="0">
                          <a:effectLst/>
                        </a:rPr>
                        <a:t>Provide landlord education on renting to households with subsidies </a:t>
                      </a:r>
                      <a:endParaRPr lang="en-US" sz="1200" b="0" dirty="0">
                        <a:effectLst/>
                      </a:endParaRPr>
                    </a:p>
                    <a:p>
                      <a:pPr marL="342900" marR="0" lvl="0" indent="-342900" algn="l">
                        <a:spcBef>
                          <a:spcPts val="0"/>
                        </a:spcBef>
                        <a:spcAft>
                          <a:spcPts val="0"/>
                        </a:spcAft>
                        <a:buFont typeface="Symbol" panose="05050102010706020507" pitchFamily="18" charset="2"/>
                        <a:buChar char=""/>
                      </a:pPr>
                      <a:r>
                        <a:rPr lang="en-US" sz="1200" b="0" cap="all" dirty="0">
                          <a:effectLst/>
                        </a:rPr>
                        <a:t>Provide education to local communities about welcoming people with diverse backgrounds into their neighborhoods</a:t>
                      </a:r>
                      <a:endParaRPr lang="en-US"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541" marR="70541" marT="0" marB="0"/>
                </a:tc>
                <a:tc>
                  <a:txBody>
                    <a:bodyPr/>
                    <a:lstStyle/>
                    <a:p>
                      <a:pPr marL="0" marR="0" algn="l">
                        <a:spcBef>
                          <a:spcPts val="0"/>
                        </a:spcBef>
                        <a:spcAft>
                          <a:spcPts val="0"/>
                        </a:spcAft>
                      </a:pPr>
                      <a:r>
                        <a:rPr lang="en-US" sz="1200">
                          <a:effectLst/>
                        </a:rPr>
                        <a:t>Measure 1 LOT Homeless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541" marR="70541" marT="0" marB="0"/>
                </a:tc>
                <a:extLst>
                  <a:ext uri="{0D108BD9-81ED-4DB2-BD59-A6C34878D82A}">
                    <a16:rowId xmlns:a16="http://schemas.microsoft.com/office/drawing/2014/main" val="1862434978"/>
                  </a:ext>
                </a:extLst>
              </a:tr>
              <a:tr h="225731">
                <a:tc>
                  <a:txBody>
                    <a:bodyPr/>
                    <a:lstStyle/>
                    <a:p>
                      <a:pPr marL="0" marR="0" algn="l">
                        <a:spcBef>
                          <a:spcPts val="0"/>
                        </a:spcBef>
                        <a:spcAft>
                          <a:spcPts val="0"/>
                        </a:spcAft>
                      </a:pPr>
                      <a:r>
                        <a:rPr lang="en-US" sz="1200" cap="all">
                          <a:effectLst/>
                        </a:rPr>
                        <a:t>Defining needs and gaps for youth</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541" marR="70541" marT="0" marB="0"/>
                </a:tc>
                <a:tc>
                  <a:txBody>
                    <a:bodyPr/>
                    <a:lstStyle/>
                    <a:p>
                      <a:pPr marL="0" marR="0" algn="l">
                        <a:spcBef>
                          <a:spcPts val="0"/>
                        </a:spcBef>
                        <a:spcAft>
                          <a:spcPts val="0"/>
                        </a:spcAft>
                      </a:pPr>
                      <a:r>
                        <a:rPr lang="en-US" sz="1200" dirty="0">
                          <a:effectLst/>
                        </a:rPr>
                        <a:t>All measures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0541" marR="70541" marT="0" marB="0"/>
                </a:tc>
                <a:extLst>
                  <a:ext uri="{0D108BD9-81ED-4DB2-BD59-A6C34878D82A}">
                    <a16:rowId xmlns:a16="http://schemas.microsoft.com/office/drawing/2014/main" val="3790603240"/>
                  </a:ext>
                </a:extLst>
              </a:tr>
            </a:tbl>
          </a:graphicData>
        </a:graphic>
      </p:graphicFrame>
    </p:spTree>
    <p:extLst>
      <p:ext uri="{BB962C8B-B14F-4D97-AF65-F5344CB8AC3E}">
        <p14:creationId xmlns:p14="http://schemas.microsoft.com/office/powerpoint/2010/main" val="120406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5" name="Rectangle 14">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2B028756-0FA5-471F-B25F-B44FA1553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AE14A0DF-A27D-4242-A0F2-5F98787B49F4}"/>
              </a:ext>
            </a:extLst>
          </p:cNvPr>
          <p:cNvSpPr>
            <a:spLocks noGrp="1"/>
          </p:cNvSpPr>
          <p:nvPr>
            <p:ph type="title"/>
          </p:nvPr>
        </p:nvSpPr>
        <p:spPr>
          <a:xfrm>
            <a:off x="6434328" y="744909"/>
            <a:ext cx="4919472" cy="3155419"/>
          </a:xfrm>
        </p:spPr>
        <p:txBody>
          <a:bodyPr vert="horz" lIns="91440" tIns="45720" rIns="91440" bIns="45720" rtlCol="0" anchor="b">
            <a:normAutofit/>
          </a:bodyPr>
          <a:lstStyle/>
          <a:p>
            <a:r>
              <a:rPr lang="en-US">
                <a:solidFill>
                  <a:schemeClr val="tx2"/>
                </a:solidFill>
              </a:rPr>
              <a:t>How do we make priorities actionable?</a:t>
            </a:r>
          </a:p>
        </p:txBody>
      </p:sp>
      <p:sp>
        <p:nvSpPr>
          <p:cNvPr id="4" name="Text Placeholder 3">
            <a:extLst>
              <a:ext uri="{FF2B5EF4-FFF2-40B4-BE49-F238E27FC236}">
                <a16:creationId xmlns:a16="http://schemas.microsoft.com/office/drawing/2014/main" id="{2D16D3BB-FB94-44D8-A1DE-3DF5AF2BAAC3}"/>
              </a:ext>
            </a:extLst>
          </p:cNvPr>
          <p:cNvSpPr>
            <a:spLocks noGrp="1"/>
          </p:cNvSpPr>
          <p:nvPr>
            <p:ph type="body" idx="1"/>
          </p:nvPr>
        </p:nvSpPr>
        <p:spPr>
          <a:xfrm>
            <a:off x="6434328" y="4074784"/>
            <a:ext cx="4919472" cy="2054306"/>
          </a:xfrm>
        </p:spPr>
        <p:txBody>
          <a:bodyPr vert="horz" lIns="91440" tIns="45720" rIns="91440" bIns="45720" rtlCol="0" anchor="t">
            <a:normAutofit/>
          </a:bodyPr>
          <a:lstStyle/>
          <a:p>
            <a:r>
              <a:rPr lang="en-US" sz="2200" dirty="0">
                <a:solidFill>
                  <a:schemeClr val="tx2"/>
                </a:solidFill>
              </a:rPr>
              <a:t>Where do you want to </a:t>
            </a:r>
            <a:r>
              <a:rPr lang="en-US" sz="2200">
                <a:solidFill>
                  <a:schemeClr val="tx2"/>
                </a:solidFill>
              </a:rPr>
              <a:t>go next?</a:t>
            </a:r>
          </a:p>
        </p:txBody>
      </p:sp>
      <p:sp>
        <p:nvSpPr>
          <p:cNvPr id="19" name="Rectangle 18">
            <a:extLst>
              <a:ext uri="{FF2B5EF4-FFF2-40B4-BE49-F238E27FC236}">
                <a16:creationId xmlns:a16="http://schemas.microsoft.com/office/drawing/2014/main" id="{8E6613BA-415A-4A35-90E0-E031E5096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90663"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9486F58F-79DD-440F-A9DF-0D68BD4FF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6193718" cy="6857999"/>
          </a:xfrm>
          <a:prstGeom prst="rect">
            <a:avLst/>
          </a:prstGeom>
          <a:blipFill dpi="0" rotWithShape="1">
            <a:blip r:embed="rId3">
              <a:alphaModFix amt="35000"/>
              <a:duotone>
                <a:schemeClr val="accent1">
                  <a:shade val="45000"/>
                  <a:satMod val="135000"/>
                </a:schemeClr>
                <a:prstClr val="white"/>
              </a:duotone>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7" descr="Check List">
            <a:extLst>
              <a:ext uri="{FF2B5EF4-FFF2-40B4-BE49-F238E27FC236}">
                <a16:creationId xmlns:a16="http://schemas.microsoft.com/office/drawing/2014/main" id="{B7177F30-4049-457B-A5C3-EE59469FAC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7742" y="1017640"/>
            <a:ext cx="4817466" cy="4817466"/>
          </a:xfrm>
          <a:prstGeom prst="rect">
            <a:avLst/>
          </a:prstGeom>
        </p:spPr>
      </p:pic>
    </p:spTree>
    <p:extLst>
      <p:ext uri="{BB962C8B-B14F-4D97-AF65-F5344CB8AC3E}">
        <p14:creationId xmlns:p14="http://schemas.microsoft.com/office/powerpoint/2010/main" val="2855457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027CAEDE-D92D-4745-8749-71019415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0C96CB6-3880-40E6-A4BF-F64E7D1E4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54A5CA-6B4C-445B-9365-64C61956C0DC}"/>
              </a:ext>
            </a:extLst>
          </p:cNvPr>
          <p:cNvSpPr>
            <a:spLocks noGrp="1"/>
          </p:cNvSpPr>
          <p:nvPr>
            <p:ph type="title"/>
          </p:nvPr>
        </p:nvSpPr>
        <p:spPr>
          <a:xfrm>
            <a:off x="838201" y="559813"/>
            <a:ext cx="2819399" cy="5577934"/>
          </a:xfrm>
        </p:spPr>
        <p:txBody>
          <a:bodyPr>
            <a:normAutofit/>
          </a:bodyPr>
          <a:lstStyle/>
          <a:p>
            <a:r>
              <a:rPr lang="en-US" dirty="0"/>
              <a:t>Agenda</a:t>
            </a:r>
          </a:p>
        </p:txBody>
      </p:sp>
      <p:graphicFrame>
        <p:nvGraphicFramePr>
          <p:cNvPr id="5" name="Content Placeholder 2">
            <a:extLst>
              <a:ext uri="{FF2B5EF4-FFF2-40B4-BE49-F238E27FC236}">
                <a16:creationId xmlns:a16="http://schemas.microsoft.com/office/drawing/2014/main" id="{18421021-95C4-473B-918B-E9D87F3F77EE}"/>
              </a:ext>
            </a:extLst>
          </p:cNvPr>
          <p:cNvGraphicFramePr>
            <a:graphicFrameLocks noGrp="1"/>
          </p:cNvGraphicFramePr>
          <p:nvPr>
            <p:ph idx="1"/>
            <p:extLst>
              <p:ext uri="{D42A27DB-BD31-4B8C-83A1-F6EECF244321}">
                <p14:modId xmlns:p14="http://schemas.microsoft.com/office/powerpoint/2010/main" val="3140180118"/>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5860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2">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2" name="Rectangle 14">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3" name="Rectangle 16">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5989027"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9" name="Rectangle 18">
            <a:extLst>
              <a:ext uri="{FF2B5EF4-FFF2-40B4-BE49-F238E27FC236}">
                <a16:creationId xmlns:a16="http://schemas.microsoft.com/office/drawing/2014/main" id="{487685E6-1160-459B-8C70-301404C06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8" y="0"/>
            <a:ext cx="5989019"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94C9708-F6A4-4956-B261-A4A2C4DFE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8400" y="0"/>
            <a:ext cx="59436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A1A12A4F-0689-4448-B23B-2C8F7D9F4B40}"/>
              </a:ext>
            </a:extLst>
          </p:cNvPr>
          <p:cNvSpPr>
            <a:spLocks noGrp="1"/>
          </p:cNvSpPr>
          <p:nvPr>
            <p:ph type="title"/>
          </p:nvPr>
        </p:nvSpPr>
        <p:spPr>
          <a:xfrm>
            <a:off x="6553200" y="586992"/>
            <a:ext cx="4953000" cy="1664573"/>
          </a:xfrm>
        </p:spPr>
        <p:txBody>
          <a:bodyPr>
            <a:normAutofit/>
          </a:bodyPr>
          <a:lstStyle/>
          <a:p>
            <a:pPr>
              <a:lnSpc>
                <a:spcPct val="90000"/>
              </a:lnSpc>
            </a:pPr>
            <a:r>
              <a:rPr lang="en-US" sz="3700">
                <a:solidFill>
                  <a:schemeClr val="tx2"/>
                </a:solidFill>
              </a:rPr>
              <a:t>Making way for difficult conversations</a:t>
            </a:r>
          </a:p>
        </p:txBody>
      </p:sp>
      <p:pic>
        <p:nvPicPr>
          <p:cNvPr id="7" name="Picture 4" descr="Large skydiving group mid-air">
            <a:extLst>
              <a:ext uri="{FF2B5EF4-FFF2-40B4-BE49-F238E27FC236}">
                <a16:creationId xmlns:a16="http://schemas.microsoft.com/office/drawing/2014/main" id="{6B116116-D075-4B01-A210-279DCC0C7D88}"/>
              </a:ext>
            </a:extLst>
          </p:cNvPr>
          <p:cNvPicPr>
            <a:picLocks noChangeAspect="1"/>
          </p:cNvPicPr>
          <p:nvPr/>
        </p:nvPicPr>
        <p:blipFill rotWithShape="1">
          <a:blip r:embed="rId3"/>
          <a:srcRect l="21562" r="20394"/>
          <a:stretch/>
        </p:blipFill>
        <p:spPr>
          <a:xfrm>
            <a:off x="606552" y="765840"/>
            <a:ext cx="4724400" cy="5412663"/>
          </a:xfrm>
          <a:prstGeom prst="rect">
            <a:avLst/>
          </a:prstGeom>
        </p:spPr>
      </p:pic>
      <p:sp>
        <p:nvSpPr>
          <p:cNvPr id="8" name="Content Placeholder 2">
            <a:extLst>
              <a:ext uri="{FF2B5EF4-FFF2-40B4-BE49-F238E27FC236}">
                <a16:creationId xmlns:a16="http://schemas.microsoft.com/office/drawing/2014/main" id="{830748EE-C45F-4EDE-A8F9-042243BD3EB8}"/>
              </a:ext>
            </a:extLst>
          </p:cNvPr>
          <p:cNvSpPr>
            <a:spLocks noGrp="1"/>
          </p:cNvSpPr>
          <p:nvPr>
            <p:ph idx="1"/>
          </p:nvPr>
        </p:nvSpPr>
        <p:spPr>
          <a:xfrm>
            <a:off x="6553200" y="2411653"/>
            <a:ext cx="4952681" cy="3728613"/>
          </a:xfrm>
        </p:spPr>
        <p:txBody>
          <a:bodyPr>
            <a:normAutofit/>
          </a:bodyPr>
          <a:lstStyle/>
          <a:p>
            <a:pPr>
              <a:lnSpc>
                <a:spcPct val="100000"/>
              </a:lnSpc>
            </a:pPr>
            <a:r>
              <a:rPr lang="en-US" sz="1700">
                <a:solidFill>
                  <a:schemeClr val="tx2"/>
                </a:solidFill>
              </a:rPr>
              <a:t>Stay engaged and listen actively</a:t>
            </a:r>
          </a:p>
          <a:p>
            <a:pPr>
              <a:lnSpc>
                <a:spcPct val="100000"/>
              </a:lnSpc>
            </a:pPr>
            <a:r>
              <a:rPr lang="en-US" sz="1700">
                <a:solidFill>
                  <a:schemeClr val="tx2"/>
                </a:solidFill>
              </a:rPr>
              <a:t>Allow for ouch and oops moments</a:t>
            </a:r>
          </a:p>
          <a:p>
            <a:pPr>
              <a:lnSpc>
                <a:spcPct val="100000"/>
              </a:lnSpc>
            </a:pPr>
            <a:r>
              <a:rPr lang="en-US" sz="1700">
                <a:solidFill>
                  <a:schemeClr val="tx2"/>
                </a:solidFill>
              </a:rPr>
              <a:t>Step away if you need to</a:t>
            </a:r>
          </a:p>
          <a:p>
            <a:pPr>
              <a:lnSpc>
                <a:spcPct val="100000"/>
              </a:lnSpc>
            </a:pPr>
            <a:r>
              <a:rPr lang="en-US" sz="1700">
                <a:solidFill>
                  <a:schemeClr val="tx2"/>
                </a:solidFill>
              </a:rPr>
              <a:t>Experience discomfort</a:t>
            </a:r>
          </a:p>
          <a:p>
            <a:pPr>
              <a:lnSpc>
                <a:spcPct val="100000"/>
              </a:lnSpc>
            </a:pPr>
            <a:r>
              <a:rPr lang="en-US" sz="1700">
                <a:solidFill>
                  <a:schemeClr val="tx2"/>
                </a:solidFill>
              </a:rPr>
              <a:t>Bring a growth mindset</a:t>
            </a:r>
          </a:p>
          <a:p>
            <a:pPr>
              <a:lnSpc>
                <a:spcPct val="100000"/>
              </a:lnSpc>
            </a:pPr>
            <a:r>
              <a:rPr lang="en-US" sz="1700">
                <a:solidFill>
                  <a:schemeClr val="tx2"/>
                </a:solidFill>
              </a:rPr>
              <a:t>Expect and accept non-closure</a:t>
            </a:r>
          </a:p>
          <a:p>
            <a:pPr>
              <a:lnSpc>
                <a:spcPct val="100000"/>
              </a:lnSpc>
            </a:pPr>
            <a:r>
              <a:rPr lang="en-US" sz="1700">
                <a:solidFill>
                  <a:schemeClr val="tx2"/>
                </a:solidFill>
              </a:rPr>
              <a:t>Assume good intention</a:t>
            </a:r>
          </a:p>
          <a:p>
            <a:pPr>
              <a:lnSpc>
                <a:spcPct val="100000"/>
              </a:lnSpc>
            </a:pPr>
            <a:r>
              <a:rPr lang="en-US" sz="1700">
                <a:solidFill>
                  <a:schemeClr val="tx2"/>
                </a:solidFill>
              </a:rPr>
              <a:t>Provide space to accept and give feedback</a:t>
            </a:r>
          </a:p>
          <a:p>
            <a:pPr>
              <a:lnSpc>
                <a:spcPct val="100000"/>
              </a:lnSpc>
            </a:pPr>
            <a:r>
              <a:rPr lang="en-US" sz="1700">
                <a:solidFill>
                  <a:schemeClr val="tx2"/>
                </a:solidFill>
              </a:rPr>
              <a:t>Allow for differences of opinion, agree to disagree</a:t>
            </a:r>
          </a:p>
          <a:p>
            <a:pPr>
              <a:lnSpc>
                <a:spcPct val="100000"/>
              </a:lnSpc>
            </a:pPr>
            <a:endParaRPr lang="en-US" sz="1700">
              <a:solidFill>
                <a:schemeClr val="tx2"/>
              </a:solidFill>
            </a:endParaRPr>
          </a:p>
          <a:p>
            <a:pPr>
              <a:lnSpc>
                <a:spcPct val="100000"/>
              </a:lnSpc>
            </a:pPr>
            <a:endParaRPr lang="en-US" sz="1700">
              <a:solidFill>
                <a:schemeClr val="tx2"/>
              </a:solidFill>
            </a:endParaRPr>
          </a:p>
          <a:p>
            <a:pPr>
              <a:lnSpc>
                <a:spcPct val="100000"/>
              </a:lnSpc>
            </a:pPr>
            <a:endParaRPr lang="en-US" sz="1700">
              <a:solidFill>
                <a:schemeClr val="tx2"/>
              </a:solidFill>
            </a:endParaRPr>
          </a:p>
          <a:p>
            <a:pPr>
              <a:lnSpc>
                <a:spcPct val="100000"/>
              </a:lnSpc>
            </a:pPr>
            <a:endParaRPr lang="en-US" sz="1700">
              <a:solidFill>
                <a:schemeClr val="tx2"/>
              </a:solidFill>
            </a:endParaRPr>
          </a:p>
        </p:txBody>
      </p:sp>
    </p:spTree>
    <p:extLst>
      <p:ext uri="{BB962C8B-B14F-4D97-AF65-F5344CB8AC3E}">
        <p14:creationId xmlns:p14="http://schemas.microsoft.com/office/powerpoint/2010/main" val="3764448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027CAEDE-D92D-4745-8749-71019415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0C96CB6-3880-40E6-A4BF-F64E7D1E4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97E2B0-F297-4B50-8A83-76AE661211DD}"/>
              </a:ext>
            </a:extLst>
          </p:cNvPr>
          <p:cNvSpPr>
            <a:spLocks noGrp="1"/>
          </p:cNvSpPr>
          <p:nvPr>
            <p:ph type="title"/>
          </p:nvPr>
        </p:nvSpPr>
        <p:spPr>
          <a:xfrm>
            <a:off x="838201" y="559813"/>
            <a:ext cx="2819399" cy="5577934"/>
          </a:xfrm>
        </p:spPr>
        <p:txBody>
          <a:bodyPr>
            <a:normAutofit/>
          </a:bodyPr>
          <a:lstStyle/>
          <a:p>
            <a:r>
              <a:rPr lang="en-US" dirty="0"/>
              <a:t>Member Terms</a:t>
            </a:r>
          </a:p>
        </p:txBody>
      </p:sp>
      <p:graphicFrame>
        <p:nvGraphicFramePr>
          <p:cNvPr id="4" name="Content Placeholder 3">
            <a:extLst>
              <a:ext uri="{FF2B5EF4-FFF2-40B4-BE49-F238E27FC236}">
                <a16:creationId xmlns:a16="http://schemas.microsoft.com/office/drawing/2014/main" id="{1CCB3053-9113-49E2-99F9-8A20A47801FE}"/>
              </a:ext>
            </a:extLst>
          </p:cNvPr>
          <p:cNvGraphicFramePr>
            <a:graphicFrameLocks noGrp="1"/>
          </p:cNvGraphicFramePr>
          <p:nvPr>
            <p:ph idx="1"/>
            <p:extLst>
              <p:ext uri="{D42A27DB-BD31-4B8C-83A1-F6EECF244321}">
                <p14:modId xmlns:p14="http://schemas.microsoft.com/office/powerpoint/2010/main" val="565872817"/>
              </p:ext>
            </p:extLst>
          </p:nvPr>
        </p:nvGraphicFramePr>
        <p:xfrm>
          <a:off x="4807223" y="467629"/>
          <a:ext cx="7003778" cy="5822755"/>
        </p:xfrm>
        <a:graphic>
          <a:graphicData uri="http://schemas.openxmlformats.org/drawingml/2006/table">
            <a:tbl>
              <a:tblPr firstRow="1" firstCol="1" bandRow="1">
                <a:tableStyleId>{5C22544A-7EE6-4342-B048-85BDC9FD1C3A}</a:tableStyleId>
              </a:tblPr>
              <a:tblGrid>
                <a:gridCol w="4535714">
                  <a:extLst>
                    <a:ext uri="{9D8B030D-6E8A-4147-A177-3AD203B41FA5}">
                      <a16:colId xmlns:a16="http://schemas.microsoft.com/office/drawing/2014/main" val="229181825"/>
                    </a:ext>
                  </a:extLst>
                </a:gridCol>
                <a:gridCol w="2468064">
                  <a:extLst>
                    <a:ext uri="{9D8B030D-6E8A-4147-A177-3AD203B41FA5}">
                      <a16:colId xmlns:a16="http://schemas.microsoft.com/office/drawing/2014/main" val="748245531"/>
                    </a:ext>
                  </a:extLst>
                </a:gridCol>
              </a:tblGrid>
              <a:tr h="342515">
                <a:tc>
                  <a:txBody>
                    <a:bodyPr/>
                    <a:lstStyle/>
                    <a:p>
                      <a:pPr marL="0" marR="0">
                        <a:spcBef>
                          <a:spcPts val="0"/>
                        </a:spcBef>
                        <a:spcAft>
                          <a:spcPts val="0"/>
                        </a:spcAft>
                      </a:pPr>
                      <a:r>
                        <a:rPr lang="en-US" sz="1800">
                          <a:effectLst/>
                        </a:rPr>
                        <a:t>Governing Board Roster</a:t>
                      </a:r>
                      <a:endParaRPr lang="en-US" sz="1800">
                        <a:effectLst/>
                        <a:latin typeface="Calibri" panose="020F0502020204030204" pitchFamily="34" charset="0"/>
                        <a:ea typeface="Calibri" panose="020F0502020204030204" pitchFamily="34" charset="0"/>
                      </a:endParaRPr>
                    </a:p>
                  </a:txBody>
                  <a:tcPr marL="115024" marR="115024" marT="0" marB="0"/>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endParaRPr>
                    </a:p>
                  </a:txBody>
                  <a:tcPr marL="115024" marR="115024" marT="0" marB="0"/>
                </a:tc>
                <a:extLst>
                  <a:ext uri="{0D108BD9-81ED-4DB2-BD59-A6C34878D82A}">
                    <a16:rowId xmlns:a16="http://schemas.microsoft.com/office/drawing/2014/main" val="2242433001"/>
                  </a:ext>
                </a:extLst>
              </a:tr>
              <a:tr h="342515">
                <a:tc>
                  <a:txBody>
                    <a:bodyPr/>
                    <a:lstStyle/>
                    <a:p>
                      <a:endParaRPr lang="en-US" sz="1700">
                        <a:effectLst/>
                        <a:latin typeface="Times New Roman" panose="02020603050405020304" pitchFamily="18" charset="0"/>
                      </a:endParaRPr>
                    </a:p>
                  </a:txBody>
                  <a:tcPr marL="115024" marR="115024" marT="0" marB="0"/>
                </a:tc>
                <a:tc>
                  <a:txBody>
                    <a:bodyPr/>
                    <a:lstStyle/>
                    <a:p>
                      <a:pPr marL="0" marR="0">
                        <a:spcBef>
                          <a:spcPts val="0"/>
                        </a:spcBef>
                        <a:spcAft>
                          <a:spcPts val="0"/>
                        </a:spcAft>
                      </a:pPr>
                      <a:r>
                        <a:rPr lang="en-US" sz="1800">
                          <a:effectLst/>
                        </a:rPr>
                        <a:t>Term</a:t>
                      </a:r>
                      <a:endParaRPr lang="en-US" sz="1800">
                        <a:effectLst/>
                        <a:latin typeface="Calibri" panose="020F0502020204030204" pitchFamily="34" charset="0"/>
                        <a:ea typeface="Calibri" panose="020F0502020204030204" pitchFamily="34" charset="0"/>
                      </a:endParaRPr>
                    </a:p>
                  </a:txBody>
                  <a:tcPr marL="115024" marR="115024" marT="0" marB="0"/>
                </a:tc>
                <a:extLst>
                  <a:ext uri="{0D108BD9-81ED-4DB2-BD59-A6C34878D82A}">
                    <a16:rowId xmlns:a16="http://schemas.microsoft.com/office/drawing/2014/main" val="2040653269"/>
                  </a:ext>
                </a:extLst>
              </a:tr>
              <a:tr h="342515">
                <a:tc>
                  <a:txBody>
                    <a:bodyPr/>
                    <a:lstStyle/>
                    <a:p>
                      <a:pPr marL="0" marR="0">
                        <a:spcBef>
                          <a:spcPts val="0"/>
                        </a:spcBef>
                        <a:spcAft>
                          <a:spcPts val="0"/>
                        </a:spcAft>
                      </a:pPr>
                      <a:r>
                        <a:rPr lang="en-US" sz="1800">
                          <a:effectLst/>
                        </a:rPr>
                        <a:t>Matt Lewis</a:t>
                      </a:r>
                      <a:endParaRPr lang="en-US" sz="1800">
                        <a:effectLst/>
                        <a:latin typeface="Calibri" panose="020F0502020204030204" pitchFamily="34" charset="0"/>
                        <a:ea typeface="Calibri" panose="020F0502020204030204" pitchFamily="34" charset="0"/>
                      </a:endParaRPr>
                    </a:p>
                  </a:txBody>
                  <a:tcPr marL="115024" marR="115024" marT="0" marB="0"/>
                </a:tc>
                <a:tc>
                  <a:txBody>
                    <a:bodyPr/>
                    <a:lstStyle/>
                    <a:p>
                      <a:pPr marL="0" marR="0">
                        <a:spcBef>
                          <a:spcPts val="0"/>
                        </a:spcBef>
                        <a:spcAft>
                          <a:spcPts val="0"/>
                        </a:spcAft>
                      </a:pPr>
                      <a:r>
                        <a:rPr lang="en-US" sz="1800">
                          <a:effectLst/>
                        </a:rPr>
                        <a:t>1 year (2022)</a:t>
                      </a:r>
                      <a:endParaRPr lang="en-US" sz="1800">
                        <a:effectLst/>
                        <a:latin typeface="Calibri" panose="020F0502020204030204" pitchFamily="34" charset="0"/>
                        <a:ea typeface="Calibri" panose="020F0502020204030204" pitchFamily="34" charset="0"/>
                      </a:endParaRPr>
                    </a:p>
                  </a:txBody>
                  <a:tcPr marL="115024" marR="115024" marT="0" marB="0"/>
                </a:tc>
                <a:extLst>
                  <a:ext uri="{0D108BD9-81ED-4DB2-BD59-A6C34878D82A}">
                    <a16:rowId xmlns:a16="http://schemas.microsoft.com/office/drawing/2014/main" val="1401287420"/>
                  </a:ext>
                </a:extLst>
              </a:tr>
              <a:tr h="342515">
                <a:tc>
                  <a:txBody>
                    <a:bodyPr/>
                    <a:lstStyle/>
                    <a:p>
                      <a:pPr marL="0" marR="0">
                        <a:spcBef>
                          <a:spcPts val="0"/>
                        </a:spcBef>
                        <a:spcAft>
                          <a:spcPts val="0"/>
                        </a:spcAft>
                      </a:pPr>
                      <a:r>
                        <a:rPr lang="en-US" sz="1800">
                          <a:effectLst/>
                        </a:rPr>
                        <a:t>Carla Wiedemeier</a:t>
                      </a:r>
                      <a:endParaRPr lang="en-US" sz="1800">
                        <a:effectLst/>
                        <a:latin typeface="Calibri" panose="020F0502020204030204" pitchFamily="34" charset="0"/>
                        <a:ea typeface="Calibri" panose="020F0502020204030204" pitchFamily="34" charset="0"/>
                      </a:endParaRPr>
                    </a:p>
                  </a:txBody>
                  <a:tcPr marL="115024" marR="115024" marT="0" marB="0"/>
                </a:tc>
                <a:tc>
                  <a:txBody>
                    <a:bodyPr/>
                    <a:lstStyle/>
                    <a:p>
                      <a:pPr marL="0" marR="0">
                        <a:spcBef>
                          <a:spcPts val="0"/>
                        </a:spcBef>
                        <a:spcAft>
                          <a:spcPts val="0"/>
                        </a:spcAft>
                      </a:pPr>
                      <a:r>
                        <a:rPr lang="en-US" sz="1800">
                          <a:effectLst/>
                        </a:rPr>
                        <a:t>N/A</a:t>
                      </a:r>
                      <a:endParaRPr lang="en-US" sz="1800">
                        <a:effectLst/>
                        <a:latin typeface="Calibri" panose="020F0502020204030204" pitchFamily="34" charset="0"/>
                        <a:ea typeface="Calibri" panose="020F0502020204030204" pitchFamily="34" charset="0"/>
                      </a:endParaRPr>
                    </a:p>
                  </a:txBody>
                  <a:tcPr marL="115024" marR="115024" marT="0" marB="0"/>
                </a:tc>
                <a:extLst>
                  <a:ext uri="{0D108BD9-81ED-4DB2-BD59-A6C34878D82A}">
                    <a16:rowId xmlns:a16="http://schemas.microsoft.com/office/drawing/2014/main" val="709772312"/>
                  </a:ext>
                </a:extLst>
              </a:tr>
              <a:tr h="342515">
                <a:tc>
                  <a:txBody>
                    <a:bodyPr/>
                    <a:lstStyle/>
                    <a:p>
                      <a:pPr marL="0" marR="0">
                        <a:spcBef>
                          <a:spcPts val="0"/>
                        </a:spcBef>
                        <a:spcAft>
                          <a:spcPts val="0"/>
                        </a:spcAft>
                      </a:pPr>
                      <a:r>
                        <a:rPr lang="en-US" sz="1800">
                          <a:effectLst/>
                        </a:rPr>
                        <a:t>Jamie Stampley</a:t>
                      </a:r>
                      <a:endParaRPr lang="en-US" sz="1800">
                        <a:effectLst/>
                        <a:latin typeface="Calibri" panose="020F0502020204030204" pitchFamily="34" charset="0"/>
                        <a:ea typeface="Calibri" panose="020F0502020204030204" pitchFamily="34" charset="0"/>
                      </a:endParaRPr>
                    </a:p>
                  </a:txBody>
                  <a:tcPr marL="115024" marR="115024" marT="0" marB="0"/>
                </a:tc>
                <a:tc>
                  <a:txBody>
                    <a:bodyPr/>
                    <a:lstStyle/>
                    <a:p>
                      <a:pPr marL="0" marR="0">
                        <a:spcBef>
                          <a:spcPts val="0"/>
                        </a:spcBef>
                        <a:spcAft>
                          <a:spcPts val="0"/>
                        </a:spcAft>
                      </a:pPr>
                      <a:r>
                        <a:rPr lang="en-US" sz="1800">
                          <a:effectLst/>
                        </a:rPr>
                        <a:t>2 year (2023)</a:t>
                      </a:r>
                      <a:endParaRPr lang="en-US" sz="1800">
                        <a:effectLst/>
                        <a:latin typeface="Calibri" panose="020F0502020204030204" pitchFamily="34" charset="0"/>
                        <a:ea typeface="Calibri" panose="020F0502020204030204" pitchFamily="34" charset="0"/>
                      </a:endParaRPr>
                    </a:p>
                  </a:txBody>
                  <a:tcPr marL="115024" marR="115024" marT="0" marB="0"/>
                </a:tc>
                <a:extLst>
                  <a:ext uri="{0D108BD9-81ED-4DB2-BD59-A6C34878D82A}">
                    <a16:rowId xmlns:a16="http://schemas.microsoft.com/office/drawing/2014/main" val="1025811036"/>
                  </a:ext>
                </a:extLst>
              </a:tr>
              <a:tr h="342515">
                <a:tc>
                  <a:txBody>
                    <a:bodyPr/>
                    <a:lstStyle/>
                    <a:p>
                      <a:pPr marL="0" marR="0">
                        <a:spcBef>
                          <a:spcPts val="0"/>
                        </a:spcBef>
                        <a:spcAft>
                          <a:spcPts val="0"/>
                        </a:spcAft>
                      </a:pPr>
                      <a:r>
                        <a:rPr lang="en-US" sz="1800">
                          <a:effectLst/>
                        </a:rPr>
                        <a:t>Tonya Fitzgerald</a:t>
                      </a:r>
                      <a:endParaRPr lang="en-US" sz="1800">
                        <a:effectLst/>
                        <a:latin typeface="Calibri" panose="020F0502020204030204" pitchFamily="34" charset="0"/>
                        <a:ea typeface="Calibri" panose="020F0502020204030204" pitchFamily="34" charset="0"/>
                      </a:endParaRPr>
                    </a:p>
                  </a:txBody>
                  <a:tcPr marL="115024" marR="115024" marT="0" marB="0"/>
                </a:tc>
                <a:tc>
                  <a:txBody>
                    <a:bodyPr/>
                    <a:lstStyle/>
                    <a:p>
                      <a:pPr marL="0" marR="0">
                        <a:spcBef>
                          <a:spcPts val="0"/>
                        </a:spcBef>
                        <a:spcAft>
                          <a:spcPts val="0"/>
                        </a:spcAft>
                      </a:pPr>
                      <a:r>
                        <a:rPr lang="en-US" sz="1800" dirty="0">
                          <a:effectLst/>
                        </a:rPr>
                        <a:t> 2 year (2023)</a:t>
                      </a:r>
                      <a:endParaRPr lang="en-US" sz="1800" dirty="0">
                        <a:effectLst/>
                        <a:latin typeface="Calibri" panose="020F0502020204030204" pitchFamily="34" charset="0"/>
                        <a:ea typeface="Calibri" panose="020F0502020204030204" pitchFamily="34" charset="0"/>
                      </a:endParaRPr>
                    </a:p>
                  </a:txBody>
                  <a:tcPr marL="115024" marR="115024" marT="0" marB="0"/>
                </a:tc>
                <a:extLst>
                  <a:ext uri="{0D108BD9-81ED-4DB2-BD59-A6C34878D82A}">
                    <a16:rowId xmlns:a16="http://schemas.microsoft.com/office/drawing/2014/main" val="2975214887"/>
                  </a:ext>
                </a:extLst>
              </a:tr>
              <a:tr h="342515">
                <a:tc>
                  <a:txBody>
                    <a:bodyPr/>
                    <a:lstStyle/>
                    <a:p>
                      <a:pPr marL="0" marR="0">
                        <a:spcBef>
                          <a:spcPts val="0"/>
                        </a:spcBef>
                        <a:spcAft>
                          <a:spcPts val="0"/>
                        </a:spcAft>
                      </a:pPr>
                      <a:r>
                        <a:rPr lang="en-US" sz="1800">
                          <a:effectLst/>
                        </a:rPr>
                        <a:t>Heather West</a:t>
                      </a:r>
                      <a:endParaRPr lang="en-US" sz="1800">
                        <a:effectLst/>
                        <a:latin typeface="Calibri" panose="020F0502020204030204" pitchFamily="34" charset="0"/>
                        <a:ea typeface="Calibri" panose="020F0502020204030204" pitchFamily="34" charset="0"/>
                      </a:endParaRPr>
                    </a:p>
                  </a:txBody>
                  <a:tcPr marL="115024" marR="115024" marT="0" marB="0"/>
                </a:tc>
                <a:tc>
                  <a:txBody>
                    <a:bodyPr/>
                    <a:lstStyle/>
                    <a:p>
                      <a:pPr marL="0" marR="0">
                        <a:spcBef>
                          <a:spcPts val="0"/>
                        </a:spcBef>
                        <a:spcAft>
                          <a:spcPts val="0"/>
                        </a:spcAft>
                      </a:pPr>
                      <a:r>
                        <a:rPr lang="en-US" sz="1800">
                          <a:effectLst/>
                        </a:rPr>
                        <a:t>N/A</a:t>
                      </a:r>
                      <a:endParaRPr lang="en-US" sz="1800">
                        <a:effectLst/>
                        <a:latin typeface="Calibri" panose="020F0502020204030204" pitchFamily="34" charset="0"/>
                        <a:ea typeface="Calibri" panose="020F0502020204030204" pitchFamily="34" charset="0"/>
                      </a:endParaRPr>
                    </a:p>
                  </a:txBody>
                  <a:tcPr marL="115024" marR="115024" marT="0" marB="0"/>
                </a:tc>
                <a:extLst>
                  <a:ext uri="{0D108BD9-81ED-4DB2-BD59-A6C34878D82A}">
                    <a16:rowId xmlns:a16="http://schemas.microsoft.com/office/drawing/2014/main" val="2312937935"/>
                  </a:ext>
                </a:extLst>
              </a:tr>
              <a:tr h="342515">
                <a:tc>
                  <a:txBody>
                    <a:bodyPr/>
                    <a:lstStyle/>
                    <a:p>
                      <a:pPr marL="0" marR="0">
                        <a:spcBef>
                          <a:spcPts val="0"/>
                        </a:spcBef>
                        <a:spcAft>
                          <a:spcPts val="0"/>
                        </a:spcAft>
                      </a:pPr>
                      <a:r>
                        <a:rPr lang="en-US" sz="1800">
                          <a:effectLst/>
                        </a:rPr>
                        <a:t>Jen Romero</a:t>
                      </a:r>
                      <a:endParaRPr lang="en-US" sz="1800">
                        <a:effectLst/>
                        <a:latin typeface="Calibri" panose="020F0502020204030204" pitchFamily="34" charset="0"/>
                        <a:ea typeface="Calibri" panose="020F0502020204030204" pitchFamily="34" charset="0"/>
                      </a:endParaRPr>
                    </a:p>
                  </a:txBody>
                  <a:tcPr marL="115024" marR="115024" marT="0" marB="0"/>
                </a:tc>
                <a:tc>
                  <a:txBody>
                    <a:bodyPr/>
                    <a:lstStyle/>
                    <a:p>
                      <a:pPr marL="0" marR="0">
                        <a:spcBef>
                          <a:spcPts val="0"/>
                        </a:spcBef>
                        <a:spcAft>
                          <a:spcPts val="0"/>
                        </a:spcAft>
                      </a:pPr>
                      <a:r>
                        <a:rPr lang="en-US" sz="1800" dirty="0">
                          <a:effectLst/>
                        </a:rPr>
                        <a:t> 3 year (2024)</a:t>
                      </a:r>
                      <a:endParaRPr lang="en-US" sz="1800" dirty="0">
                        <a:effectLst/>
                        <a:latin typeface="Calibri" panose="020F0502020204030204" pitchFamily="34" charset="0"/>
                        <a:ea typeface="Calibri" panose="020F0502020204030204" pitchFamily="34" charset="0"/>
                      </a:endParaRPr>
                    </a:p>
                  </a:txBody>
                  <a:tcPr marL="115024" marR="115024" marT="0" marB="0"/>
                </a:tc>
                <a:extLst>
                  <a:ext uri="{0D108BD9-81ED-4DB2-BD59-A6C34878D82A}">
                    <a16:rowId xmlns:a16="http://schemas.microsoft.com/office/drawing/2014/main" val="2774370040"/>
                  </a:ext>
                </a:extLst>
              </a:tr>
              <a:tr h="342515">
                <a:tc>
                  <a:txBody>
                    <a:bodyPr/>
                    <a:lstStyle/>
                    <a:p>
                      <a:pPr marL="0" marR="0">
                        <a:spcBef>
                          <a:spcPts val="0"/>
                        </a:spcBef>
                        <a:spcAft>
                          <a:spcPts val="0"/>
                        </a:spcAft>
                      </a:pPr>
                      <a:r>
                        <a:rPr lang="en-US" sz="1800">
                          <a:effectLst/>
                        </a:rPr>
                        <a:t>Corey Samuels</a:t>
                      </a:r>
                      <a:endParaRPr lang="en-US" sz="1800">
                        <a:effectLst/>
                        <a:latin typeface="Calibri" panose="020F0502020204030204" pitchFamily="34" charset="0"/>
                        <a:ea typeface="Calibri" panose="020F0502020204030204" pitchFamily="34" charset="0"/>
                      </a:endParaRPr>
                    </a:p>
                  </a:txBody>
                  <a:tcPr marL="115024" marR="115024" marT="0" marB="0"/>
                </a:tc>
                <a:tc>
                  <a:txBody>
                    <a:bodyPr/>
                    <a:lstStyle/>
                    <a:p>
                      <a:pPr marL="0" marR="0">
                        <a:spcBef>
                          <a:spcPts val="0"/>
                        </a:spcBef>
                        <a:spcAft>
                          <a:spcPts val="0"/>
                        </a:spcAft>
                      </a:pPr>
                      <a:r>
                        <a:rPr lang="en-US" sz="1800" dirty="0">
                          <a:effectLst/>
                        </a:rPr>
                        <a:t> 1 year (2022)</a:t>
                      </a:r>
                      <a:endParaRPr lang="en-US" sz="1800" dirty="0">
                        <a:effectLst/>
                        <a:latin typeface="Calibri" panose="020F0502020204030204" pitchFamily="34" charset="0"/>
                        <a:ea typeface="Calibri" panose="020F0502020204030204" pitchFamily="34" charset="0"/>
                      </a:endParaRPr>
                    </a:p>
                  </a:txBody>
                  <a:tcPr marL="115024" marR="115024" marT="0" marB="0"/>
                </a:tc>
                <a:extLst>
                  <a:ext uri="{0D108BD9-81ED-4DB2-BD59-A6C34878D82A}">
                    <a16:rowId xmlns:a16="http://schemas.microsoft.com/office/drawing/2014/main" val="38546699"/>
                  </a:ext>
                </a:extLst>
              </a:tr>
              <a:tr h="342515">
                <a:tc>
                  <a:txBody>
                    <a:bodyPr/>
                    <a:lstStyle/>
                    <a:p>
                      <a:pPr marL="0" marR="0">
                        <a:spcBef>
                          <a:spcPts val="0"/>
                        </a:spcBef>
                        <a:spcAft>
                          <a:spcPts val="0"/>
                        </a:spcAft>
                      </a:pPr>
                      <a:r>
                        <a:rPr lang="en-US" sz="1800">
                          <a:effectLst/>
                        </a:rPr>
                        <a:t>Dan Lauer-Schumacher</a:t>
                      </a:r>
                      <a:endParaRPr lang="en-US" sz="1800">
                        <a:effectLst/>
                        <a:latin typeface="Calibri" panose="020F0502020204030204" pitchFamily="34" charset="0"/>
                        <a:ea typeface="Calibri" panose="020F0502020204030204" pitchFamily="34" charset="0"/>
                      </a:endParaRPr>
                    </a:p>
                  </a:txBody>
                  <a:tcPr marL="115024" marR="115024" marT="0" marB="0"/>
                </a:tc>
                <a:tc>
                  <a:txBody>
                    <a:bodyPr/>
                    <a:lstStyle/>
                    <a:p>
                      <a:pPr marL="0" marR="0">
                        <a:spcBef>
                          <a:spcPts val="0"/>
                        </a:spcBef>
                        <a:spcAft>
                          <a:spcPts val="0"/>
                        </a:spcAft>
                      </a:pPr>
                      <a:r>
                        <a:rPr lang="en-US" sz="1800">
                          <a:effectLst/>
                        </a:rPr>
                        <a:t>2 year (2023)</a:t>
                      </a:r>
                      <a:endParaRPr lang="en-US" sz="1800">
                        <a:effectLst/>
                        <a:latin typeface="Calibri" panose="020F0502020204030204" pitchFamily="34" charset="0"/>
                        <a:ea typeface="Calibri" panose="020F0502020204030204" pitchFamily="34" charset="0"/>
                      </a:endParaRPr>
                    </a:p>
                  </a:txBody>
                  <a:tcPr marL="115024" marR="115024" marT="0" marB="0"/>
                </a:tc>
                <a:extLst>
                  <a:ext uri="{0D108BD9-81ED-4DB2-BD59-A6C34878D82A}">
                    <a16:rowId xmlns:a16="http://schemas.microsoft.com/office/drawing/2014/main" val="2846766568"/>
                  </a:ext>
                </a:extLst>
              </a:tr>
              <a:tr h="342515">
                <a:tc>
                  <a:txBody>
                    <a:bodyPr/>
                    <a:lstStyle/>
                    <a:p>
                      <a:pPr marL="0" marR="0">
                        <a:spcBef>
                          <a:spcPts val="0"/>
                        </a:spcBef>
                        <a:spcAft>
                          <a:spcPts val="0"/>
                        </a:spcAft>
                      </a:pPr>
                      <a:r>
                        <a:rPr lang="en-US" sz="1800">
                          <a:effectLst/>
                        </a:rPr>
                        <a:t>Kesha L Bradford</a:t>
                      </a:r>
                      <a:endParaRPr lang="en-US" sz="1800">
                        <a:effectLst/>
                        <a:latin typeface="Calibri" panose="020F0502020204030204" pitchFamily="34" charset="0"/>
                        <a:ea typeface="Calibri" panose="020F0502020204030204" pitchFamily="34" charset="0"/>
                      </a:endParaRPr>
                    </a:p>
                  </a:txBody>
                  <a:tcPr marL="115024" marR="115024" marT="0" marB="0"/>
                </a:tc>
                <a:tc>
                  <a:txBody>
                    <a:bodyPr/>
                    <a:lstStyle/>
                    <a:p>
                      <a:pPr marL="0" marR="0">
                        <a:spcBef>
                          <a:spcPts val="0"/>
                        </a:spcBef>
                        <a:spcAft>
                          <a:spcPts val="0"/>
                        </a:spcAft>
                      </a:pPr>
                      <a:r>
                        <a:rPr lang="en-US" sz="1800" dirty="0">
                          <a:effectLst/>
                        </a:rPr>
                        <a:t> 3 year (2024)</a:t>
                      </a:r>
                      <a:endParaRPr lang="en-US" sz="1800" dirty="0">
                        <a:effectLst/>
                        <a:latin typeface="Calibri" panose="020F0502020204030204" pitchFamily="34" charset="0"/>
                        <a:ea typeface="Calibri" panose="020F0502020204030204" pitchFamily="34" charset="0"/>
                      </a:endParaRPr>
                    </a:p>
                  </a:txBody>
                  <a:tcPr marL="115024" marR="115024" marT="0" marB="0"/>
                </a:tc>
                <a:extLst>
                  <a:ext uri="{0D108BD9-81ED-4DB2-BD59-A6C34878D82A}">
                    <a16:rowId xmlns:a16="http://schemas.microsoft.com/office/drawing/2014/main" val="370171550"/>
                  </a:ext>
                </a:extLst>
              </a:tr>
              <a:tr h="342515">
                <a:tc>
                  <a:txBody>
                    <a:bodyPr/>
                    <a:lstStyle/>
                    <a:p>
                      <a:pPr marL="0" marR="0">
                        <a:spcBef>
                          <a:spcPts val="0"/>
                        </a:spcBef>
                        <a:spcAft>
                          <a:spcPts val="0"/>
                        </a:spcAft>
                      </a:pPr>
                      <a:r>
                        <a:rPr lang="en-US" sz="1800">
                          <a:effectLst/>
                        </a:rPr>
                        <a:t>Kamaria Toulon</a:t>
                      </a:r>
                      <a:endParaRPr lang="en-US" sz="1800">
                        <a:effectLst/>
                        <a:latin typeface="Calibri" panose="020F0502020204030204" pitchFamily="34" charset="0"/>
                        <a:ea typeface="Calibri" panose="020F0502020204030204" pitchFamily="34" charset="0"/>
                      </a:endParaRPr>
                    </a:p>
                  </a:txBody>
                  <a:tcPr marL="115024" marR="115024" marT="0" marB="0"/>
                </a:tc>
                <a:tc>
                  <a:txBody>
                    <a:bodyPr/>
                    <a:lstStyle/>
                    <a:p>
                      <a:pPr marL="0" marR="0">
                        <a:spcBef>
                          <a:spcPts val="0"/>
                        </a:spcBef>
                        <a:spcAft>
                          <a:spcPts val="0"/>
                        </a:spcAft>
                      </a:pPr>
                      <a:r>
                        <a:rPr lang="en-US" sz="1800">
                          <a:effectLst/>
                        </a:rPr>
                        <a:t>3 year (2024)</a:t>
                      </a:r>
                      <a:endParaRPr lang="en-US" sz="1800">
                        <a:effectLst/>
                        <a:latin typeface="Calibri" panose="020F0502020204030204" pitchFamily="34" charset="0"/>
                        <a:ea typeface="Calibri" panose="020F0502020204030204" pitchFamily="34" charset="0"/>
                      </a:endParaRPr>
                    </a:p>
                  </a:txBody>
                  <a:tcPr marL="115024" marR="115024" marT="0" marB="0"/>
                </a:tc>
                <a:extLst>
                  <a:ext uri="{0D108BD9-81ED-4DB2-BD59-A6C34878D82A}">
                    <a16:rowId xmlns:a16="http://schemas.microsoft.com/office/drawing/2014/main" val="4188946173"/>
                  </a:ext>
                </a:extLst>
              </a:tr>
              <a:tr h="342515">
                <a:tc>
                  <a:txBody>
                    <a:bodyPr/>
                    <a:lstStyle/>
                    <a:p>
                      <a:pPr marL="0" marR="0">
                        <a:spcBef>
                          <a:spcPts val="0"/>
                        </a:spcBef>
                        <a:spcAft>
                          <a:spcPts val="0"/>
                        </a:spcAft>
                      </a:pPr>
                      <a:r>
                        <a:rPr lang="en-US" sz="1800">
                          <a:effectLst/>
                        </a:rPr>
                        <a:t>Rochelle Washington</a:t>
                      </a:r>
                      <a:endParaRPr lang="en-US" sz="1800">
                        <a:effectLst/>
                        <a:latin typeface="Calibri" panose="020F0502020204030204" pitchFamily="34" charset="0"/>
                        <a:ea typeface="Calibri" panose="020F0502020204030204" pitchFamily="34" charset="0"/>
                      </a:endParaRPr>
                    </a:p>
                  </a:txBody>
                  <a:tcPr marL="115024" marR="115024" marT="0" marB="0"/>
                </a:tc>
                <a:tc>
                  <a:txBody>
                    <a:bodyPr/>
                    <a:lstStyle/>
                    <a:p>
                      <a:pPr marL="0" marR="0">
                        <a:spcBef>
                          <a:spcPts val="0"/>
                        </a:spcBef>
                        <a:spcAft>
                          <a:spcPts val="0"/>
                        </a:spcAft>
                      </a:pPr>
                      <a:r>
                        <a:rPr lang="en-US" sz="1800">
                          <a:effectLst/>
                        </a:rPr>
                        <a:t>3 year (2024)</a:t>
                      </a:r>
                      <a:endParaRPr lang="en-US" sz="1800">
                        <a:effectLst/>
                        <a:latin typeface="Calibri" panose="020F0502020204030204" pitchFamily="34" charset="0"/>
                        <a:ea typeface="Calibri" panose="020F0502020204030204" pitchFamily="34" charset="0"/>
                      </a:endParaRPr>
                    </a:p>
                  </a:txBody>
                  <a:tcPr marL="115024" marR="115024" marT="0" marB="0"/>
                </a:tc>
                <a:extLst>
                  <a:ext uri="{0D108BD9-81ED-4DB2-BD59-A6C34878D82A}">
                    <a16:rowId xmlns:a16="http://schemas.microsoft.com/office/drawing/2014/main" val="191080095"/>
                  </a:ext>
                </a:extLst>
              </a:tr>
              <a:tr h="342515">
                <a:tc>
                  <a:txBody>
                    <a:bodyPr/>
                    <a:lstStyle/>
                    <a:p>
                      <a:pPr marL="0" marR="0">
                        <a:spcBef>
                          <a:spcPts val="0"/>
                        </a:spcBef>
                        <a:spcAft>
                          <a:spcPts val="0"/>
                        </a:spcAft>
                      </a:pPr>
                      <a:r>
                        <a:rPr lang="en-US" sz="1800">
                          <a:effectLst/>
                        </a:rPr>
                        <a:t>Kelina Morgan</a:t>
                      </a:r>
                      <a:endParaRPr lang="en-US" sz="1800">
                        <a:effectLst/>
                        <a:latin typeface="Calibri" panose="020F0502020204030204" pitchFamily="34" charset="0"/>
                        <a:ea typeface="Calibri" panose="020F0502020204030204" pitchFamily="34" charset="0"/>
                      </a:endParaRPr>
                    </a:p>
                  </a:txBody>
                  <a:tcPr marL="115024" marR="115024" marT="0" marB="0"/>
                </a:tc>
                <a:tc>
                  <a:txBody>
                    <a:bodyPr/>
                    <a:lstStyle/>
                    <a:p>
                      <a:pPr marL="0" marR="0">
                        <a:spcBef>
                          <a:spcPts val="0"/>
                        </a:spcBef>
                        <a:spcAft>
                          <a:spcPts val="0"/>
                        </a:spcAft>
                      </a:pPr>
                      <a:r>
                        <a:rPr lang="en-US" sz="1800" dirty="0">
                          <a:effectLst/>
                        </a:rPr>
                        <a:t> 1 year (2022)</a:t>
                      </a:r>
                      <a:endParaRPr lang="en-US" sz="1800" dirty="0">
                        <a:effectLst/>
                        <a:latin typeface="Calibri" panose="020F0502020204030204" pitchFamily="34" charset="0"/>
                        <a:ea typeface="Calibri" panose="020F0502020204030204" pitchFamily="34" charset="0"/>
                      </a:endParaRPr>
                    </a:p>
                  </a:txBody>
                  <a:tcPr marL="115024" marR="115024" marT="0" marB="0"/>
                </a:tc>
                <a:extLst>
                  <a:ext uri="{0D108BD9-81ED-4DB2-BD59-A6C34878D82A}">
                    <a16:rowId xmlns:a16="http://schemas.microsoft.com/office/drawing/2014/main" val="1504228327"/>
                  </a:ext>
                </a:extLst>
              </a:tr>
              <a:tr h="342515">
                <a:tc>
                  <a:txBody>
                    <a:bodyPr/>
                    <a:lstStyle/>
                    <a:p>
                      <a:pPr marL="0" marR="0">
                        <a:spcBef>
                          <a:spcPts val="0"/>
                        </a:spcBef>
                        <a:spcAft>
                          <a:spcPts val="0"/>
                        </a:spcAft>
                      </a:pPr>
                      <a:r>
                        <a:rPr lang="en-US" sz="1800">
                          <a:effectLst/>
                        </a:rPr>
                        <a:t>Jarahia Nelson</a:t>
                      </a:r>
                      <a:endParaRPr lang="en-US" sz="1800">
                        <a:effectLst/>
                        <a:latin typeface="Calibri" panose="020F0502020204030204" pitchFamily="34" charset="0"/>
                        <a:ea typeface="Calibri" panose="020F0502020204030204" pitchFamily="34" charset="0"/>
                      </a:endParaRPr>
                    </a:p>
                  </a:txBody>
                  <a:tcPr marL="115024" marR="115024" marT="0" marB="0"/>
                </a:tc>
                <a:tc>
                  <a:txBody>
                    <a:bodyPr/>
                    <a:lstStyle/>
                    <a:p>
                      <a:pPr marL="0" marR="0">
                        <a:spcBef>
                          <a:spcPts val="0"/>
                        </a:spcBef>
                        <a:spcAft>
                          <a:spcPts val="0"/>
                        </a:spcAft>
                      </a:pPr>
                      <a:r>
                        <a:rPr lang="en-US" sz="1800">
                          <a:effectLst/>
                        </a:rPr>
                        <a:t>N/A</a:t>
                      </a:r>
                      <a:endParaRPr lang="en-US" sz="1800">
                        <a:effectLst/>
                        <a:latin typeface="Calibri" panose="020F0502020204030204" pitchFamily="34" charset="0"/>
                        <a:ea typeface="Calibri" panose="020F0502020204030204" pitchFamily="34" charset="0"/>
                      </a:endParaRPr>
                    </a:p>
                  </a:txBody>
                  <a:tcPr marL="115024" marR="115024" marT="0" marB="0"/>
                </a:tc>
                <a:extLst>
                  <a:ext uri="{0D108BD9-81ED-4DB2-BD59-A6C34878D82A}">
                    <a16:rowId xmlns:a16="http://schemas.microsoft.com/office/drawing/2014/main" val="1898386023"/>
                  </a:ext>
                </a:extLst>
              </a:tr>
              <a:tr h="342515">
                <a:tc>
                  <a:txBody>
                    <a:bodyPr/>
                    <a:lstStyle/>
                    <a:p>
                      <a:pPr marL="0" marR="0">
                        <a:spcBef>
                          <a:spcPts val="0"/>
                        </a:spcBef>
                        <a:spcAft>
                          <a:spcPts val="0"/>
                        </a:spcAft>
                      </a:pPr>
                      <a:r>
                        <a:rPr lang="en-US" sz="1800">
                          <a:effectLst/>
                        </a:rPr>
                        <a:t>Rukhsana Ghouse</a:t>
                      </a:r>
                      <a:endParaRPr lang="en-US" sz="1800">
                        <a:effectLst/>
                        <a:latin typeface="Calibri" panose="020F0502020204030204" pitchFamily="34" charset="0"/>
                        <a:ea typeface="Calibri" panose="020F0502020204030204" pitchFamily="34" charset="0"/>
                      </a:endParaRPr>
                    </a:p>
                  </a:txBody>
                  <a:tcPr marL="115024" marR="115024" marT="0" marB="0"/>
                </a:tc>
                <a:tc>
                  <a:txBody>
                    <a:bodyPr/>
                    <a:lstStyle/>
                    <a:p>
                      <a:pPr marL="0" marR="0">
                        <a:spcBef>
                          <a:spcPts val="0"/>
                        </a:spcBef>
                        <a:spcAft>
                          <a:spcPts val="0"/>
                        </a:spcAft>
                      </a:pPr>
                      <a:r>
                        <a:rPr lang="en-US" sz="1800">
                          <a:effectLst/>
                        </a:rPr>
                        <a:t>1 year (2022)</a:t>
                      </a:r>
                      <a:endParaRPr lang="en-US" sz="1800">
                        <a:effectLst/>
                        <a:latin typeface="Calibri" panose="020F0502020204030204" pitchFamily="34" charset="0"/>
                        <a:ea typeface="Calibri" panose="020F0502020204030204" pitchFamily="34" charset="0"/>
                      </a:endParaRPr>
                    </a:p>
                  </a:txBody>
                  <a:tcPr marL="115024" marR="115024" marT="0" marB="0"/>
                </a:tc>
                <a:extLst>
                  <a:ext uri="{0D108BD9-81ED-4DB2-BD59-A6C34878D82A}">
                    <a16:rowId xmlns:a16="http://schemas.microsoft.com/office/drawing/2014/main" val="2482679152"/>
                  </a:ext>
                </a:extLst>
              </a:tr>
              <a:tr h="342515">
                <a:tc>
                  <a:txBody>
                    <a:bodyPr/>
                    <a:lstStyle/>
                    <a:p>
                      <a:pPr marL="0" marR="0">
                        <a:spcBef>
                          <a:spcPts val="0"/>
                        </a:spcBef>
                        <a:spcAft>
                          <a:spcPts val="0"/>
                        </a:spcAft>
                      </a:pPr>
                      <a:r>
                        <a:rPr lang="en-US" sz="1800">
                          <a:effectLst/>
                        </a:rPr>
                        <a:t>Doreen J Farrell</a:t>
                      </a:r>
                      <a:endParaRPr lang="en-US" sz="1800">
                        <a:effectLst/>
                        <a:latin typeface="Calibri" panose="020F0502020204030204" pitchFamily="34" charset="0"/>
                        <a:ea typeface="Calibri" panose="020F0502020204030204" pitchFamily="34" charset="0"/>
                      </a:endParaRPr>
                    </a:p>
                  </a:txBody>
                  <a:tcPr marL="115024" marR="115024" marT="0" marB="0"/>
                </a:tc>
                <a:tc>
                  <a:txBody>
                    <a:bodyPr/>
                    <a:lstStyle/>
                    <a:p>
                      <a:pPr marL="0" marR="0">
                        <a:spcBef>
                          <a:spcPts val="0"/>
                        </a:spcBef>
                        <a:spcAft>
                          <a:spcPts val="0"/>
                        </a:spcAft>
                      </a:pPr>
                      <a:r>
                        <a:rPr lang="en-US" sz="1800" dirty="0">
                          <a:effectLst/>
                        </a:rPr>
                        <a:t> 2 year (2023)</a:t>
                      </a:r>
                      <a:endParaRPr lang="en-US" sz="1800" dirty="0">
                        <a:effectLst/>
                        <a:latin typeface="Calibri" panose="020F0502020204030204" pitchFamily="34" charset="0"/>
                        <a:ea typeface="Calibri" panose="020F0502020204030204" pitchFamily="34" charset="0"/>
                      </a:endParaRPr>
                    </a:p>
                  </a:txBody>
                  <a:tcPr marL="115024" marR="115024" marT="0" marB="0"/>
                </a:tc>
                <a:extLst>
                  <a:ext uri="{0D108BD9-81ED-4DB2-BD59-A6C34878D82A}">
                    <a16:rowId xmlns:a16="http://schemas.microsoft.com/office/drawing/2014/main" val="1050917484"/>
                  </a:ext>
                </a:extLst>
              </a:tr>
            </a:tbl>
          </a:graphicData>
        </a:graphic>
      </p:graphicFrame>
    </p:spTree>
    <p:extLst>
      <p:ext uri="{BB962C8B-B14F-4D97-AF65-F5344CB8AC3E}">
        <p14:creationId xmlns:p14="http://schemas.microsoft.com/office/powerpoint/2010/main" val="1232371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Title 1">
            <a:extLst>
              <a:ext uri="{FF2B5EF4-FFF2-40B4-BE49-F238E27FC236}">
                <a16:creationId xmlns:a16="http://schemas.microsoft.com/office/drawing/2014/main" id="{F55C5824-245E-4AA3-A32E-F7F08CE0F0B0}"/>
              </a:ext>
            </a:extLst>
          </p:cNvPr>
          <p:cNvSpPr>
            <a:spLocks noGrp="1"/>
          </p:cNvSpPr>
          <p:nvPr>
            <p:ph type="title"/>
          </p:nvPr>
        </p:nvSpPr>
        <p:spPr>
          <a:xfrm>
            <a:off x="838201" y="559813"/>
            <a:ext cx="10348146" cy="1283471"/>
          </a:xfrm>
        </p:spPr>
        <p:txBody>
          <a:bodyPr anchor="t">
            <a:normAutofit/>
          </a:bodyPr>
          <a:lstStyle/>
          <a:p>
            <a:r>
              <a:rPr lang="en-US">
                <a:solidFill>
                  <a:schemeClr val="tx2"/>
                </a:solidFill>
              </a:rPr>
              <a:t>Officer Nominations and Voting</a:t>
            </a:r>
          </a:p>
        </p:txBody>
      </p:sp>
      <p:pic>
        <p:nvPicPr>
          <p:cNvPr id="15" name="Picture 14">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67342"/>
          <a:stretch/>
        </p:blipFill>
        <p:spPr>
          <a:xfrm rot="10800000">
            <a:off x="-1" y="2719661"/>
            <a:ext cx="830249" cy="2548349"/>
          </a:xfrm>
          <a:prstGeom prst="rect">
            <a:avLst/>
          </a:prstGeom>
        </p:spPr>
      </p:pic>
      <p:graphicFrame>
        <p:nvGraphicFramePr>
          <p:cNvPr id="5" name="Content Placeholder 2">
            <a:extLst>
              <a:ext uri="{FF2B5EF4-FFF2-40B4-BE49-F238E27FC236}">
                <a16:creationId xmlns:a16="http://schemas.microsoft.com/office/drawing/2014/main" id="{CD497F00-95E4-4A81-A609-11517674CA9C}"/>
              </a:ext>
            </a:extLst>
          </p:cNvPr>
          <p:cNvGraphicFramePr>
            <a:graphicFrameLocks noGrp="1"/>
          </p:cNvGraphicFramePr>
          <p:nvPr>
            <p:ph idx="1"/>
            <p:extLst>
              <p:ext uri="{D42A27DB-BD31-4B8C-83A1-F6EECF244321}">
                <p14:modId xmlns:p14="http://schemas.microsoft.com/office/powerpoint/2010/main" val="3348321860"/>
              </p:ext>
            </p:extLst>
          </p:nvPr>
        </p:nvGraphicFramePr>
        <p:xfrm>
          <a:off x="1197268" y="1843284"/>
          <a:ext cx="10156531" cy="43336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8466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CD8F7-2183-4F68-A44C-F9E0BD4E9AB3}"/>
              </a:ext>
            </a:extLst>
          </p:cNvPr>
          <p:cNvSpPr>
            <a:spLocks noGrp="1"/>
          </p:cNvSpPr>
          <p:nvPr>
            <p:ph type="title"/>
          </p:nvPr>
        </p:nvSpPr>
        <p:spPr/>
        <p:txBody>
          <a:bodyPr/>
          <a:lstStyle/>
          <a:p>
            <a:r>
              <a:rPr lang="en-US" dirty="0"/>
              <a:t>Updates</a:t>
            </a:r>
          </a:p>
        </p:txBody>
      </p:sp>
      <p:sp>
        <p:nvSpPr>
          <p:cNvPr id="3" name="Content Placeholder 2">
            <a:extLst>
              <a:ext uri="{FF2B5EF4-FFF2-40B4-BE49-F238E27FC236}">
                <a16:creationId xmlns:a16="http://schemas.microsoft.com/office/drawing/2014/main" id="{A263EE16-0CDD-4FB6-913F-13B207526B64}"/>
              </a:ext>
            </a:extLst>
          </p:cNvPr>
          <p:cNvSpPr>
            <a:spLocks noGrp="1"/>
          </p:cNvSpPr>
          <p:nvPr>
            <p:ph idx="1"/>
          </p:nvPr>
        </p:nvSpPr>
        <p:spPr/>
        <p:txBody>
          <a:bodyPr/>
          <a:lstStyle/>
          <a:p>
            <a:r>
              <a:rPr lang="en-US" dirty="0"/>
              <a:t>Coordinated Entry</a:t>
            </a:r>
          </a:p>
          <a:p>
            <a:r>
              <a:rPr lang="en-US" dirty="0"/>
              <a:t>SPARC</a:t>
            </a:r>
          </a:p>
          <a:p>
            <a:r>
              <a:rPr lang="en-US" dirty="0"/>
              <a:t>Operations</a:t>
            </a:r>
          </a:p>
        </p:txBody>
      </p:sp>
    </p:spTree>
    <p:extLst>
      <p:ext uri="{BB962C8B-B14F-4D97-AF65-F5344CB8AC3E}">
        <p14:creationId xmlns:p14="http://schemas.microsoft.com/office/powerpoint/2010/main" val="3955051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027CAEDE-D92D-4745-8749-71019415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98281"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0C96CB6-3880-40E6-A4BF-F64E7D1E4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98281"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DD50FA-20ED-414A-ADF5-EBB6CABABF02}"/>
              </a:ext>
            </a:extLst>
          </p:cNvPr>
          <p:cNvSpPr>
            <a:spLocks noGrp="1"/>
          </p:cNvSpPr>
          <p:nvPr>
            <p:ph type="title"/>
          </p:nvPr>
        </p:nvSpPr>
        <p:spPr>
          <a:xfrm>
            <a:off x="838201" y="559813"/>
            <a:ext cx="4876800" cy="5577934"/>
          </a:xfrm>
        </p:spPr>
        <p:txBody>
          <a:bodyPr>
            <a:normAutofit/>
          </a:bodyPr>
          <a:lstStyle/>
          <a:p>
            <a:r>
              <a:rPr lang="en-US" dirty="0"/>
              <a:t>Project Monitoring and Evaluation</a:t>
            </a:r>
          </a:p>
        </p:txBody>
      </p:sp>
      <p:graphicFrame>
        <p:nvGraphicFramePr>
          <p:cNvPr id="5" name="Content Placeholder 2">
            <a:extLst>
              <a:ext uri="{FF2B5EF4-FFF2-40B4-BE49-F238E27FC236}">
                <a16:creationId xmlns:a16="http://schemas.microsoft.com/office/drawing/2014/main" id="{C845822D-0E58-405F-896B-C0ED68186C6F}"/>
              </a:ext>
            </a:extLst>
          </p:cNvPr>
          <p:cNvGraphicFramePr>
            <a:graphicFrameLocks noGrp="1"/>
          </p:cNvGraphicFramePr>
          <p:nvPr>
            <p:ph idx="1"/>
            <p:extLst>
              <p:ext uri="{D42A27DB-BD31-4B8C-83A1-F6EECF244321}">
                <p14:modId xmlns:p14="http://schemas.microsoft.com/office/powerpoint/2010/main" val="1875242354"/>
              </p:ext>
            </p:extLst>
          </p:nvPr>
        </p:nvGraphicFramePr>
        <p:xfrm>
          <a:off x="6184458" y="343433"/>
          <a:ext cx="5626542" cy="5785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7540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2" name="Rectangle 21">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4" name="Rectangle 23">
            <a:extLst>
              <a:ext uri="{FF2B5EF4-FFF2-40B4-BE49-F238E27FC236}">
                <a16:creationId xmlns:a16="http://schemas.microsoft.com/office/drawing/2014/main" id="{84B9546E-20BE-462C-8BE8-4EBDB46F8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2567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FE5D2E8-C366-48AC-97AE-18C67E4EF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2225674"/>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5935C8-BE65-40C4-B59F-ABD64764FFD6}"/>
              </a:ext>
            </a:extLst>
          </p:cNvPr>
          <p:cNvSpPr>
            <a:spLocks noGrp="1"/>
          </p:cNvSpPr>
          <p:nvPr>
            <p:ph type="title"/>
          </p:nvPr>
        </p:nvSpPr>
        <p:spPr>
          <a:xfrm>
            <a:off x="1198182" y="381000"/>
            <a:ext cx="10003218" cy="1600124"/>
          </a:xfrm>
        </p:spPr>
        <p:txBody>
          <a:bodyPr>
            <a:normAutofit/>
          </a:bodyPr>
          <a:lstStyle/>
          <a:p>
            <a:r>
              <a:rPr lang="en-US" dirty="0"/>
              <a:t>Timeline</a:t>
            </a:r>
          </a:p>
        </p:txBody>
      </p:sp>
      <p:graphicFrame>
        <p:nvGraphicFramePr>
          <p:cNvPr id="29" name="Content Placeholder 2">
            <a:extLst>
              <a:ext uri="{FF2B5EF4-FFF2-40B4-BE49-F238E27FC236}">
                <a16:creationId xmlns:a16="http://schemas.microsoft.com/office/drawing/2014/main" id="{4F62FA57-4752-41FE-AC7A-EFB5896AC03D}"/>
              </a:ext>
            </a:extLst>
          </p:cNvPr>
          <p:cNvGraphicFramePr>
            <a:graphicFrameLocks noGrp="1"/>
          </p:cNvGraphicFramePr>
          <p:nvPr>
            <p:ph idx="1"/>
            <p:extLst>
              <p:ext uri="{D42A27DB-BD31-4B8C-83A1-F6EECF244321}">
                <p14:modId xmlns:p14="http://schemas.microsoft.com/office/powerpoint/2010/main" val="2238763228"/>
              </p:ext>
            </p:extLst>
          </p:nvPr>
        </p:nvGraphicFramePr>
        <p:xfrm>
          <a:off x="838200" y="2514600"/>
          <a:ext cx="10515600" cy="3662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6683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5E0E9-DAF2-44B4-8036-CA49EABDE1E5}"/>
              </a:ext>
            </a:extLst>
          </p:cNvPr>
          <p:cNvSpPr>
            <a:spLocks noGrp="1"/>
          </p:cNvSpPr>
          <p:nvPr>
            <p:ph type="title"/>
          </p:nvPr>
        </p:nvSpPr>
        <p:spPr/>
        <p:txBody>
          <a:bodyPr/>
          <a:lstStyle/>
          <a:p>
            <a:r>
              <a:rPr lang="en-US" dirty="0"/>
              <a:t>HUD Reporting Updates</a:t>
            </a:r>
          </a:p>
        </p:txBody>
      </p:sp>
      <p:graphicFrame>
        <p:nvGraphicFramePr>
          <p:cNvPr id="5" name="Content Placeholder 2">
            <a:extLst>
              <a:ext uri="{FF2B5EF4-FFF2-40B4-BE49-F238E27FC236}">
                <a16:creationId xmlns:a16="http://schemas.microsoft.com/office/drawing/2014/main" id="{806B5F4E-2F0A-40EB-A3A5-ACE74B00FBFF}"/>
              </a:ext>
            </a:extLst>
          </p:cNvPr>
          <p:cNvGraphicFramePr>
            <a:graphicFrameLocks noGrp="1"/>
          </p:cNvGraphicFramePr>
          <p:nvPr>
            <p:ph idx="1"/>
          </p:nvPr>
        </p:nvGraphicFramePr>
        <p:xfrm>
          <a:off x="838200" y="1949450"/>
          <a:ext cx="10515600" cy="4195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9393124"/>
      </p:ext>
    </p:extLst>
  </p:cSld>
  <p:clrMapOvr>
    <a:masterClrMapping/>
  </p:clrMapOvr>
</p:sld>
</file>

<file path=ppt/theme/theme1.xml><?xml version="1.0" encoding="utf-8"?>
<a:theme xmlns:a="http://schemas.openxmlformats.org/drawingml/2006/main" name="BlockprintVTI">
  <a:themeElements>
    <a:clrScheme name="AnalogousFromLightSeedRightStep">
      <a:dk1>
        <a:srgbClr val="000000"/>
      </a:dk1>
      <a:lt1>
        <a:srgbClr val="FFFFFF"/>
      </a:lt1>
      <a:dk2>
        <a:srgbClr val="242541"/>
      </a:dk2>
      <a:lt2>
        <a:srgbClr val="E8E2E3"/>
      </a:lt2>
      <a:accent1>
        <a:srgbClr val="34B394"/>
      </a:accent1>
      <a:accent2>
        <a:srgbClr val="28AEC9"/>
      </a:accent2>
      <a:accent3>
        <a:srgbClr val="6EA3EE"/>
      </a:accent3>
      <a:accent4>
        <a:srgbClr val="4E4EEB"/>
      </a:accent4>
      <a:accent5>
        <a:srgbClr val="A46EEE"/>
      </a:accent5>
      <a:accent6>
        <a:srgbClr val="D14EEB"/>
      </a:accent6>
      <a:hlink>
        <a:srgbClr val="AE697A"/>
      </a:hlink>
      <a:folHlink>
        <a:srgbClr val="7F7F7F"/>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docProps/app.xml><?xml version="1.0" encoding="utf-8"?>
<Properties xmlns="http://schemas.openxmlformats.org/officeDocument/2006/extended-properties" xmlns:vt="http://schemas.openxmlformats.org/officeDocument/2006/docPropsVTypes">
  <TotalTime>141</TotalTime>
  <Words>669</Words>
  <Application>Microsoft Office PowerPoint</Application>
  <PresentationFormat>Widescreen</PresentationFormat>
  <Paragraphs>134</Paragraphs>
  <Slides>13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Avenir Next LT Pro</vt:lpstr>
      <vt:lpstr>AvenirNext LT Pro Medium</vt:lpstr>
      <vt:lpstr>Calibri</vt:lpstr>
      <vt:lpstr>Symbol</vt:lpstr>
      <vt:lpstr>Times New Roman</vt:lpstr>
      <vt:lpstr>BlockprintVTI</vt:lpstr>
      <vt:lpstr>SMAC Governing Board Meeting </vt:lpstr>
      <vt:lpstr>Agenda</vt:lpstr>
      <vt:lpstr>Making way for difficult conversations</vt:lpstr>
      <vt:lpstr>Member Terms</vt:lpstr>
      <vt:lpstr>Officer Nominations and Voting</vt:lpstr>
      <vt:lpstr>Updates</vt:lpstr>
      <vt:lpstr>Project Monitoring and Evaluation</vt:lpstr>
      <vt:lpstr>Timeline</vt:lpstr>
      <vt:lpstr>HUD Reporting Updates</vt:lpstr>
      <vt:lpstr>Board member goals</vt:lpstr>
      <vt:lpstr>2021 SMAC Priorities</vt:lpstr>
      <vt:lpstr>2021 SMAC Priorities </vt:lpstr>
      <vt:lpstr>How do we make priorities actionable?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SMAC Governing Board Meeting </dc:title>
  <dc:creator>Abby Guilford</dc:creator>
  <cp:lastModifiedBy>Abby Guilford</cp:lastModifiedBy>
  <cp:revision>8</cp:revision>
  <dcterms:created xsi:type="dcterms:W3CDTF">2021-04-16T16:49:03Z</dcterms:created>
  <dcterms:modified xsi:type="dcterms:W3CDTF">2021-04-16T19:23:22Z</dcterms:modified>
</cp:coreProperties>
</file>