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798dcfa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798dcfa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are </a:t>
            </a:r>
            <a:r>
              <a:rPr lang="en"/>
              <a:t>looking</a:t>
            </a:r>
            <a:r>
              <a:rPr lang="en"/>
              <a:t> at the whole priority pool now, no just chronic.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f6fbe5da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f6fbe5da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798dcfa5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798dcfa5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350 Households in the priority pool EOM November, 42 Families (12%), 43 Single Youth (13%), 265 Single Adults (75%)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798dcfa5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798dcfa5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December 2019 through May 2020 - 194 total denials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2020 through November 2020 - 95 total denials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798dcfa5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798dcfa5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huge! More than cut in half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through May SMAC had 204 reported vacancies and 194 denials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through November SMAC had 217 reported vacancies and 95 denials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798dcfa5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798dcfa5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attention to the Red, Blue and Grey.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going through this remember that we are only looking at Chronic Households that identify as families or single youth. We are not looking at chronic single adult.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f6fbe5d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f6fbe5d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f6fbe5da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f6fbe5da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f6fbe5d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f6fbe5d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 of these families have open active referrals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 of these youth have open active referrals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694100" y="758625"/>
            <a:ext cx="5755800" cy="10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Vacancy Reporting</a:t>
            </a:r>
            <a:r>
              <a:rPr lang="en" sz="3000"/>
              <a:t>	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73025" y="2571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600">
                <a:solidFill>
                  <a:srgbClr val="000000"/>
                </a:solidFill>
              </a:rPr>
              <a:t>December 2019 through November 2020</a:t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Benchmark 4 - Families and Youth singles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860475"/>
            <a:ext cx="8520600" cy="3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Chronic households have quick access to permanent housing; on average 90 days or less.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114" name="Google Shape;114;p2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8100" y="1365125"/>
            <a:ext cx="5827803" cy="360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Vacancies by Household Type</a:t>
            </a:r>
            <a:endParaRPr/>
          </a:p>
        </p:txBody>
      </p:sp>
      <p:pic>
        <p:nvPicPr>
          <p:cNvPr id="61" name="Google Shape;61;p1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3188" y="1124200"/>
            <a:ext cx="6177623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333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Denials by Type</a:t>
            </a:r>
            <a:endParaRPr sz="3000"/>
          </a:p>
        </p:txBody>
      </p:sp>
      <p:pic>
        <p:nvPicPr>
          <p:cNvPr id="67" name="Google Shape;67;p1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5062" y="905750"/>
            <a:ext cx="7393874" cy="4237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Denial Rate</a:t>
            </a:r>
            <a:endParaRPr/>
          </a:p>
        </p:txBody>
      </p:sp>
      <p:pic>
        <p:nvPicPr>
          <p:cNvPr id="73" name="Google Shape;73;p1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2263" y="1017725"/>
            <a:ext cx="6179475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Denials for Thought</a:t>
            </a:r>
            <a:endParaRPr/>
          </a:p>
        </p:txBody>
      </p:sp>
      <p:pic>
        <p:nvPicPr>
          <p:cNvPr id="79" name="Google Shape;79;p1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4413117" cy="273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170125"/>
            <a:ext cx="4419601" cy="2735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Chronic Families &amp;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Chronic Youth Singles</a:t>
            </a:r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1196550" y="3707425"/>
            <a:ext cx="6750900" cy="5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SMAC’s numbers as of November 30, 2020</a:t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388875"/>
            <a:ext cx="8520600" cy="4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Benchmark 1 - Families</a:t>
            </a:r>
            <a:endParaRPr sz="210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229350" y="740725"/>
            <a:ext cx="8520600" cy="7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</a:rPr>
              <a:t>The number of chronic families entering homelessness is less than or equal to the number of chronic families exiting homelessness.</a:t>
            </a:r>
            <a:endParaRPr sz="1700"/>
          </a:p>
        </p:txBody>
      </p:sp>
      <p:pic>
        <p:nvPicPr>
          <p:cNvPr id="93" name="Google Shape;93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8638" y="1527325"/>
            <a:ext cx="5362032" cy="331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Benchmark 1 - Youth Singles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281750" y="800575"/>
            <a:ext cx="8520600" cy="7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The number of chronic single youth entering homelessness is less than or equal to the number of chronic youth singles exiting homelessness.</a:t>
            </a:r>
            <a:endParaRPr sz="1600"/>
          </a:p>
        </p:txBody>
      </p:sp>
      <p:pic>
        <p:nvPicPr>
          <p:cNvPr id="100" name="Google Shape;100;p2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3050" y="1542175"/>
            <a:ext cx="5337988" cy="329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Benchmark 2 - Families and Youth Singles</a:t>
            </a:r>
            <a:endParaRPr sz="2600"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259300" y="808075"/>
            <a:ext cx="8520600" cy="4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The community has no households</a:t>
            </a:r>
            <a:r>
              <a:rPr lang="en" sz="1700">
                <a:solidFill>
                  <a:srgbClr val="000000"/>
                </a:solidFill>
              </a:rPr>
              <a:t> experiencing chronic homelessness.</a:t>
            </a:r>
            <a:r>
              <a:rPr lang="en" sz="1700">
                <a:solidFill>
                  <a:srgbClr val="000000"/>
                </a:solidFill>
              </a:rPr>
              <a:t> </a:t>
            </a:r>
            <a:endParaRPr sz="1700">
              <a:solidFill>
                <a:srgbClr val="000000"/>
              </a:solidFill>
            </a:endParaRPr>
          </a:p>
        </p:txBody>
      </p:sp>
      <p:pic>
        <p:nvPicPr>
          <p:cNvPr id="107" name="Google Shape;107;p2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3313" y="1287725"/>
            <a:ext cx="5797372" cy="358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