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8"/>
  </p:notesMasterIdLst>
  <p:handoutMasterIdLst>
    <p:handoutMasterId r:id="rId19"/>
  </p:handoutMasterIdLst>
  <p:sldIdLst>
    <p:sldId id="256" r:id="rId5"/>
    <p:sldId id="310" r:id="rId6"/>
    <p:sldId id="315" r:id="rId7"/>
    <p:sldId id="258" r:id="rId8"/>
    <p:sldId id="305" r:id="rId9"/>
    <p:sldId id="312" r:id="rId10"/>
    <p:sldId id="316" r:id="rId11"/>
    <p:sldId id="262" r:id="rId12"/>
    <p:sldId id="308" r:id="rId13"/>
    <p:sldId id="309" r:id="rId14"/>
    <p:sldId id="264" r:id="rId15"/>
    <p:sldId id="311" r:id="rId16"/>
    <p:sldId id="303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19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F5208C2-5B14-4107-AEDC-907C9719B48A}" v="9" dt="2023-04-25T21:49:41.07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2" d="100"/>
          <a:sy n="62" d="100"/>
        </p:scale>
        <p:origin x="792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z Moen" userId="11168724-aa3a-49bd-9bfe-123740792b83" providerId="ADAL" clId="{9F5208C2-5B14-4107-AEDC-907C9719B48A}"/>
    <pc:docChg chg="undo custSel addSld delSld modSld sldOrd">
      <pc:chgData name="Liz Moen" userId="11168724-aa3a-49bd-9bfe-123740792b83" providerId="ADAL" clId="{9F5208C2-5B14-4107-AEDC-907C9719B48A}" dt="2023-04-25T21:49:49.923" v="236" actId="2696"/>
      <pc:docMkLst>
        <pc:docMk/>
      </pc:docMkLst>
      <pc:sldChg chg="addSp delSp modSp mod">
        <pc:chgData name="Liz Moen" userId="11168724-aa3a-49bd-9bfe-123740792b83" providerId="ADAL" clId="{9F5208C2-5B14-4107-AEDC-907C9719B48A}" dt="2023-04-12T19:21:15.551" v="117" actId="478"/>
        <pc:sldMkLst>
          <pc:docMk/>
          <pc:sldMk cId="1642425379" sldId="256"/>
        </pc:sldMkLst>
        <pc:spChg chg="add del mod">
          <ac:chgData name="Liz Moen" userId="11168724-aa3a-49bd-9bfe-123740792b83" providerId="ADAL" clId="{9F5208C2-5B14-4107-AEDC-907C9719B48A}" dt="2023-04-12T19:21:10.829" v="115" actId="478"/>
          <ac:spMkLst>
            <pc:docMk/>
            <pc:sldMk cId="1642425379" sldId="256"/>
            <ac:spMk id="11" creationId="{2F94AA15-47A1-C5F4-A466-05E4D22D9403}"/>
          </ac:spMkLst>
        </pc:spChg>
        <pc:spChg chg="add del mod">
          <ac:chgData name="Liz Moen" userId="11168724-aa3a-49bd-9bfe-123740792b83" providerId="ADAL" clId="{9F5208C2-5B14-4107-AEDC-907C9719B48A}" dt="2023-04-12T19:21:15.551" v="117" actId="478"/>
          <ac:spMkLst>
            <pc:docMk/>
            <pc:sldMk cId="1642425379" sldId="256"/>
            <ac:spMk id="14" creationId="{E6E37B9B-0172-E61D-F207-8705EBA869FB}"/>
          </ac:spMkLst>
        </pc:spChg>
        <pc:picChg chg="del">
          <ac:chgData name="Liz Moen" userId="11168724-aa3a-49bd-9bfe-123740792b83" providerId="ADAL" clId="{9F5208C2-5B14-4107-AEDC-907C9719B48A}" dt="2023-04-12T19:21:13.436" v="116" actId="478"/>
          <ac:picMkLst>
            <pc:docMk/>
            <pc:sldMk cId="1642425379" sldId="256"/>
            <ac:picMk id="13" creationId="{0B5415FF-395A-4AF8-B0FD-292979D3F806}"/>
          </ac:picMkLst>
        </pc:picChg>
        <pc:picChg chg="del">
          <ac:chgData name="Liz Moen" userId="11168724-aa3a-49bd-9bfe-123740792b83" providerId="ADAL" clId="{9F5208C2-5B14-4107-AEDC-907C9719B48A}" dt="2023-04-12T19:21:08.132" v="114" actId="478"/>
          <ac:picMkLst>
            <pc:docMk/>
            <pc:sldMk cId="1642425379" sldId="256"/>
            <ac:picMk id="15" creationId="{BC440D7D-B6ED-48AB-80DC-7E1E2E8E61C5}"/>
          </ac:picMkLst>
        </pc:picChg>
      </pc:sldChg>
      <pc:sldChg chg="addSp delSp modSp del mod">
        <pc:chgData name="Liz Moen" userId="11168724-aa3a-49bd-9bfe-123740792b83" providerId="ADAL" clId="{9F5208C2-5B14-4107-AEDC-907C9719B48A}" dt="2023-04-12T19:27:31.476" v="185" actId="47"/>
        <pc:sldMkLst>
          <pc:docMk/>
          <pc:sldMk cId="338485106" sldId="299"/>
        </pc:sldMkLst>
        <pc:spChg chg="add del mod">
          <ac:chgData name="Liz Moen" userId="11168724-aa3a-49bd-9bfe-123740792b83" providerId="ADAL" clId="{9F5208C2-5B14-4107-AEDC-907C9719B48A}" dt="2023-04-12T19:21:24.475" v="119" actId="478"/>
          <ac:spMkLst>
            <pc:docMk/>
            <pc:sldMk cId="338485106" sldId="299"/>
            <ac:spMk id="10" creationId="{EAD5E4C8-43F4-B5F5-2C34-9A51E38F0316}"/>
          </ac:spMkLst>
        </pc:spChg>
        <pc:spChg chg="add del mod">
          <ac:chgData name="Liz Moen" userId="11168724-aa3a-49bd-9bfe-123740792b83" providerId="ADAL" clId="{9F5208C2-5B14-4107-AEDC-907C9719B48A}" dt="2023-04-12T19:21:28.083" v="121" actId="478"/>
          <ac:spMkLst>
            <pc:docMk/>
            <pc:sldMk cId="338485106" sldId="299"/>
            <ac:spMk id="12" creationId="{0D6D3DF6-2C1B-C0C8-82D3-B38433EFAE23}"/>
          </ac:spMkLst>
        </pc:spChg>
        <pc:picChg chg="del">
          <ac:chgData name="Liz Moen" userId="11168724-aa3a-49bd-9bfe-123740792b83" providerId="ADAL" clId="{9F5208C2-5B14-4107-AEDC-907C9719B48A}" dt="2023-04-12T19:21:22.888" v="118" actId="478"/>
          <ac:picMkLst>
            <pc:docMk/>
            <pc:sldMk cId="338485106" sldId="299"/>
            <ac:picMk id="7" creationId="{A6BB28EF-A4B0-4FFF-B3F0-708C41B17F1D}"/>
          </ac:picMkLst>
        </pc:picChg>
        <pc:picChg chg="del">
          <ac:chgData name="Liz Moen" userId="11168724-aa3a-49bd-9bfe-123740792b83" providerId="ADAL" clId="{9F5208C2-5B14-4107-AEDC-907C9719B48A}" dt="2023-04-12T19:21:25.941" v="120" actId="478"/>
          <ac:picMkLst>
            <pc:docMk/>
            <pc:sldMk cId="338485106" sldId="299"/>
            <ac:picMk id="9" creationId="{E6F7333E-8622-47C0-9AC8-B9C46E172E7D}"/>
          </ac:picMkLst>
        </pc:picChg>
      </pc:sldChg>
      <pc:sldChg chg="addSp delSp modSp mod">
        <pc:chgData name="Liz Moen" userId="11168724-aa3a-49bd-9bfe-123740792b83" providerId="ADAL" clId="{9F5208C2-5B14-4107-AEDC-907C9719B48A}" dt="2023-04-12T19:29:01.540" v="190" actId="1076"/>
        <pc:sldMkLst>
          <pc:docMk/>
          <pc:sldMk cId="2462123716" sldId="303"/>
        </pc:sldMkLst>
        <pc:spChg chg="mod">
          <ac:chgData name="Liz Moen" userId="11168724-aa3a-49bd-9bfe-123740792b83" providerId="ADAL" clId="{9F5208C2-5B14-4107-AEDC-907C9719B48A}" dt="2023-04-12T19:19:55.687" v="111" actId="20577"/>
          <ac:spMkLst>
            <pc:docMk/>
            <pc:sldMk cId="2462123716" sldId="303"/>
            <ac:spMk id="4" creationId="{BEADE196-D9E3-43FA-AE5E-8A67A4DFD48F}"/>
          </ac:spMkLst>
        </pc:spChg>
        <pc:spChg chg="add del mod">
          <ac:chgData name="Liz Moen" userId="11168724-aa3a-49bd-9bfe-123740792b83" providerId="ADAL" clId="{9F5208C2-5B14-4107-AEDC-907C9719B48A}" dt="2023-04-12T19:19:47.222" v="109" actId="478"/>
          <ac:spMkLst>
            <pc:docMk/>
            <pc:sldMk cId="2462123716" sldId="303"/>
            <ac:spMk id="5" creationId="{0551A681-29D3-3C24-1446-3369399C9108}"/>
          </ac:spMkLst>
        </pc:spChg>
        <pc:spChg chg="add del mod">
          <ac:chgData name="Liz Moen" userId="11168724-aa3a-49bd-9bfe-123740792b83" providerId="ADAL" clId="{9F5208C2-5B14-4107-AEDC-907C9719B48A}" dt="2023-04-12T19:20:03.875" v="113" actId="478"/>
          <ac:spMkLst>
            <pc:docMk/>
            <pc:sldMk cId="2462123716" sldId="303"/>
            <ac:spMk id="7" creationId="{FAE76015-752C-8A47-4D5C-EF79F5B3D7EA}"/>
          </ac:spMkLst>
        </pc:spChg>
        <pc:picChg chg="del">
          <ac:chgData name="Liz Moen" userId="11168724-aa3a-49bd-9bfe-123740792b83" providerId="ADAL" clId="{9F5208C2-5B14-4107-AEDC-907C9719B48A}" dt="2023-04-12T19:20:00.666" v="112" actId="478"/>
          <ac:picMkLst>
            <pc:docMk/>
            <pc:sldMk cId="2462123716" sldId="303"/>
            <ac:picMk id="14" creationId="{C1ED1EAB-99F9-49E1-AE0D-147B02AB8DBC}"/>
          </ac:picMkLst>
        </pc:picChg>
        <pc:picChg chg="mod">
          <ac:chgData name="Liz Moen" userId="11168724-aa3a-49bd-9bfe-123740792b83" providerId="ADAL" clId="{9F5208C2-5B14-4107-AEDC-907C9719B48A}" dt="2023-04-12T19:29:01.540" v="190" actId="1076"/>
          <ac:picMkLst>
            <pc:docMk/>
            <pc:sldMk cId="2462123716" sldId="303"/>
            <ac:picMk id="16" creationId="{7CE006F8-BA8F-404B-9E8B-7BE858DD6C27}"/>
          </ac:picMkLst>
        </pc:picChg>
        <pc:picChg chg="del mod">
          <ac:chgData name="Liz Moen" userId="11168724-aa3a-49bd-9bfe-123740792b83" providerId="ADAL" clId="{9F5208C2-5B14-4107-AEDC-907C9719B48A}" dt="2023-04-12T19:19:44.781" v="108" actId="478"/>
          <ac:picMkLst>
            <pc:docMk/>
            <pc:sldMk cId="2462123716" sldId="303"/>
            <ac:picMk id="18" creationId="{01883369-FE50-4F8D-AB68-2B4C23532683}"/>
          </ac:picMkLst>
        </pc:picChg>
      </pc:sldChg>
      <pc:sldChg chg="addSp delSp modSp del mod">
        <pc:chgData name="Liz Moen" userId="11168724-aa3a-49bd-9bfe-123740792b83" providerId="ADAL" clId="{9F5208C2-5B14-4107-AEDC-907C9719B48A}" dt="2023-04-12T19:28:01.024" v="186" actId="2696"/>
        <pc:sldMkLst>
          <pc:docMk/>
          <pc:sldMk cId="4077811869" sldId="304"/>
        </pc:sldMkLst>
        <pc:spChg chg="add del mod">
          <ac:chgData name="Liz Moen" userId="11168724-aa3a-49bd-9bfe-123740792b83" providerId="ADAL" clId="{9F5208C2-5B14-4107-AEDC-907C9719B48A}" dt="2023-04-12T19:24:27.310" v="136" actId="478"/>
          <ac:spMkLst>
            <pc:docMk/>
            <pc:sldMk cId="4077811869" sldId="304"/>
            <ac:spMk id="14" creationId="{05B8D128-CF45-0400-9A8A-E3D3B5D2B2F7}"/>
          </ac:spMkLst>
        </pc:spChg>
        <pc:picChg chg="del">
          <ac:chgData name="Liz Moen" userId="11168724-aa3a-49bd-9bfe-123740792b83" providerId="ADAL" clId="{9F5208C2-5B14-4107-AEDC-907C9719B48A}" dt="2023-04-12T19:24:24.663" v="135" actId="478"/>
          <ac:picMkLst>
            <pc:docMk/>
            <pc:sldMk cId="4077811869" sldId="304"/>
            <ac:picMk id="9" creationId="{E6F7333E-8622-47C0-9AC8-B9C46E172E7D}"/>
          </ac:picMkLst>
        </pc:picChg>
      </pc:sldChg>
      <pc:sldChg chg="modSp mod">
        <pc:chgData name="Liz Moen" userId="11168724-aa3a-49bd-9bfe-123740792b83" providerId="ADAL" clId="{9F5208C2-5B14-4107-AEDC-907C9719B48A}" dt="2023-04-12T19:34:27.451" v="229" actId="14100"/>
        <pc:sldMkLst>
          <pc:docMk/>
          <pc:sldMk cId="74000936" sldId="305"/>
        </pc:sldMkLst>
        <pc:spChg chg="mod">
          <ac:chgData name="Liz Moen" userId="11168724-aa3a-49bd-9bfe-123740792b83" providerId="ADAL" clId="{9F5208C2-5B14-4107-AEDC-907C9719B48A}" dt="2023-04-12T19:17:21.847" v="73" actId="27636"/>
          <ac:spMkLst>
            <pc:docMk/>
            <pc:sldMk cId="74000936" sldId="305"/>
            <ac:spMk id="3" creationId="{6EDAC73C-E6A4-453D-B11A-1A391CDBFC6C}"/>
          </ac:spMkLst>
        </pc:spChg>
        <pc:spChg chg="mod">
          <ac:chgData name="Liz Moen" userId="11168724-aa3a-49bd-9bfe-123740792b83" providerId="ADAL" clId="{9F5208C2-5B14-4107-AEDC-907C9719B48A}" dt="2023-04-12T19:17:32.251" v="80" actId="20577"/>
          <ac:spMkLst>
            <pc:docMk/>
            <pc:sldMk cId="74000936" sldId="305"/>
            <ac:spMk id="55" creationId="{F46B5AED-56B8-4366-B448-1813899B2F41}"/>
          </ac:spMkLst>
        </pc:spChg>
        <pc:spChg chg="mod">
          <ac:chgData name="Liz Moen" userId="11168724-aa3a-49bd-9bfe-123740792b83" providerId="ADAL" clId="{9F5208C2-5B14-4107-AEDC-907C9719B48A}" dt="2023-04-12T19:17:42.292" v="105" actId="20577"/>
          <ac:spMkLst>
            <pc:docMk/>
            <pc:sldMk cId="74000936" sldId="305"/>
            <ac:spMk id="56" creationId="{EB43BFBA-D9A3-4499-932B-7B75A35C488F}"/>
          </ac:spMkLst>
        </pc:spChg>
        <pc:picChg chg="mod modCrop">
          <ac:chgData name="Liz Moen" userId="11168724-aa3a-49bd-9bfe-123740792b83" providerId="ADAL" clId="{9F5208C2-5B14-4107-AEDC-907C9719B48A}" dt="2023-04-12T19:34:27.451" v="229" actId="14100"/>
          <ac:picMkLst>
            <pc:docMk/>
            <pc:sldMk cId="74000936" sldId="305"/>
            <ac:picMk id="8" creationId="{D5FFFE15-BB62-38AD-5A5A-C2AD0AF63B60}"/>
          </ac:picMkLst>
        </pc:picChg>
      </pc:sldChg>
      <pc:sldChg chg="add del ord">
        <pc:chgData name="Liz Moen" userId="11168724-aa3a-49bd-9bfe-123740792b83" providerId="ADAL" clId="{9F5208C2-5B14-4107-AEDC-907C9719B48A}" dt="2023-04-25T21:49:49.923" v="236" actId="2696"/>
        <pc:sldMkLst>
          <pc:docMk/>
          <pc:sldMk cId="2944437140" sldId="306"/>
        </pc:sldMkLst>
      </pc:sldChg>
      <pc:sldChg chg="add del">
        <pc:chgData name="Liz Moen" userId="11168724-aa3a-49bd-9bfe-123740792b83" providerId="ADAL" clId="{9F5208C2-5B14-4107-AEDC-907C9719B48A}" dt="2023-04-12T19:25:46.514" v="162" actId="2696"/>
        <pc:sldMkLst>
          <pc:docMk/>
          <pc:sldMk cId="1111066928" sldId="310"/>
        </pc:sldMkLst>
      </pc:sldChg>
      <pc:sldChg chg="modSp mod">
        <pc:chgData name="Liz Moen" userId="11168724-aa3a-49bd-9bfe-123740792b83" providerId="ADAL" clId="{9F5208C2-5B14-4107-AEDC-907C9719B48A}" dt="2023-04-12T19:18:57.396" v="106" actId="14100"/>
        <pc:sldMkLst>
          <pc:docMk/>
          <pc:sldMk cId="1306032973" sldId="312"/>
        </pc:sldMkLst>
        <pc:picChg chg="mod">
          <ac:chgData name="Liz Moen" userId="11168724-aa3a-49bd-9bfe-123740792b83" providerId="ADAL" clId="{9F5208C2-5B14-4107-AEDC-907C9719B48A}" dt="2023-04-12T19:18:57.396" v="106" actId="14100"/>
          <ac:picMkLst>
            <pc:docMk/>
            <pc:sldMk cId="1306032973" sldId="312"/>
            <ac:picMk id="7" creationId="{43C8E3D0-9572-429F-5367-3308B85D5789}"/>
          </ac:picMkLst>
        </pc:picChg>
      </pc:sldChg>
      <pc:sldChg chg="del">
        <pc:chgData name="Liz Moen" userId="11168724-aa3a-49bd-9bfe-123740792b83" providerId="ADAL" clId="{9F5208C2-5B14-4107-AEDC-907C9719B48A}" dt="2023-04-25T21:49:46.495" v="235" actId="2696"/>
        <pc:sldMkLst>
          <pc:docMk/>
          <pc:sldMk cId="869615735" sldId="313"/>
        </pc:sldMkLst>
      </pc:sldChg>
      <pc:sldChg chg="modSp new del mod">
        <pc:chgData name="Liz Moen" userId="11168724-aa3a-49bd-9bfe-123740792b83" providerId="ADAL" clId="{9F5208C2-5B14-4107-AEDC-907C9719B48A}" dt="2023-04-12T19:28:05.525" v="187" actId="2696"/>
        <pc:sldMkLst>
          <pc:docMk/>
          <pc:sldMk cId="1074806077" sldId="314"/>
        </pc:sldMkLst>
        <pc:spChg chg="mod">
          <ac:chgData name="Liz Moen" userId="11168724-aa3a-49bd-9bfe-123740792b83" providerId="ADAL" clId="{9F5208C2-5B14-4107-AEDC-907C9719B48A}" dt="2023-04-12T19:25:11.384" v="156" actId="1076"/>
          <ac:spMkLst>
            <pc:docMk/>
            <pc:sldMk cId="1074806077" sldId="314"/>
            <ac:spMk id="4" creationId="{073AA9A7-6021-F9D4-821C-641C1D41A06E}"/>
          </ac:spMkLst>
        </pc:spChg>
        <pc:spChg chg="mod">
          <ac:chgData name="Liz Moen" userId="11168724-aa3a-49bd-9bfe-123740792b83" providerId="ADAL" clId="{9F5208C2-5B14-4107-AEDC-907C9719B48A}" dt="2023-04-12T19:25:34.476" v="160" actId="404"/>
          <ac:spMkLst>
            <pc:docMk/>
            <pc:sldMk cId="1074806077" sldId="314"/>
            <ac:spMk id="5" creationId="{D0255A26-BDB8-7967-7297-706BB3AB38BE}"/>
          </ac:spMkLst>
        </pc:spChg>
      </pc:sldChg>
      <pc:sldChg chg="modSp add mod">
        <pc:chgData name="Liz Moen" userId="11168724-aa3a-49bd-9bfe-123740792b83" providerId="ADAL" clId="{9F5208C2-5B14-4107-AEDC-907C9719B48A}" dt="2023-04-12T19:27:09.258" v="181" actId="15"/>
        <pc:sldMkLst>
          <pc:docMk/>
          <pc:sldMk cId="1660207706" sldId="315"/>
        </pc:sldMkLst>
        <pc:spChg chg="mod">
          <ac:chgData name="Liz Moen" userId="11168724-aa3a-49bd-9bfe-123740792b83" providerId="ADAL" clId="{9F5208C2-5B14-4107-AEDC-907C9719B48A}" dt="2023-04-12T19:26:38.476" v="173" actId="20577"/>
          <ac:spMkLst>
            <pc:docMk/>
            <pc:sldMk cId="1660207706" sldId="315"/>
            <ac:spMk id="10" creationId="{00A5654E-EEF6-53B7-36F2-898653152042}"/>
          </ac:spMkLst>
        </pc:spChg>
        <pc:spChg chg="mod">
          <ac:chgData name="Liz Moen" userId="11168724-aa3a-49bd-9bfe-123740792b83" providerId="ADAL" clId="{9F5208C2-5B14-4107-AEDC-907C9719B48A}" dt="2023-04-12T19:27:09.258" v="181" actId="15"/>
          <ac:spMkLst>
            <pc:docMk/>
            <pc:sldMk cId="1660207706" sldId="315"/>
            <ac:spMk id="14" creationId="{1805C786-140F-27C1-F390-D7DF99C8A256}"/>
          </ac:spMkLst>
        </pc:spChg>
      </pc:sldChg>
      <pc:sldChg chg="add">
        <pc:chgData name="Liz Moen" userId="11168724-aa3a-49bd-9bfe-123740792b83" providerId="ADAL" clId="{9F5208C2-5B14-4107-AEDC-907C9719B48A}" dt="2023-04-25T21:49:41.077" v="234"/>
        <pc:sldMkLst>
          <pc:docMk/>
          <pc:sldMk cId="1956542956" sldId="316"/>
        </pc:sldMkLst>
      </pc:sldChg>
      <pc:sldChg chg="add del ord">
        <pc:chgData name="Liz Moen" userId="11168724-aa3a-49bd-9bfe-123740792b83" providerId="ADAL" clId="{9F5208C2-5B14-4107-AEDC-907C9719B48A}" dt="2023-04-25T21:48:57.956" v="233" actId="2696"/>
        <pc:sldMkLst>
          <pc:docMk/>
          <pc:sldMk cId="3370098559" sldId="316"/>
        </pc:sldMkLst>
      </pc:sldChg>
      <pc:sldChg chg="modSp add del mod">
        <pc:chgData name="Liz Moen" userId="11168724-aa3a-49bd-9bfe-123740792b83" providerId="ADAL" clId="{9F5208C2-5B14-4107-AEDC-907C9719B48A}" dt="2023-04-12T19:24:15.601" v="134"/>
        <pc:sldMkLst>
          <pc:docMk/>
          <pc:sldMk cId="384912671" sldId="402"/>
        </pc:sldMkLst>
        <pc:spChg chg="mod">
          <ac:chgData name="Liz Moen" userId="11168724-aa3a-49bd-9bfe-123740792b83" providerId="ADAL" clId="{9F5208C2-5B14-4107-AEDC-907C9719B48A}" dt="2023-04-12T19:23:55.346" v="125"/>
          <ac:spMkLst>
            <pc:docMk/>
            <pc:sldMk cId="384912671" sldId="402"/>
            <ac:spMk id="3" creationId="{D1DF88DC-2D23-3CB1-F894-15394D16405D}"/>
          </ac:spMkLst>
        </pc:spChg>
      </pc:sldChg>
      <pc:sldChg chg="modSp add del mod">
        <pc:chgData name="Liz Moen" userId="11168724-aa3a-49bd-9bfe-123740792b83" providerId="ADAL" clId="{9F5208C2-5B14-4107-AEDC-907C9719B48A}" dt="2023-04-12T19:24:14.478" v="133" actId="22"/>
        <pc:sldMkLst>
          <pc:docMk/>
          <pc:sldMk cId="1451410916" sldId="403"/>
        </pc:sldMkLst>
        <pc:spChg chg="mod">
          <ac:chgData name="Liz Moen" userId="11168724-aa3a-49bd-9bfe-123740792b83" providerId="ADAL" clId="{9F5208C2-5B14-4107-AEDC-907C9719B48A}" dt="2023-04-12T19:24:14.478" v="133" actId="22"/>
          <ac:spMkLst>
            <pc:docMk/>
            <pc:sldMk cId="1451410916" sldId="403"/>
            <ac:spMk id="3" creationId="{D1DF88DC-2D23-3CB1-F894-15394D16405D}"/>
          </ac:spMkLst>
        </pc:spChg>
      </pc:sldChg>
      <pc:sldMasterChg chg="addSldLayout delSldLayout modSldLayout">
        <pc:chgData name="Liz Moen" userId="11168724-aa3a-49bd-9bfe-123740792b83" providerId="ADAL" clId="{9F5208C2-5B14-4107-AEDC-907C9719B48A}" dt="2023-04-12T19:24:14.478" v="133" actId="22"/>
        <pc:sldMasterMkLst>
          <pc:docMk/>
          <pc:sldMasterMk cId="2464305198" sldId="2147483648"/>
        </pc:sldMasterMkLst>
        <pc:sldLayoutChg chg="add del mod replId">
          <pc:chgData name="Liz Moen" userId="11168724-aa3a-49bd-9bfe-123740792b83" providerId="ADAL" clId="{9F5208C2-5B14-4107-AEDC-907C9719B48A}" dt="2023-04-12T19:24:14.478" v="133" actId="22"/>
          <pc:sldLayoutMkLst>
            <pc:docMk/>
            <pc:sldMasterMk cId="2464305198" sldId="2147483648"/>
            <pc:sldLayoutMk cId="1010847331" sldId="214748370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62CAB1C-0AA1-4053-A726-215D175850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9F6F74-5F3D-4C2B-8AC5-73761B2FB2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306CAD-01BF-4A36-89A1-76183660094C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3774BE-A649-46E3-849C-B7115F8772E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E0E8BA-5F10-4BE9-B74D-7AA6E4180CF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BFECE9-3899-402D-9557-B34889DA2FF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75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B3ADA9-1F11-4760-8ADD-071EFA0A529A}" type="datetimeFigureOut">
              <a:rPr lang="en-US" smtClean="0"/>
              <a:t>4/25/2023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3784F3-2271-4F8D-A0BC-8F40E6849F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245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3415570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1698549" y="3425047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-12823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 lIns="0"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3D32955-BB06-40DE-A14A-2170FD41AD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597131"/>
            <a:ext cx="5050971" cy="472073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699578" y="5954904"/>
            <a:ext cx="2200154" cy="569912"/>
          </a:xfrm>
        </p:spPr>
        <p:txBody>
          <a:bodyPr l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Date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3415570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1698549" y="1079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1698549" y="1713063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1698549" y="5137031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-12823" y="1079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-12823" y="5137031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15570" y="1079"/>
            <a:ext cx="1719072" cy="1719072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415570" y="5137031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-12823" y="1713063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95796F3-1FF2-4CB3-9A21-2FA42B0F739C}"/>
              </a:ext>
            </a:extLst>
          </p:cNvPr>
          <p:cNvSpPr/>
          <p:nvPr userDrawn="1"/>
        </p:nvSpPr>
        <p:spPr>
          <a:xfrm>
            <a:off x="5699578" y="5142220"/>
            <a:ext cx="628650" cy="18225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5834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60B973DC-FC8B-48F4-9A50-A679872638A6}"/>
              </a:ext>
            </a:extLst>
          </p:cNvPr>
          <p:cNvSpPr/>
          <p:nvPr userDrawn="1"/>
        </p:nvSpPr>
        <p:spPr>
          <a:xfrm>
            <a:off x="0" y="0"/>
            <a:ext cx="1905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6651245-F8FA-4280-86E8-A02EA6F9D183}"/>
              </a:ext>
            </a:extLst>
          </p:cNvPr>
          <p:cNvSpPr/>
          <p:nvPr userDrawn="1"/>
        </p:nvSpPr>
        <p:spPr>
          <a:xfrm>
            <a:off x="1905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2243009-72E0-4065-A4ED-BF9024B3D4FB}"/>
              </a:ext>
            </a:extLst>
          </p:cNvPr>
          <p:cNvSpPr/>
          <p:nvPr userDrawn="1"/>
        </p:nvSpPr>
        <p:spPr>
          <a:xfrm>
            <a:off x="5334000" y="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445E1145-BC25-4AC5-8B8D-8AECD11F1713}"/>
              </a:ext>
            </a:extLst>
          </p:cNvPr>
          <p:cNvSpPr/>
          <p:nvPr userDrawn="1"/>
        </p:nvSpPr>
        <p:spPr>
          <a:xfrm>
            <a:off x="8763000" y="3429000"/>
            <a:ext cx="3429000" cy="3429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79F851B1-E044-41C4-88D1-6BA4FBC83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905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EEE85C52-E5BA-4142-AE8D-7B357E4A475D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334000" y="342900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24B8959-FF9C-453C-8179-A0BF8D392B3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763000" y="0"/>
            <a:ext cx="3429000" cy="3429000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Title 1">
            <a:extLst>
              <a:ext uri="{FF2B5EF4-FFF2-40B4-BE49-F238E27FC236}">
                <a16:creationId xmlns:a16="http://schemas.microsoft.com/office/drawing/2014/main" id="{3F2D93AE-80E9-4043-9384-F0F06D657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476501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4718" y="4697806"/>
            <a:ext cx="2800350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Content Placeholder 2">
            <a:extLst>
              <a:ext uri="{FF2B5EF4-FFF2-40B4-BE49-F238E27FC236}">
                <a16:creationId xmlns:a16="http://schemas.microsoft.com/office/drawing/2014/main" id="{9D493CB6-06D1-4AD2-924D-64007FFFAC0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101931" y="4697805"/>
            <a:ext cx="2800351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6" name="Content Placeholder 2">
            <a:extLst>
              <a:ext uri="{FF2B5EF4-FFF2-40B4-BE49-F238E27FC236}">
                <a16:creationId xmlns:a16="http://schemas.microsoft.com/office/drawing/2014/main" id="{D5B991DB-A408-4F6D-A8D0-5167D1E30767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5623718" y="1268809"/>
            <a:ext cx="2853532" cy="891383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0" name="Date Placeholder 6">
            <a:extLst>
              <a:ext uri="{FF2B5EF4-FFF2-40B4-BE49-F238E27FC236}">
                <a16:creationId xmlns:a16="http://schemas.microsoft.com/office/drawing/2014/main" id="{CAE1BB52-31E7-4A74-9ED4-FDD92237639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194718" y="6356350"/>
            <a:ext cx="983911" cy="365125"/>
          </a:xfrm>
        </p:spPr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EAF5ABA9-E5E2-43E4-ACD5-994ABC08568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34000" y="6356350"/>
            <a:ext cx="34290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40AEA096-23EC-471A-85DB-52788D84751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2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7811C96E-0DEE-4C3C-914D-3D8E37D685D8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316466" y="4160451"/>
            <a:ext cx="608493" cy="20177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105D759B-EB6D-4560-B0B8-1F7EB7D1B8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5980666" y="4160451"/>
            <a:ext cx="608493" cy="201776"/>
          </a:xfrm>
        </p:spPr>
        <p:txBody>
          <a:bodyPr anchor="ctr"/>
          <a:lstStyle>
            <a:lvl1pPr marL="0" indent="0" algn="ctr">
              <a:buNone/>
              <a:defRPr sz="1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Year</a:t>
            </a:r>
            <a:endParaRPr lang="en-ZA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401495E4-6A47-4169-8AF4-736F7CF55C37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A350147-917D-4020-B9C3-CE41143A103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0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95A6F9E-88A2-46C6-B4B4-642D65C42C1E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137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11C0F1C3-D7E3-418A-8706-CD257C1F5B6A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185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8715823E-52F8-49ED-9EC8-E99ED0915BDD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32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DF700D5-2F9B-4B15-92CF-1052851D5E1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279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BB40768A-A2DB-44AA-89F5-071BCE4D9F9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26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105B8381-43DD-41A0-A705-D1255AC449A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738435" y="3658480"/>
            <a:ext cx="393192" cy="390677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C178CB7C-93FB-40C1-9170-B99EF8EE9E8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21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16D07EB6-011E-4F65-9F28-20CAB54640E8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68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A2B65EAF-1F60-417C-B138-F72EFEBF6D8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515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6D120F4-A640-421C-B1F8-406158CFBC8E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562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BBD14391-1DC8-4D56-951F-25C5BDB3921C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609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93FC04C9-D1DE-47BA-8D50-6D762B72B8F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57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B8FB174F-BC80-4817-90C7-42F90C7978E5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04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E896FB65-5B08-4993-8523-822688BB2A9B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751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DBAF247D-367F-4524-9E85-4B66631D53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798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4F9BFDEC-4D89-4C8E-A3D9-A6DF0297F780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845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9C08EC58-18EC-4890-94D6-2422A6BBA8D5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8930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5F5960EF-7F51-41A0-9E73-D2F727AB3F0D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9402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F81D711-9D82-42A4-8AB2-12D1F4490AAD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9874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D360A36A-7282-4045-B0DF-503E6A97BA4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0346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0A2E5DCC-5FCD-4396-9980-17ECD06BB370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10818435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A3860367-6AF8-4009-AE8B-33DEE49D1773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11290430" y="3658480"/>
            <a:ext cx="393192" cy="393192"/>
          </a:xfrm>
          <a:solidFill>
            <a:schemeClr val="accent4"/>
          </a:solidFill>
        </p:spPr>
        <p:txBody>
          <a:bodyPr lIns="0" tIns="0" rIns="0" bIns="0" anchor="ctr" anchorCtr="0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9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MM</a:t>
            </a:r>
            <a:endParaRPr lang="en-ZA" dirty="0"/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id="{BD315BE3-66BC-448E-AC25-B8B59C80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0952" y="629616"/>
            <a:ext cx="6550096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8791A8F7-D0D7-459C-816C-06A776192CF1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63CFF470-94CA-4087-8B57-84A251AB5728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8741B3D2-0E68-4CDE-B746-65D383DA0EF1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24D9BB9-0D5B-45D1-A9B9-F8985612AD6E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DB714EE5-FC7B-4FDA-88D7-B7DB551EA274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D6984438-C7B6-469B-A0A3-F7C9F2CC6DBD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57EBFF5E-9DF7-4591-AC16-CB1D6AE0D25A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29E0EA42-935D-43B4-AB8D-FDC3007FD20C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EDD61E09-E863-45B9-9F49-02EA501C578E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52DB4680-C46B-45C0-9514-7B5E0B10E393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>
            <a:extLst>
              <a:ext uri="{FF2B5EF4-FFF2-40B4-BE49-F238E27FC236}">
                <a16:creationId xmlns:a16="http://schemas.microsoft.com/office/drawing/2014/main" id="{3AAA84B2-8B6A-4266-8305-9222B397D900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288CF74-DD4A-450A-A6CE-FD0BAFADE3CC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7CC73489-9E12-4EC4-BFC7-9BB5C27C2E1F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2658D15-43FF-4F4D-AAE7-4B9122899193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AFA77309-00B7-459D-BA45-EE1AEAA3B0CD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0775FA4-041A-45A7-8F49-9CBD363A28BB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5508D4AD-2238-4B32-B766-397DD7A6E429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6" name="Rectangle 115">
            <a:extLst>
              <a:ext uri="{FF2B5EF4-FFF2-40B4-BE49-F238E27FC236}">
                <a16:creationId xmlns:a16="http://schemas.microsoft.com/office/drawing/2014/main" id="{F4B50382-516D-4475-956A-F7F9FD3E08E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C399009F-0A9E-4E2F-B4EF-3ECF21378479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7CFBE686-CBC8-41CE-B11B-CF0C378E6EDE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D8450F92-73B1-46EB-A8BC-80B995ED31D0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4" name="Rectangle 123">
            <a:extLst>
              <a:ext uri="{FF2B5EF4-FFF2-40B4-BE49-F238E27FC236}">
                <a16:creationId xmlns:a16="http://schemas.microsoft.com/office/drawing/2014/main" id="{E7EBDAD3-E952-4A8E-8DCF-BAD616AE8FD0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6" name="Rectangle 125">
            <a:extLst>
              <a:ext uri="{FF2B5EF4-FFF2-40B4-BE49-F238E27FC236}">
                <a16:creationId xmlns:a16="http://schemas.microsoft.com/office/drawing/2014/main" id="{C135B39D-DCFF-48D1-B7C8-418310C34B9F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8" name="Rectangle 127">
            <a:extLst>
              <a:ext uri="{FF2B5EF4-FFF2-40B4-BE49-F238E27FC236}">
                <a16:creationId xmlns:a16="http://schemas.microsoft.com/office/drawing/2014/main" id="{566893CC-18D8-4978-98A0-9F0F1A58F70F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0" name="Rectangle 129">
            <a:extLst>
              <a:ext uri="{FF2B5EF4-FFF2-40B4-BE49-F238E27FC236}">
                <a16:creationId xmlns:a16="http://schemas.microsoft.com/office/drawing/2014/main" id="{A59803DA-84F5-4810-9D67-82851BBBF7B7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7A9BDBED-FA8E-4080-8786-5B97A485DDB6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9D3328E7-2083-4FC9-B32F-1FED3CDFFF3B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6" name="Rectangle 135">
            <a:extLst>
              <a:ext uri="{FF2B5EF4-FFF2-40B4-BE49-F238E27FC236}">
                <a16:creationId xmlns:a16="http://schemas.microsoft.com/office/drawing/2014/main" id="{97D29CBA-4952-44B4-A695-45B4490EEB8D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65338F58-85B5-4095-931F-DE4D676A6192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62101AC6-3DF3-44E3-8F37-4D420EFB890E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D3E958D7-1972-40AD-A538-8302A14984AB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AAD3289-DEFC-4EC6-BF0C-2B56CE1CD19B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7EA5B12A-0ADE-4B3A-A74C-D3487E40A7C4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423D27DE-07B7-4053-A551-3515F702FECE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5" name="Date Placeholder 3">
            <a:extLst>
              <a:ext uri="{FF2B5EF4-FFF2-40B4-BE49-F238E27FC236}">
                <a16:creationId xmlns:a16="http://schemas.microsoft.com/office/drawing/2014/main" id="{DAAD24F3-0234-4B5A-84DA-945939E26FF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6" name="Footer Placeholder 4">
            <a:extLst>
              <a:ext uri="{FF2B5EF4-FFF2-40B4-BE49-F238E27FC236}">
                <a16:creationId xmlns:a16="http://schemas.microsoft.com/office/drawing/2014/main" id="{664012DC-ACEF-433E-A505-4617F7A7EE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57" name="Slide Number Placeholder 5">
            <a:extLst>
              <a:ext uri="{FF2B5EF4-FFF2-40B4-BE49-F238E27FC236}">
                <a16:creationId xmlns:a16="http://schemas.microsoft.com/office/drawing/2014/main" id="{58602E04-6AE9-4AB4-8C82-ADECCA2FC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3766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, Content, and Framed Pictur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758342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700735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007351" y="572886"/>
            <a:ext cx="4608577" cy="5709042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 lIns="0" anchor="t">
            <a:no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1301" y="3202442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643128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643128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643128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643128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643128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643128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643128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6431280" y="4010202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643128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643128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643128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643128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700735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7583424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815949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8735568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9311640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9887712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10463784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11039856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11615928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11615928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11615928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11615928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11615928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11615928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11615928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11615928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11615928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11615928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11615928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11615928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8159496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873556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9311640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9887712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10463784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11039856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3F93CAB0-49C3-4A79-B42E-9E1448EB8C16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437001" y="2221535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48" name="Text Placeholder 2">
            <a:extLst>
              <a:ext uri="{FF2B5EF4-FFF2-40B4-BE49-F238E27FC236}">
                <a16:creationId xmlns:a16="http://schemas.microsoft.com/office/drawing/2014/main" id="{7F604C77-9D98-476E-94D5-E470DD4AF761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3741177" y="3202442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0" name="Online Image Placeholder 4">
            <a:extLst>
              <a:ext uri="{FF2B5EF4-FFF2-40B4-BE49-F238E27FC236}">
                <a16:creationId xmlns:a16="http://schemas.microsoft.com/office/drawing/2014/main" id="{9CF5CB34-93EF-4B2B-A1BE-32B6ED047CA5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4366877" y="2221535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52" name="Text Placeholder 2">
            <a:extLst>
              <a:ext uri="{FF2B5EF4-FFF2-40B4-BE49-F238E27FC236}">
                <a16:creationId xmlns:a16="http://schemas.microsoft.com/office/drawing/2014/main" id="{FC62B88D-998E-4BF7-848E-A2874E941CD7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11301" y="5143144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Online Image Placeholder 4">
            <a:extLst>
              <a:ext uri="{FF2B5EF4-FFF2-40B4-BE49-F238E27FC236}">
                <a16:creationId xmlns:a16="http://schemas.microsoft.com/office/drawing/2014/main" id="{5323F037-C84F-497F-BB92-7183D356BA26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1437001" y="4162237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FF3F35AF-A5CD-4066-97B9-902126AD3935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3741177" y="5143144"/>
            <a:ext cx="2001667" cy="747216"/>
          </a:xfrm>
        </p:spPr>
        <p:txBody>
          <a:bodyPr lIns="0"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8" name="Online Image Placeholder 4">
            <a:extLst>
              <a:ext uri="{FF2B5EF4-FFF2-40B4-BE49-F238E27FC236}">
                <a16:creationId xmlns:a16="http://schemas.microsoft.com/office/drawing/2014/main" id="{9A265732-BAC2-478A-92AE-23D502B7FF1A}"/>
              </a:ext>
            </a:extLst>
          </p:cNvPr>
          <p:cNvSpPr>
            <a:spLocks noGrp="1"/>
          </p:cNvSpPr>
          <p:nvPr>
            <p:ph type="clipArt" sz="quarter" idx="17"/>
          </p:nvPr>
        </p:nvSpPr>
        <p:spPr>
          <a:xfrm>
            <a:off x="4366877" y="4162237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62" name="Date Placeholder 3">
            <a:extLst>
              <a:ext uri="{FF2B5EF4-FFF2-40B4-BE49-F238E27FC236}">
                <a16:creationId xmlns:a16="http://schemas.microsoft.com/office/drawing/2014/main" id="{A156C4CF-5CE6-43DE-AA90-A75AB2BB67B7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4" name="Footer Placeholder 4">
            <a:extLst>
              <a:ext uri="{FF2B5EF4-FFF2-40B4-BE49-F238E27FC236}">
                <a16:creationId xmlns:a16="http://schemas.microsoft.com/office/drawing/2014/main" id="{4EA599FC-289F-4C20-9865-DAA03F574EC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6" name="Slide Number Placeholder 5">
            <a:extLst>
              <a:ext uri="{FF2B5EF4-FFF2-40B4-BE49-F238E27FC236}">
                <a16:creationId xmlns:a16="http://schemas.microsoft.com/office/drawing/2014/main" id="{D18BF7DD-991C-4210-9977-3CCAFDB578A7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74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00" userDrawn="1">
          <p15:clr>
            <a:srgbClr val="FBAE40"/>
          </p15:clr>
        </p15:guide>
        <p15:guide id="2" pos="352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E1FA9687-5666-46AC-B2C5-FDA4A4EF6670}"/>
              </a:ext>
            </a:extLst>
          </p:cNvPr>
          <p:cNvSpPr/>
          <p:nvPr userDrawn="1"/>
        </p:nvSpPr>
        <p:spPr>
          <a:xfrm>
            <a:off x="0" y="2682910"/>
            <a:ext cx="4050792" cy="41725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3A0B6809-6EF5-4C1C-AE26-93D43D084EE4}"/>
              </a:ext>
            </a:extLst>
          </p:cNvPr>
          <p:cNvSpPr/>
          <p:nvPr userDrawn="1"/>
        </p:nvSpPr>
        <p:spPr>
          <a:xfrm>
            <a:off x="4070604" y="2662273"/>
            <a:ext cx="4050792" cy="4172532"/>
          </a:xfrm>
          <a:prstGeom prst="rect">
            <a:avLst/>
          </a:prstGeom>
          <a:solidFill>
            <a:schemeClr val="accent4"/>
          </a:solidFill>
          <a:ln w="3492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DDDE35A-F618-42E2-AA04-F609770EFA37}"/>
              </a:ext>
            </a:extLst>
          </p:cNvPr>
          <p:cNvSpPr/>
          <p:nvPr userDrawn="1"/>
        </p:nvSpPr>
        <p:spPr>
          <a:xfrm>
            <a:off x="8141208" y="2662273"/>
            <a:ext cx="4050792" cy="419316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4505" y="629616"/>
            <a:ext cx="8042991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5017194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430045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5375565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358371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286696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215022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322533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1791855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1433484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6092307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358371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4658823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1075113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250859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716742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5733936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3942081" y="2467783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088EB2E-CD96-47B9-A63A-8D18CCA89512}"/>
              </a:ext>
            </a:extLst>
          </p:cNvPr>
          <p:cNvSpPr/>
          <p:nvPr userDrawn="1"/>
        </p:nvSpPr>
        <p:spPr>
          <a:xfrm>
            <a:off x="11467872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38708E-067F-4FA9-BA12-1C4EA2B37A63}"/>
              </a:ext>
            </a:extLst>
          </p:cNvPr>
          <p:cNvSpPr/>
          <p:nvPr userDrawn="1"/>
        </p:nvSpPr>
        <p:spPr>
          <a:xfrm>
            <a:off x="10751130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35FFEA-E06D-408B-A778-0B32F03EFF9F}"/>
              </a:ext>
            </a:extLst>
          </p:cNvPr>
          <p:cNvSpPr/>
          <p:nvPr userDrawn="1"/>
        </p:nvSpPr>
        <p:spPr>
          <a:xfrm>
            <a:off x="1182624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8561E-6688-489C-BA9B-9C5D3AD90706}"/>
              </a:ext>
            </a:extLst>
          </p:cNvPr>
          <p:cNvSpPr/>
          <p:nvPr userDrawn="1"/>
        </p:nvSpPr>
        <p:spPr>
          <a:xfrm>
            <a:off x="10034388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6BE74A-DCDC-4736-A000-7680D880DF04}"/>
              </a:ext>
            </a:extLst>
          </p:cNvPr>
          <p:cNvSpPr/>
          <p:nvPr userDrawn="1"/>
        </p:nvSpPr>
        <p:spPr>
          <a:xfrm>
            <a:off x="9317646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5030A29-CB1B-4217-961C-E14F3593D004}"/>
              </a:ext>
            </a:extLst>
          </p:cNvPr>
          <p:cNvSpPr/>
          <p:nvPr userDrawn="1"/>
        </p:nvSpPr>
        <p:spPr>
          <a:xfrm>
            <a:off x="8600904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D0C4995-9291-4EC8-9EE7-99138E697D86}"/>
              </a:ext>
            </a:extLst>
          </p:cNvPr>
          <p:cNvSpPr/>
          <p:nvPr userDrawn="1"/>
        </p:nvSpPr>
        <p:spPr>
          <a:xfrm>
            <a:off x="9676017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3F7B342-9394-4E5F-BE39-DC03310AD81F}"/>
              </a:ext>
            </a:extLst>
          </p:cNvPr>
          <p:cNvSpPr/>
          <p:nvPr userDrawn="1"/>
        </p:nvSpPr>
        <p:spPr>
          <a:xfrm>
            <a:off x="8242533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D4940C5-39A1-40E8-8A26-EDA81A5FF6E2}"/>
              </a:ext>
            </a:extLst>
          </p:cNvPr>
          <p:cNvSpPr/>
          <p:nvPr userDrawn="1"/>
        </p:nvSpPr>
        <p:spPr>
          <a:xfrm>
            <a:off x="7884162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268A38-2DB0-40ED-A3BD-7B0DBF3DC185}"/>
              </a:ext>
            </a:extLst>
          </p:cNvPr>
          <p:cNvSpPr/>
          <p:nvPr userDrawn="1"/>
        </p:nvSpPr>
        <p:spPr>
          <a:xfrm>
            <a:off x="6809049" y="2467783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222658B-4E93-40D4-8683-4BFDB7FD28AC}"/>
              </a:ext>
            </a:extLst>
          </p:cNvPr>
          <p:cNvSpPr/>
          <p:nvPr userDrawn="1"/>
        </p:nvSpPr>
        <p:spPr>
          <a:xfrm>
            <a:off x="11109501" y="2467783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CE94E203-4D9D-4315-811B-6AEBDA949895}"/>
              </a:ext>
            </a:extLst>
          </p:cNvPr>
          <p:cNvSpPr/>
          <p:nvPr userDrawn="1"/>
        </p:nvSpPr>
        <p:spPr>
          <a:xfrm>
            <a:off x="7525791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8DF5A4-693E-486D-BAB8-69D0BDAE74CE}"/>
              </a:ext>
            </a:extLst>
          </p:cNvPr>
          <p:cNvSpPr/>
          <p:nvPr userDrawn="1"/>
        </p:nvSpPr>
        <p:spPr>
          <a:xfrm>
            <a:off x="8959275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2FBA4F83-ED0B-439D-983D-DBBFB23D2612}"/>
              </a:ext>
            </a:extLst>
          </p:cNvPr>
          <p:cNvSpPr/>
          <p:nvPr userDrawn="1"/>
        </p:nvSpPr>
        <p:spPr>
          <a:xfrm>
            <a:off x="7167420" y="2467783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EB3F76F-9FC5-454E-9B4F-C471289878CD}"/>
              </a:ext>
            </a:extLst>
          </p:cNvPr>
          <p:cNvSpPr/>
          <p:nvPr userDrawn="1"/>
        </p:nvSpPr>
        <p:spPr>
          <a:xfrm>
            <a:off x="6450678" y="2467783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91B303D9-4182-4C78-A463-7ED50F26193B}"/>
              </a:ext>
            </a:extLst>
          </p:cNvPr>
          <p:cNvSpPr/>
          <p:nvPr userDrawn="1"/>
        </p:nvSpPr>
        <p:spPr>
          <a:xfrm>
            <a:off x="10392759" y="2467783"/>
            <a:ext cx="365760" cy="3657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EF16DA6B-95E3-47E1-84FF-3BC278B4138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56168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8" name="Online Image Placeholder 4">
            <a:extLst>
              <a:ext uri="{FF2B5EF4-FFF2-40B4-BE49-F238E27FC236}">
                <a16:creationId xmlns:a16="http://schemas.microsoft.com/office/drawing/2014/main" id="{CAAD9B35-EE81-48EC-8761-181F054A07C5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1668302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BDA65F58-E1F7-44CA-BD9C-34919803B82A}"/>
              </a:ext>
            </a:extLst>
          </p:cNvPr>
          <p:cNvSpPr>
            <a:spLocks noGrp="1"/>
          </p:cNvSpPr>
          <p:nvPr>
            <p:ph type="body" idx="12"/>
          </p:nvPr>
        </p:nvSpPr>
        <p:spPr>
          <a:xfrm>
            <a:off x="4969746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0" name="Online Image Placeholder 4">
            <a:extLst>
              <a:ext uri="{FF2B5EF4-FFF2-40B4-BE49-F238E27FC236}">
                <a16:creationId xmlns:a16="http://schemas.microsoft.com/office/drawing/2014/main" id="{0FC3B20B-4758-4A42-8F93-33F464E4670F}"/>
              </a:ext>
            </a:extLst>
          </p:cNvPr>
          <p:cNvSpPr>
            <a:spLocks noGrp="1"/>
          </p:cNvSpPr>
          <p:nvPr>
            <p:ph type="clipArt" sz="quarter" idx="13"/>
          </p:nvPr>
        </p:nvSpPr>
        <p:spPr>
          <a:xfrm>
            <a:off x="5681880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3235C0E0-A540-41F6-8358-8E19E9EFBA01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9050970" y="4922388"/>
            <a:ext cx="2176974" cy="566511"/>
          </a:xfrm>
        </p:spPr>
        <p:txBody>
          <a:bodyPr lIns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3" name="Online Image Placeholder 4">
            <a:extLst>
              <a:ext uri="{FF2B5EF4-FFF2-40B4-BE49-F238E27FC236}">
                <a16:creationId xmlns:a16="http://schemas.microsoft.com/office/drawing/2014/main" id="{D16285A0-0824-4A0A-892F-2ABEEB9CAC28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9763104" y="3911001"/>
            <a:ext cx="747216" cy="747216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74" name="Date Placeholder 3">
            <a:extLst>
              <a:ext uri="{FF2B5EF4-FFF2-40B4-BE49-F238E27FC236}">
                <a16:creationId xmlns:a16="http://schemas.microsoft.com/office/drawing/2014/main" id="{403A449B-E2DB-41B6-A150-A5C66BE78D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5" name="Footer Placeholder 4">
            <a:extLst>
              <a:ext uri="{FF2B5EF4-FFF2-40B4-BE49-F238E27FC236}">
                <a16:creationId xmlns:a16="http://schemas.microsoft.com/office/drawing/2014/main" id="{1D45A931-0FDA-46B3-A78A-EDB46C29F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6" name="Slide Number Placeholder 5">
            <a:extLst>
              <a:ext uri="{FF2B5EF4-FFF2-40B4-BE49-F238E27FC236}">
                <a16:creationId xmlns:a16="http://schemas.microsoft.com/office/drawing/2014/main" id="{43592334-BF43-483B-9ED5-B96DF770B5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25121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0" y="329692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0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657600" y="4126230"/>
            <a:ext cx="7315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Online Image Placeholder 4">
            <a:extLst>
              <a:ext uri="{FF2B5EF4-FFF2-40B4-BE49-F238E27FC236}">
                <a16:creationId xmlns:a16="http://schemas.microsoft.com/office/drawing/2014/main" id="{B1173A38-564B-4926-9E0B-57DAB42A7194}"/>
              </a:ext>
            </a:extLst>
          </p:cNvPr>
          <p:cNvSpPr>
            <a:spLocks noGrp="1"/>
          </p:cNvSpPr>
          <p:nvPr>
            <p:ph type="clipArt" sz="quarter" idx="15"/>
          </p:nvPr>
        </p:nvSpPr>
        <p:spPr>
          <a:xfrm>
            <a:off x="6743700" y="1899285"/>
            <a:ext cx="1127125" cy="112712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online image</a:t>
            </a:r>
            <a:endParaRPr lang="en-US" dirty="0"/>
          </a:p>
        </p:txBody>
      </p:sp>
      <p:sp>
        <p:nvSpPr>
          <p:cNvPr id="33" name="Date Placeholder 3">
            <a:extLst>
              <a:ext uri="{FF2B5EF4-FFF2-40B4-BE49-F238E27FC236}">
                <a16:creationId xmlns:a16="http://schemas.microsoft.com/office/drawing/2014/main" id="{2A70D14D-B032-42AB-863B-09AB9DB8C7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5" name="Footer Placeholder 4">
            <a:extLst>
              <a:ext uri="{FF2B5EF4-FFF2-40B4-BE49-F238E27FC236}">
                <a16:creationId xmlns:a16="http://schemas.microsoft.com/office/drawing/2014/main" id="{06761B94-9FB3-4CC8-9201-29F6032957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3302F78-FDF8-4294-A286-EBE868040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5751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6DBA18F-1861-4C2A-8FFE-4E883AEC0B6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2825" y="0"/>
            <a:ext cx="6099175" cy="625157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025" y="1333500"/>
            <a:ext cx="4493260" cy="1946275"/>
          </a:xfrm>
        </p:spPr>
        <p:txBody>
          <a:bodyPr anchor="b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886200"/>
            <a:ext cx="4493260" cy="2364740"/>
          </a:xfrm>
        </p:spPr>
        <p:txBody>
          <a:bodyPr numCol="2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6E491E-8435-44CE-B968-83D09EE49881}"/>
              </a:ext>
            </a:extLst>
          </p:cNvPr>
          <p:cNvSpPr/>
          <p:nvPr userDrawn="1"/>
        </p:nvSpPr>
        <p:spPr>
          <a:xfrm>
            <a:off x="6093585" y="625094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9A03180-44BE-4E4D-BF73-EE5DAD729554}"/>
              </a:ext>
            </a:extLst>
          </p:cNvPr>
          <p:cNvSpPr/>
          <p:nvPr userDrawn="1"/>
        </p:nvSpPr>
        <p:spPr>
          <a:xfrm>
            <a:off x="7313887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723494C-1FD5-4EBA-8A6B-6C58A70E245E}"/>
              </a:ext>
            </a:extLst>
          </p:cNvPr>
          <p:cNvSpPr/>
          <p:nvPr userDrawn="1"/>
        </p:nvSpPr>
        <p:spPr>
          <a:xfrm>
            <a:off x="7924038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7B4F5D5-9FB3-40E0-9D7F-F5F040B1600D}"/>
              </a:ext>
            </a:extLst>
          </p:cNvPr>
          <p:cNvSpPr/>
          <p:nvPr userDrawn="1"/>
        </p:nvSpPr>
        <p:spPr>
          <a:xfrm>
            <a:off x="8534189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E5FAC9F-7B71-487B-85A6-B4F56F65E4C2}"/>
              </a:ext>
            </a:extLst>
          </p:cNvPr>
          <p:cNvSpPr/>
          <p:nvPr userDrawn="1"/>
        </p:nvSpPr>
        <p:spPr>
          <a:xfrm>
            <a:off x="9144340" y="6252097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321CDD-C6D0-43F2-A170-9E4DF40B2894}"/>
              </a:ext>
            </a:extLst>
          </p:cNvPr>
          <p:cNvSpPr/>
          <p:nvPr userDrawn="1"/>
        </p:nvSpPr>
        <p:spPr>
          <a:xfrm>
            <a:off x="9754491" y="6252097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A8C59A-C559-4262-8FCA-EAC9CF7210A9}"/>
              </a:ext>
            </a:extLst>
          </p:cNvPr>
          <p:cNvSpPr/>
          <p:nvPr userDrawn="1"/>
        </p:nvSpPr>
        <p:spPr>
          <a:xfrm>
            <a:off x="10364642" y="6252097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73707CE-E446-40A9-83AF-F04214AFAEF3}"/>
              </a:ext>
            </a:extLst>
          </p:cNvPr>
          <p:cNvSpPr/>
          <p:nvPr userDrawn="1"/>
        </p:nvSpPr>
        <p:spPr>
          <a:xfrm>
            <a:off x="10974793" y="6252097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ADB05DAC-B1E0-42D0-B507-570CF69E87E7}"/>
              </a:ext>
            </a:extLst>
          </p:cNvPr>
          <p:cNvSpPr/>
          <p:nvPr userDrawn="1"/>
        </p:nvSpPr>
        <p:spPr>
          <a:xfrm>
            <a:off x="11584940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0FA9F79-40D8-44D3-BDF1-C1310C2FC407}"/>
              </a:ext>
            </a:extLst>
          </p:cNvPr>
          <p:cNvSpPr/>
          <p:nvPr userDrawn="1"/>
        </p:nvSpPr>
        <p:spPr>
          <a:xfrm>
            <a:off x="6703736" y="6252097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DB852A5-9EEB-4624-BADD-F5FF19960517}"/>
              </a:ext>
            </a:extLst>
          </p:cNvPr>
          <p:cNvSpPr/>
          <p:nvPr userDrawn="1"/>
        </p:nvSpPr>
        <p:spPr>
          <a:xfrm>
            <a:off x="835025" y="848032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2D1610F-F8AC-4CFC-BF3C-E85A51D67E22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B9B1A01F-A9EE-4009-8274-36D560D838C7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2590346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816387B0-6878-4D33-A72D-26350FC7B12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451877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6211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E602CDF5-333B-4D96-98D8-CDFB79A8430E}"/>
              </a:ext>
            </a:extLst>
          </p:cNvPr>
          <p:cNvSpPr/>
          <p:nvPr userDrawn="1"/>
        </p:nvSpPr>
        <p:spPr>
          <a:xfrm>
            <a:off x="10472928" y="3425047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4BE2D702-5FB5-4F75-B96D-4F210F10EA62}"/>
              </a:ext>
            </a:extLst>
          </p:cNvPr>
          <p:cNvSpPr/>
          <p:nvPr userDrawn="1"/>
        </p:nvSpPr>
        <p:spPr>
          <a:xfrm>
            <a:off x="7044535" y="0"/>
            <a:ext cx="1719072" cy="1719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074089"/>
            <a:ext cx="5522750" cy="1492476"/>
          </a:xfrm>
        </p:spPr>
        <p:txBody>
          <a:bodyPr lIns="0" bIns="0" anchor="b"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EC85266-52B0-409F-8CE4-E444E424D5E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5025" y="3865635"/>
            <a:ext cx="5522750" cy="1947336"/>
          </a:xfrm>
        </p:spPr>
        <p:txBody>
          <a:bodyPr lIns="0"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455E561-1242-4C3A-8D37-3138CA80547F}"/>
              </a:ext>
            </a:extLst>
          </p:cNvPr>
          <p:cNvSpPr/>
          <p:nvPr userDrawn="1"/>
        </p:nvSpPr>
        <p:spPr>
          <a:xfrm>
            <a:off x="10472928" y="1713063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FF298D-0F6B-4888-9B03-1FDDFE28B82B}"/>
              </a:ext>
            </a:extLst>
          </p:cNvPr>
          <p:cNvSpPr/>
          <p:nvPr userDrawn="1"/>
        </p:nvSpPr>
        <p:spPr>
          <a:xfrm>
            <a:off x="8755907" y="0"/>
            <a:ext cx="1719072" cy="1719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2C19AED-A027-4017-B01A-E1E6583F81C6}"/>
              </a:ext>
            </a:extLst>
          </p:cNvPr>
          <p:cNvSpPr/>
          <p:nvPr userDrawn="1"/>
        </p:nvSpPr>
        <p:spPr>
          <a:xfrm>
            <a:off x="8755907" y="1713063"/>
            <a:ext cx="1719072" cy="17111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28C741F-060F-4718-A57B-A1162A01F72C}"/>
              </a:ext>
            </a:extLst>
          </p:cNvPr>
          <p:cNvSpPr/>
          <p:nvPr userDrawn="1"/>
        </p:nvSpPr>
        <p:spPr>
          <a:xfrm>
            <a:off x="8755907" y="3425047"/>
            <a:ext cx="1719072" cy="171306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667E4DE3-DDB5-444E-86D9-7B201F0BFC0F}"/>
              </a:ext>
            </a:extLst>
          </p:cNvPr>
          <p:cNvSpPr/>
          <p:nvPr userDrawn="1"/>
        </p:nvSpPr>
        <p:spPr>
          <a:xfrm>
            <a:off x="7044535" y="3425047"/>
            <a:ext cx="1719072" cy="1719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7B163DE2-7989-4B1E-8299-5E64777AFA2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472928" y="0"/>
            <a:ext cx="1719072" cy="1711166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683976C8-BDBA-48C4-AC83-73D1D8F0F14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472928" y="5138928"/>
            <a:ext cx="1719072" cy="1719072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71082593-1DC5-43B5-947C-7963DD90EBD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044535" y="1713063"/>
            <a:ext cx="1711372" cy="1711984"/>
          </a:xfrm>
          <a:custGeom>
            <a:avLst/>
            <a:gdLst>
              <a:gd name="connsiteX0" fmla="*/ 0 w 1719072"/>
              <a:gd name="connsiteY0" fmla="*/ 0 h 1719072"/>
              <a:gd name="connsiteX1" fmla="*/ 1719072 w 1719072"/>
              <a:gd name="connsiteY1" fmla="*/ 0 h 1719072"/>
              <a:gd name="connsiteX2" fmla="*/ 1719072 w 1719072"/>
              <a:gd name="connsiteY2" fmla="*/ 1719072 h 1719072"/>
              <a:gd name="connsiteX3" fmla="*/ 0 w 1719072"/>
              <a:gd name="connsiteY3" fmla="*/ 1719072 h 1719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19072">
                <a:moveTo>
                  <a:pt x="0" y="0"/>
                </a:moveTo>
                <a:lnTo>
                  <a:pt x="1719072" y="0"/>
                </a:lnTo>
                <a:lnTo>
                  <a:pt x="1719072" y="1719072"/>
                </a:lnTo>
                <a:lnTo>
                  <a:pt x="0" y="1719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Date Placeholder 3">
            <a:extLst>
              <a:ext uri="{FF2B5EF4-FFF2-40B4-BE49-F238E27FC236}">
                <a16:creationId xmlns:a16="http://schemas.microsoft.com/office/drawing/2014/main" id="{B5DBA416-A900-41C7-B41E-F9D99DE451D5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Footer Placeholder 4">
            <a:extLst>
              <a:ext uri="{FF2B5EF4-FFF2-40B4-BE49-F238E27FC236}">
                <a16:creationId xmlns:a16="http://schemas.microsoft.com/office/drawing/2014/main" id="{994B7D60-DBB5-47AC-87E6-7194D4E37CFE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B1B87CF0-D8F7-4D29-BF5C-58C43C97C9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597D0707-6223-4E41-9E36-C3BF6C78CA4D}"/>
              </a:ext>
            </a:extLst>
          </p:cNvPr>
          <p:cNvSpPr/>
          <p:nvPr userDrawn="1"/>
        </p:nvSpPr>
        <p:spPr>
          <a:xfrm>
            <a:off x="8755907" y="5138928"/>
            <a:ext cx="1719072" cy="1719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447C29C-1D94-4217-A4D7-E0E0A8CACEBC}"/>
              </a:ext>
            </a:extLst>
          </p:cNvPr>
          <p:cNvSpPr/>
          <p:nvPr userDrawn="1"/>
        </p:nvSpPr>
        <p:spPr>
          <a:xfrm>
            <a:off x="7044535" y="5138928"/>
            <a:ext cx="1719072" cy="1719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4362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2 pictures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42200" y="1599882"/>
            <a:ext cx="3911600" cy="928688"/>
          </a:xfrm>
        </p:spPr>
        <p:txBody>
          <a:bodyPr lIns="0" anchor="t">
            <a:normAutofit/>
          </a:bodyPr>
          <a:lstStyle>
            <a:lvl1pPr>
              <a:defRPr sz="38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2200" y="2667000"/>
            <a:ext cx="3911600" cy="3438144"/>
          </a:xfrm>
        </p:spPr>
        <p:txBody>
          <a:bodyPr lIns="0" numCol="1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4422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88829" y="6356350"/>
            <a:ext cx="1981200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ADB92-0B1B-4197-89C6-501F17064283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3435096"/>
            <a:ext cx="3438144" cy="343814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6E6F19-D213-4BFC-8D80-D66C9D2BD837}"/>
              </a:ext>
            </a:extLst>
          </p:cNvPr>
          <p:cNvSpPr>
            <a:spLocks noChangeAspect="1"/>
          </p:cNvSpPr>
          <p:nvPr userDrawn="1"/>
        </p:nvSpPr>
        <p:spPr>
          <a:xfrm>
            <a:off x="3429000" y="0"/>
            <a:ext cx="3438144" cy="345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2B2F89B6-A8D2-4031-8B1F-E4A466C2027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4572" y="0"/>
            <a:ext cx="3438144" cy="343814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73B27F20-1796-4DA8-9840-EFA1E9ABA07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33572" y="3443974"/>
            <a:ext cx="3429000" cy="3422904"/>
          </a:xfrm>
          <a:custGeom>
            <a:avLst/>
            <a:gdLst>
              <a:gd name="connsiteX0" fmla="*/ 0 w 3429000"/>
              <a:gd name="connsiteY0" fmla="*/ 0 h 3429000"/>
              <a:gd name="connsiteX1" fmla="*/ 3429000 w 3429000"/>
              <a:gd name="connsiteY1" fmla="*/ 0 h 3429000"/>
              <a:gd name="connsiteX2" fmla="*/ 3429000 w 3429000"/>
              <a:gd name="connsiteY2" fmla="*/ 3429000 h 3429000"/>
              <a:gd name="connsiteX3" fmla="*/ 0 w 3429000"/>
              <a:gd name="connsiteY3" fmla="*/ 342900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29000" h="3429000">
                <a:moveTo>
                  <a:pt x="0" y="0"/>
                </a:moveTo>
                <a:lnTo>
                  <a:pt x="3429000" y="0"/>
                </a:lnTo>
                <a:lnTo>
                  <a:pt x="3429000" y="3429000"/>
                </a:lnTo>
                <a:lnTo>
                  <a:pt x="0" y="3429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2BCC36-E2CF-410A-AD2C-722D76849BDC}"/>
              </a:ext>
            </a:extLst>
          </p:cNvPr>
          <p:cNvSpPr/>
          <p:nvPr userDrawn="1"/>
        </p:nvSpPr>
        <p:spPr>
          <a:xfrm>
            <a:off x="7442200" y="1134423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801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Large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E9CD21-8789-4906-BCC9-B0591D8285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42900" y="0"/>
            <a:ext cx="118491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 anchor="b">
            <a:norm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3233057"/>
            <a:ext cx="4203701" cy="2964543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801717-EC04-4D9F-BE50-E726ECAC1136}"/>
              </a:ext>
            </a:extLst>
          </p:cNvPr>
          <p:cNvSpPr/>
          <p:nvPr userDrawn="1"/>
        </p:nvSpPr>
        <p:spPr>
          <a:xfrm>
            <a:off x="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F1841E8-8EE7-488E-B7DD-D1F23F79128D}"/>
              </a:ext>
            </a:extLst>
          </p:cNvPr>
          <p:cNvSpPr/>
          <p:nvPr userDrawn="1"/>
        </p:nvSpPr>
        <p:spPr>
          <a:xfrm>
            <a:off x="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4AEF00F-18B6-43AC-BF54-3B4939890FE1}"/>
              </a:ext>
            </a:extLst>
          </p:cNvPr>
          <p:cNvSpPr/>
          <p:nvPr userDrawn="1"/>
        </p:nvSpPr>
        <p:spPr>
          <a:xfrm>
            <a:off x="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C54B6B-8A0E-422F-B2FF-A68441C16904}"/>
              </a:ext>
            </a:extLst>
          </p:cNvPr>
          <p:cNvSpPr/>
          <p:nvPr userDrawn="1"/>
        </p:nvSpPr>
        <p:spPr>
          <a:xfrm>
            <a:off x="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602B99D-D623-4FE2-BDFD-A23B43BEBBDD}"/>
              </a:ext>
            </a:extLst>
          </p:cNvPr>
          <p:cNvSpPr/>
          <p:nvPr userDrawn="1"/>
        </p:nvSpPr>
        <p:spPr>
          <a:xfrm>
            <a:off x="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892CE3-43B8-4AF7-8E2E-1E5C2045F89A}"/>
              </a:ext>
            </a:extLst>
          </p:cNvPr>
          <p:cNvSpPr/>
          <p:nvPr userDrawn="1"/>
        </p:nvSpPr>
        <p:spPr>
          <a:xfrm>
            <a:off x="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3C5002F-39B4-49E5-B179-A5F9A322772D}"/>
              </a:ext>
            </a:extLst>
          </p:cNvPr>
          <p:cNvSpPr/>
          <p:nvPr userDrawn="1"/>
        </p:nvSpPr>
        <p:spPr>
          <a:xfrm>
            <a:off x="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47AC63-E8C8-47EF-BDEA-DF587155527B}"/>
              </a:ext>
            </a:extLst>
          </p:cNvPr>
          <p:cNvSpPr/>
          <p:nvPr userDrawn="1"/>
        </p:nvSpPr>
        <p:spPr>
          <a:xfrm>
            <a:off x="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EAD15DF-3882-4D15-8A5D-B08B7A32A9B0}"/>
              </a:ext>
            </a:extLst>
          </p:cNvPr>
          <p:cNvSpPr/>
          <p:nvPr userDrawn="1"/>
        </p:nvSpPr>
        <p:spPr>
          <a:xfrm>
            <a:off x="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3A3B466-F022-4299-8575-4347D62E5ADB}"/>
              </a:ext>
            </a:extLst>
          </p:cNvPr>
          <p:cNvSpPr/>
          <p:nvPr userDrawn="1"/>
        </p:nvSpPr>
        <p:spPr>
          <a:xfrm>
            <a:off x="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103BE58-6B70-49F5-8283-BF3B0B35E1D7}"/>
              </a:ext>
            </a:extLst>
          </p:cNvPr>
          <p:cNvSpPr/>
          <p:nvPr userDrawn="1"/>
        </p:nvSpPr>
        <p:spPr>
          <a:xfrm>
            <a:off x="0" y="65151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65F4154-50AA-4593-A86B-2A7A582D30AA}"/>
              </a:ext>
            </a:extLst>
          </p:cNvPr>
          <p:cNvSpPr/>
          <p:nvPr userDrawn="1"/>
        </p:nvSpPr>
        <p:spPr>
          <a:xfrm>
            <a:off x="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35667C-FE54-4C6C-81D2-C117F6848A7C}"/>
              </a:ext>
            </a:extLst>
          </p:cNvPr>
          <p:cNvSpPr/>
          <p:nvPr userDrawn="1"/>
        </p:nvSpPr>
        <p:spPr>
          <a:xfrm>
            <a:off x="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B327EE7-DDE6-4725-9791-0909802594D4}"/>
              </a:ext>
            </a:extLst>
          </p:cNvPr>
          <p:cNvSpPr/>
          <p:nvPr userDrawn="1"/>
        </p:nvSpPr>
        <p:spPr>
          <a:xfrm>
            <a:off x="0" y="54864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80683C-A1F9-41B4-92B6-6690A542A9CA}"/>
              </a:ext>
            </a:extLst>
          </p:cNvPr>
          <p:cNvSpPr/>
          <p:nvPr userDrawn="1"/>
        </p:nvSpPr>
        <p:spPr>
          <a:xfrm>
            <a:off x="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BF012F1-D588-4F57-88B5-6F5532BADA92}"/>
              </a:ext>
            </a:extLst>
          </p:cNvPr>
          <p:cNvSpPr/>
          <p:nvPr userDrawn="1"/>
        </p:nvSpPr>
        <p:spPr>
          <a:xfrm>
            <a:off x="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8FFED0C-C9D9-439B-8A01-3C4181694F90}"/>
              </a:ext>
            </a:extLst>
          </p:cNvPr>
          <p:cNvSpPr/>
          <p:nvPr userDrawn="1"/>
        </p:nvSpPr>
        <p:spPr>
          <a:xfrm>
            <a:off x="0" y="6858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03FFB96-6B81-475C-995F-610FEC231FEE}"/>
              </a:ext>
            </a:extLst>
          </p:cNvPr>
          <p:cNvSpPr/>
          <p:nvPr userDrawn="1"/>
        </p:nvSpPr>
        <p:spPr>
          <a:xfrm>
            <a:off x="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DE12DC0D-3BAD-4A09-83DE-A880AF5D71CB}"/>
              </a:ext>
            </a:extLst>
          </p:cNvPr>
          <p:cNvSpPr/>
          <p:nvPr userDrawn="1"/>
        </p:nvSpPr>
        <p:spPr>
          <a:xfrm>
            <a:off x="0" y="17145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069B2B0-3E3B-4E71-8023-5CEF05BF4DF3}"/>
              </a:ext>
            </a:extLst>
          </p:cNvPr>
          <p:cNvSpPr/>
          <p:nvPr userDrawn="1"/>
        </p:nvSpPr>
        <p:spPr>
          <a:xfrm>
            <a:off x="0" y="2057400"/>
            <a:ext cx="342900" cy="342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AB15B89-DA8C-4D7D-B70F-286B95F8C931}"/>
              </a:ext>
            </a:extLst>
          </p:cNvPr>
          <p:cNvSpPr/>
          <p:nvPr userDrawn="1"/>
        </p:nvSpPr>
        <p:spPr>
          <a:xfrm>
            <a:off x="1130300" y="106680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88E0B9BB-DE60-45D5-BB83-F9309D54AD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C1814D13-F502-4AE1-80E4-7479F5797A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D4AA35C5-6F41-4930-94A5-EE0C651150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696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, and framed pic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icture Placeholder 106">
            <a:extLst>
              <a:ext uri="{FF2B5EF4-FFF2-40B4-BE49-F238E27FC236}">
                <a16:creationId xmlns:a16="http://schemas.microsoft.com/office/drawing/2014/main" id="{C1039393-3B8E-4456-97AA-ADBC180100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944" y="553068"/>
            <a:ext cx="4608576" cy="57486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B87F0D-3BAB-446D-B8D9-08B2C2BB3BD7}"/>
              </a:ext>
            </a:extLst>
          </p:cNvPr>
          <p:cNvSpPr/>
          <p:nvPr userDrawn="1"/>
        </p:nvSpPr>
        <p:spPr>
          <a:xfrm>
            <a:off x="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F04AEEB-DA23-4423-A0A2-D2E04125C4A7}"/>
              </a:ext>
            </a:extLst>
          </p:cNvPr>
          <p:cNvSpPr/>
          <p:nvPr userDrawn="1"/>
        </p:nvSpPr>
        <p:spPr>
          <a:xfrm>
            <a:off x="0" y="572886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2058B74-EF5C-4574-9B30-072FA59B9B21}"/>
              </a:ext>
            </a:extLst>
          </p:cNvPr>
          <p:cNvSpPr/>
          <p:nvPr userDrawn="1"/>
        </p:nvSpPr>
        <p:spPr>
          <a:xfrm>
            <a:off x="0" y="1145772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E24787-0FCF-4199-AB93-6593FE032C55}"/>
              </a:ext>
            </a:extLst>
          </p:cNvPr>
          <p:cNvSpPr/>
          <p:nvPr userDrawn="1"/>
        </p:nvSpPr>
        <p:spPr>
          <a:xfrm>
            <a:off x="0" y="1718658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F44E538-795F-4C68-9305-B6955DBC7F5D}"/>
              </a:ext>
            </a:extLst>
          </p:cNvPr>
          <p:cNvSpPr/>
          <p:nvPr userDrawn="1"/>
        </p:nvSpPr>
        <p:spPr>
          <a:xfrm>
            <a:off x="0" y="2291544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1A0463E-1142-44E9-8CB3-9F22F5DF78A8}"/>
              </a:ext>
            </a:extLst>
          </p:cNvPr>
          <p:cNvSpPr/>
          <p:nvPr userDrawn="1"/>
        </p:nvSpPr>
        <p:spPr>
          <a:xfrm>
            <a:off x="0" y="286443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898DBE-884D-4A00-AF2F-4295EAF41E13}"/>
              </a:ext>
            </a:extLst>
          </p:cNvPr>
          <p:cNvSpPr/>
          <p:nvPr userDrawn="1"/>
        </p:nvSpPr>
        <p:spPr>
          <a:xfrm>
            <a:off x="0" y="3437316"/>
            <a:ext cx="576072" cy="5760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3AB5AC4-C502-4D78-A602-3027D20AB33A}"/>
              </a:ext>
            </a:extLst>
          </p:cNvPr>
          <p:cNvSpPr/>
          <p:nvPr userDrawn="1"/>
        </p:nvSpPr>
        <p:spPr>
          <a:xfrm>
            <a:off x="0" y="4010202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DF81845-E621-4070-9AD6-1F40FFDD82E2}"/>
              </a:ext>
            </a:extLst>
          </p:cNvPr>
          <p:cNvSpPr/>
          <p:nvPr userDrawn="1"/>
        </p:nvSpPr>
        <p:spPr>
          <a:xfrm>
            <a:off x="0" y="458308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190B9C-4A97-4EDC-9CBD-A68122AE2419}"/>
              </a:ext>
            </a:extLst>
          </p:cNvPr>
          <p:cNvSpPr/>
          <p:nvPr userDrawn="1"/>
        </p:nvSpPr>
        <p:spPr>
          <a:xfrm>
            <a:off x="0" y="5155974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90346E6-78BF-48E9-8EF6-B77BAA49AADA}"/>
              </a:ext>
            </a:extLst>
          </p:cNvPr>
          <p:cNvSpPr/>
          <p:nvPr userDrawn="1"/>
        </p:nvSpPr>
        <p:spPr>
          <a:xfrm>
            <a:off x="0" y="572886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2A3902D-54BA-48ED-8547-8856B4F50D2D}"/>
              </a:ext>
            </a:extLst>
          </p:cNvPr>
          <p:cNvSpPr/>
          <p:nvPr userDrawn="1"/>
        </p:nvSpPr>
        <p:spPr>
          <a:xfrm>
            <a:off x="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985555D5-968D-4715-BA22-C95642914BC2}"/>
              </a:ext>
            </a:extLst>
          </p:cNvPr>
          <p:cNvSpPr/>
          <p:nvPr userDrawn="1"/>
        </p:nvSpPr>
        <p:spPr>
          <a:xfrm>
            <a:off x="571944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F24F0F4-135E-4625-9A8E-38755078B5E7}"/>
              </a:ext>
            </a:extLst>
          </p:cNvPr>
          <p:cNvSpPr/>
          <p:nvPr userDrawn="1"/>
        </p:nvSpPr>
        <p:spPr>
          <a:xfrm>
            <a:off x="1148016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1969E72-FA7B-4358-8C46-7F15CF01A747}"/>
              </a:ext>
            </a:extLst>
          </p:cNvPr>
          <p:cNvSpPr/>
          <p:nvPr userDrawn="1"/>
        </p:nvSpPr>
        <p:spPr>
          <a:xfrm>
            <a:off x="172408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2F9FDD1-1288-44CD-9C55-6CE3B2FB39F9}"/>
              </a:ext>
            </a:extLst>
          </p:cNvPr>
          <p:cNvSpPr/>
          <p:nvPr userDrawn="1"/>
        </p:nvSpPr>
        <p:spPr>
          <a:xfrm>
            <a:off x="2300160" y="0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330AC56B-D539-45B3-AD66-457D7D874CD8}"/>
              </a:ext>
            </a:extLst>
          </p:cNvPr>
          <p:cNvSpPr/>
          <p:nvPr userDrawn="1"/>
        </p:nvSpPr>
        <p:spPr>
          <a:xfrm>
            <a:off x="2876232" y="0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26434293-E220-465A-9EF3-FF90D0E0F19B}"/>
              </a:ext>
            </a:extLst>
          </p:cNvPr>
          <p:cNvSpPr/>
          <p:nvPr userDrawn="1"/>
        </p:nvSpPr>
        <p:spPr>
          <a:xfrm>
            <a:off x="3452304" y="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6751B4BA-EAD6-4F27-B051-F799EBBAAE12}"/>
              </a:ext>
            </a:extLst>
          </p:cNvPr>
          <p:cNvSpPr/>
          <p:nvPr userDrawn="1"/>
        </p:nvSpPr>
        <p:spPr>
          <a:xfrm>
            <a:off x="4028376" y="0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EF6A1809-5EEE-4801-A2B0-7350405CDEB5}"/>
              </a:ext>
            </a:extLst>
          </p:cNvPr>
          <p:cNvSpPr/>
          <p:nvPr userDrawn="1"/>
        </p:nvSpPr>
        <p:spPr>
          <a:xfrm>
            <a:off x="4604448" y="0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E3B41004-5241-4ED8-8DBD-6D7345DFC934}"/>
              </a:ext>
            </a:extLst>
          </p:cNvPr>
          <p:cNvSpPr/>
          <p:nvPr userDrawn="1"/>
        </p:nvSpPr>
        <p:spPr>
          <a:xfrm>
            <a:off x="5180520" y="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72EC9AD5-87ED-4FC3-A142-A87EB8359263}"/>
              </a:ext>
            </a:extLst>
          </p:cNvPr>
          <p:cNvSpPr/>
          <p:nvPr userDrawn="1"/>
        </p:nvSpPr>
        <p:spPr>
          <a:xfrm>
            <a:off x="5180520" y="563966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6BFD4027-F2BA-4F92-8229-FC2C25423B98}"/>
              </a:ext>
            </a:extLst>
          </p:cNvPr>
          <p:cNvSpPr/>
          <p:nvPr userDrawn="1"/>
        </p:nvSpPr>
        <p:spPr>
          <a:xfrm>
            <a:off x="5180520" y="1136852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D5A0F8C7-1908-4500-B7D3-5BEDCCC233D8}"/>
              </a:ext>
            </a:extLst>
          </p:cNvPr>
          <p:cNvSpPr/>
          <p:nvPr userDrawn="1"/>
        </p:nvSpPr>
        <p:spPr>
          <a:xfrm>
            <a:off x="5180520" y="170973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4614BC4-1B39-4DE0-ACCE-6DDED4710BEF}"/>
              </a:ext>
            </a:extLst>
          </p:cNvPr>
          <p:cNvSpPr/>
          <p:nvPr userDrawn="1"/>
        </p:nvSpPr>
        <p:spPr>
          <a:xfrm>
            <a:off x="5180520" y="2282624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CF20A7E0-34F3-480A-9BE6-79B88802E55B}"/>
              </a:ext>
            </a:extLst>
          </p:cNvPr>
          <p:cNvSpPr/>
          <p:nvPr userDrawn="1"/>
        </p:nvSpPr>
        <p:spPr>
          <a:xfrm>
            <a:off x="5180520" y="2855510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C6A8074E-3117-4E9F-A0E2-53086DF7453D}"/>
              </a:ext>
            </a:extLst>
          </p:cNvPr>
          <p:cNvSpPr/>
          <p:nvPr userDrawn="1"/>
        </p:nvSpPr>
        <p:spPr>
          <a:xfrm>
            <a:off x="5180520" y="3428396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67D0C6A1-221D-421D-9992-0F6CB576A685}"/>
              </a:ext>
            </a:extLst>
          </p:cNvPr>
          <p:cNvSpPr/>
          <p:nvPr userDrawn="1"/>
        </p:nvSpPr>
        <p:spPr>
          <a:xfrm>
            <a:off x="5180520" y="4001282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F39E7BB0-5CBA-4258-A058-DD0BD25C2F8E}"/>
              </a:ext>
            </a:extLst>
          </p:cNvPr>
          <p:cNvSpPr/>
          <p:nvPr userDrawn="1"/>
        </p:nvSpPr>
        <p:spPr>
          <a:xfrm>
            <a:off x="5180520" y="457416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3B2A275-45FA-4398-8B2D-80B189135727}"/>
              </a:ext>
            </a:extLst>
          </p:cNvPr>
          <p:cNvSpPr/>
          <p:nvPr userDrawn="1"/>
        </p:nvSpPr>
        <p:spPr>
          <a:xfrm>
            <a:off x="5180520" y="5147054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2D63E382-D846-4749-9843-91E603EB5230}"/>
              </a:ext>
            </a:extLst>
          </p:cNvPr>
          <p:cNvSpPr/>
          <p:nvPr userDrawn="1"/>
        </p:nvSpPr>
        <p:spPr>
          <a:xfrm>
            <a:off x="5180520" y="5719940"/>
            <a:ext cx="576072" cy="5760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D530F3E2-4C57-4A9F-BD15-4E34F155226A}"/>
              </a:ext>
            </a:extLst>
          </p:cNvPr>
          <p:cNvSpPr/>
          <p:nvPr userDrawn="1"/>
        </p:nvSpPr>
        <p:spPr>
          <a:xfrm>
            <a:off x="5180520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4DD1FBBA-C4C1-423C-8D85-CC2FA3147C8D}"/>
              </a:ext>
            </a:extLst>
          </p:cNvPr>
          <p:cNvSpPr/>
          <p:nvPr userDrawn="1"/>
        </p:nvSpPr>
        <p:spPr>
          <a:xfrm>
            <a:off x="571944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2348BA8A-9E10-4BDA-92EB-6C1021EBD8BB}"/>
              </a:ext>
            </a:extLst>
          </p:cNvPr>
          <p:cNvSpPr/>
          <p:nvPr userDrawn="1"/>
        </p:nvSpPr>
        <p:spPr>
          <a:xfrm>
            <a:off x="1148016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CF99AB6-B5E9-4BF1-A002-3ED17781E3B2}"/>
              </a:ext>
            </a:extLst>
          </p:cNvPr>
          <p:cNvSpPr/>
          <p:nvPr userDrawn="1"/>
        </p:nvSpPr>
        <p:spPr>
          <a:xfrm>
            <a:off x="1724088" y="6281928"/>
            <a:ext cx="576072" cy="5760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D504C16-D7B1-4B1A-BD29-5F63709EFBC0}"/>
              </a:ext>
            </a:extLst>
          </p:cNvPr>
          <p:cNvSpPr/>
          <p:nvPr userDrawn="1"/>
        </p:nvSpPr>
        <p:spPr>
          <a:xfrm>
            <a:off x="2300160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97BFC63B-0BE4-439A-A676-C1171E900B0F}"/>
              </a:ext>
            </a:extLst>
          </p:cNvPr>
          <p:cNvSpPr/>
          <p:nvPr userDrawn="1"/>
        </p:nvSpPr>
        <p:spPr>
          <a:xfrm>
            <a:off x="2876232" y="6281928"/>
            <a:ext cx="576072" cy="57607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EBAB1FD7-5A5C-40DF-9C8E-6FCB53B52D50}"/>
              </a:ext>
            </a:extLst>
          </p:cNvPr>
          <p:cNvSpPr/>
          <p:nvPr userDrawn="1"/>
        </p:nvSpPr>
        <p:spPr>
          <a:xfrm>
            <a:off x="3452304" y="6281928"/>
            <a:ext cx="576072" cy="57607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9E54DCBE-7693-49E1-A5FF-9553046ADC6C}"/>
              </a:ext>
            </a:extLst>
          </p:cNvPr>
          <p:cNvSpPr/>
          <p:nvPr userDrawn="1"/>
        </p:nvSpPr>
        <p:spPr>
          <a:xfrm>
            <a:off x="4028376" y="6281928"/>
            <a:ext cx="576072" cy="57607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3CBA41F1-ED75-4F55-BA4B-F88B6BBAD51B}"/>
              </a:ext>
            </a:extLst>
          </p:cNvPr>
          <p:cNvSpPr/>
          <p:nvPr userDrawn="1"/>
        </p:nvSpPr>
        <p:spPr>
          <a:xfrm>
            <a:off x="4604448" y="6281928"/>
            <a:ext cx="576072" cy="57607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4292027F-AAE9-4110-9FB9-9485D82493DC}"/>
              </a:ext>
            </a:extLst>
          </p:cNvPr>
          <p:cNvSpPr/>
          <p:nvPr userDrawn="1"/>
        </p:nvSpPr>
        <p:spPr>
          <a:xfrm>
            <a:off x="6743700" y="28375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112" name="Date Placeholder 3">
            <a:extLst>
              <a:ext uri="{FF2B5EF4-FFF2-40B4-BE49-F238E27FC236}">
                <a16:creationId xmlns:a16="http://schemas.microsoft.com/office/drawing/2014/main" id="{2D66ED17-6A8B-4750-B089-A49B6B7F23C4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 lIns="0"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3" name="Footer Placeholder 4">
            <a:extLst>
              <a:ext uri="{FF2B5EF4-FFF2-40B4-BE49-F238E27FC236}">
                <a16:creationId xmlns:a16="http://schemas.microsoft.com/office/drawing/2014/main" id="{E0A74137-35DA-43A9-A740-435B3099BE75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4" name="Slide Number Placeholder 5">
            <a:extLst>
              <a:ext uri="{FF2B5EF4-FFF2-40B4-BE49-F238E27FC236}">
                <a16:creationId xmlns:a16="http://schemas.microsoft.com/office/drawing/2014/main" id="{B68A6459-3B6F-442B-914B-5A5522D3279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/>
          <a:lstStyle>
            <a:lvl1pPr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120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F5A6A-E29E-401A-801A-8FD9CAABA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8340" y="187071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9" name="Text Placeholder 48">
            <a:extLst>
              <a:ext uri="{FF2B5EF4-FFF2-40B4-BE49-F238E27FC236}">
                <a16:creationId xmlns:a16="http://schemas.microsoft.com/office/drawing/2014/main" id="{A36FAFC0-63E1-4A5C-8C07-50890392F1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58940" y="11785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3D1D7F95-338B-478D-B221-D4C9EC5472B2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4498340" y="350647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1" name="Text Placeholder 48">
            <a:extLst>
              <a:ext uri="{FF2B5EF4-FFF2-40B4-BE49-F238E27FC236}">
                <a16:creationId xmlns:a16="http://schemas.microsoft.com/office/drawing/2014/main" id="{D5AAA54C-0885-4221-AAAF-831C36B8C0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58940" y="28168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07D1309E-F6F7-4FFB-BFBE-F2B34D49D2B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498340" y="5157470"/>
            <a:ext cx="5664200" cy="67437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algn="ctr">
              <a:defRPr>
                <a:solidFill>
                  <a:schemeClr val="bg1"/>
                </a:solidFill>
              </a:defRPr>
            </a:lvl2pPr>
            <a:lvl3pPr algn="ctr">
              <a:defRPr>
                <a:solidFill>
                  <a:schemeClr val="bg1"/>
                </a:solidFill>
              </a:defRPr>
            </a:lvl3pPr>
            <a:lvl4pPr algn="ctr">
              <a:defRPr>
                <a:solidFill>
                  <a:schemeClr val="bg1"/>
                </a:solidFill>
              </a:defRPr>
            </a:lvl4pPr>
            <a:lvl5pPr algn="ctr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3" name="Text Placeholder 48">
            <a:extLst>
              <a:ext uri="{FF2B5EF4-FFF2-40B4-BE49-F238E27FC236}">
                <a16:creationId xmlns:a16="http://schemas.microsoft.com/office/drawing/2014/main" id="{020F4427-24B5-439F-BAD8-849395F5BD3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8940" y="4467860"/>
            <a:ext cx="1143000" cy="674370"/>
          </a:xfrm>
        </p:spPr>
        <p:txBody>
          <a:bodyPr anchor="ctr"/>
          <a:lstStyle>
            <a:lvl1pPr marL="0" indent="0" algn="ctr"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587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961596BB-AB96-498E-9FC6-5A2AB545015E}"/>
              </a:ext>
            </a:extLst>
          </p:cNvPr>
          <p:cNvSpPr/>
          <p:nvPr userDrawn="1"/>
        </p:nvSpPr>
        <p:spPr>
          <a:xfrm>
            <a:off x="0" y="0"/>
            <a:ext cx="21336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9118C8-2BD4-4A40-BC58-4FE44DEC7363}"/>
              </a:ext>
            </a:extLst>
          </p:cNvPr>
          <p:cNvSpPr/>
          <p:nvPr userDrawn="1"/>
        </p:nvSpPr>
        <p:spPr>
          <a:xfrm>
            <a:off x="2118360" y="13716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4AD9616-1E71-41BB-8C88-7A8B2E678B19}"/>
              </a:ext>
            </a:extLst>
          </p:cNvPr>
          <p:cNvSpPr/>
          <p:nvPr userDrawn="1"/>
        </p:nvSpPr>
        <p:spPr>
          <a:xfrm>
            <a:off x="2118360" y="24003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3C0C635-E6DB-4926-AB50-27C9523BA6D9}"/>
              </a:ext>
            </a:extLst>
          </p:cNvPr>
          <p:cNvSpPr/>
          <p:nvPr userDrawn="1"/>
        </p:nvSpPr>
        <p:spPr>
          <a:xfrm>
            <a:off x="2118360" y="27432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8C2E78C-B45B-4FC7-8BA2-B26C3B4C1B7B}"/>
              </a:ext>
            </a:extLst>
          </p:cNvPr>
          <p:cNvSpPr/>
          <p:nvPr userDrawn="1"/>
        </p:nvSpPr>
        <p:spPr>
          <a:xfrm>
            <a:off x="2118360" y="30861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27586E-6CC4-43CF-85A4-5F1DEBF538EE}"/>
              </a:ext>
            </a:extLst>
          </p:cNvPr>
          <p:cNvSpPr/>
          <p:nvPr userDrawn="1"/>
        </p:nvSpPr>
        <p:spPr>
          <a:xfrm>
            <a:off x="2118360" y="34290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A87086-44EB-4B15-9068-C89D4316CCC4}"/>
              </a:ext>
            </a:extLst>
          </p:cNvPr>
          <p:cNvSpPr/>
          <p:nvPr userDrawn="1"/>
        </p:nvSpPr>
        <p:spPr>
          <a:xfrm>
            <a:off x="2118360" y="37719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2DBA141-4D66-475C-A7A4-24D56F66EA01}"/>
              </a:ext>
            </a:extLst>
          </p:cNvPr>
          <p:cNvSpPr/>
          <p:nvPr userDrawn="1"/>
        </p:nvSpPr>
        <p:spPr>
          <a:xfrm>
            <a:off x="2118360" y="41148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236208B-40F2-466D-94DD-475C48CC33F1}"/>
              </a:ext>
            </a:extLst>
          </p:cNvPr>
          <p:cNvSpPr/>
          <p:nvPr userDrawn="1"/>
        </p:nvSpPr>
        <p:spPr>
          <a:xfrm>
            <a:off x="2118360" y="44577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5A7F399-568C-49DE-BEA4-F1693AC34329}"/>
              </a:ext>
            </a:extLst>
          </p:cNvPr>
          <p:cNvSpPr/>
          <p:nvPr userDrawn="1"/>
        </p:nvSpPr>
        <p:spPr>
          <a:xfrm>
            <a:off x="2118360" y="48006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004A9B4-FE61-456D-821E-17BBAF611724}"/>
              </a:ext>
            </a:extLst>
          </p:cNvPr>
          <p:cNvSpPr/>
          <p:nvPr userDrawn="1"/>
        </p:nvSpPr>
        <p:spPr>
          <a:xfrm>
            <a:off x="2118360" y="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9149E0-1DA5-4D13-B672-D5D022B66892}"/>
              </a:ext>
            </a:extLst>
          </p:cNvPr>
          <p:cNvSpPr/>
          <p:nvPr userDrawn="1"/>
        </p:nvSpPr>
        <p:spPr>
          <a:xfrm>
            <a:off x="2118360" y="65151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34998EA-58DB-4394-B448-32D5476A0416}"/>
              </a:ext>
            </a:extLst>
          </p:cNvPr>
          <p:cNvSpPr/>
          <p:nvPr userDrawn="1"/>
        </p:nvSpPr>
        <p:spPr>
          <a:xfrm>
            <a:off x="2118360" y="342900"/>
            <a:ext cx="342900" cy="3429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D0B7785-DD94-4481-9BE0-30321A1E5D4F}"/>
              </a:ext>
            </a:extLst>
          </p:cNvPr>
          <p:cNvSpPr/>
          <p:nvPr userDrawn="1"/>
        </p:nvSpPr>
        <p:spPr>
          <a:xfrm>
            <a:off x="2118360" y="51435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5CA73DF-3F6B-4A8B-BC96-5F0E8816759D}"/>
              </a:ext>
            </a:extLst>
          </p:cNvPr>
          <p:cNvSpPr/>
          <p:nvPr userDrawn="1"/>
        </p:nvSpPr>
        <p:spPr>
          <a:xfrm>
            <a:off x="2118360" y="54864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256AF0A-DC14-4B8A-B41C-950B659F5248}"/>
              </a:ext>
            </a:extLst>
          </p:cNvPr>
          <p:cNvSpPr/>
          <p:nvPr userDrawn="1"/>
        </p:nvSpPr>
        <p:spPr>
          <a:xfrm>
            <a:off x="2118360" y="58293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35D68D2-7542-4F1E-923A-0C6C255A8566}"/>
              </a:ext>
            </a:extLst>
          </p:cNvPr>
          <p:cNvSpPr/>
          <p:nvPr userDrawn="1"/>
        </p:nvSpPr>
        <p:spPr>
          <a:xfrm>
            <a:off x="2118360" y="6172200"/>
            <a:ext cx="342900" cy="342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DD9ED3-7DCD-4E23-94F2-51C26D610A2B}"/>
              </a:ext>
            </a:extLst>
          </p:cNvPr>
          <p:cNvSpPr/>
          <p:nvPr userDrawn="1"/>
        </p:nvSpPr>
        <p:spPr>
          <a:xfrm>
            <a:off x="2118360" y="6858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ED83BD-EB0D-46BD-A015-91554B991642}"/>
              </a:ext>
            </a:extLst>
          </p:cNvPr>
          <p:cNvSpPr/>
          <p:nvPr userDrawn="1"/>
        </p:nvSpPr>
        <p:spPr>
          <a:xfrm>
            <a:off x="2118360" y="10287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69C2404-050F-4EF9-B5FD-333059A9D6FA}"/>
              </a:ext>
            </a:extLst>
          </p:cNvPr>
          <p:cNvSpPr/>
          <p:nvPr userDrawn="1"/>
        </p:nvSpPr>
        <p:spPr>
          <a:xfrm>
            <a:off x="2118360" y="1714500"/>
            <a:ext cx="342900" cy="342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4710FF2-3868-4BB0-AA0F-85DAD4623984}"/>
              </a:ext>
            </a:extLst>
          </p:cNvPr>
          <p:cNvSpPr/>
          <p:nvPr userDrawn="1"/>
        </p:nvSpPr>
        <p:spPr>
          <a:xfrm>
            <a:off x="2118360" y="2057400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>
            <a:normAutofit/>
          </a:bodyPr>
          <a:lstStyle>
            <a:lvl1pPr algn="ctr"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7" name="Date Placeholder 3">
            <a:extLst>
              <a:ext uri="{FF2B5EF4-FFF2-40B4-BE49-F238E27FC236}">
                <a16:creationId xmlns:a16="http://schemas.microsoft.com/office/drawing/2014/main" id="{4B58E98B-B927-46C1-8ED3-11D1917EF0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8" name="Footer Placeholder 4">
            <a:extLst>
              <a:ext uri="{FF2B5EF4-FFF2-40B4-BE49-F238E27FC236}">
                <a16:creationId xmlns:a16="http://schemas.microsoft.com/office/drawing/2014/main" id="{6CCE00AF-3769-40CD-9667-5C865AF00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9" name="Slide Number Placeholder 5">
            <a:extLst>
              <a:ext uri="{FF2B5EF4-FFF2-40B4-BE49-F238E27FC236}">
                <a16:creationId xmlns:a16="http://schemas.microsoft.com/office/drawing/2014/main" id="{D8C19DE6-07C2-43A2-A5EE-D0967E1F9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09629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1A29850-9B3D-49F0-9198-80F35FD55140}"/>
              </a:ext>
            </a:extLst>
          </p:cNvPr>
          <p:cNvSpPr/>
          <p:nvPr userDrawn="1"/>
        </p:nvSpPr>
        <p:spPr>
          <a:xfrm>
            <a:off x="5222748" y="0"/>
            <a:ext cx="1746503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20672AB-65F9-4533-9452-7872A8E7C3BC}"/>
              </a:ext>
            </a:extLst>
          </p:cNvPr>
          <p:cNvSpPr/>
          <p:nvPr userDrawn="1"/>
        </p:nvSpPr>
        <p:spPr>
          <a:xfrm>
            <a:off x="174091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A20BF50-7B12-496A-986A-AF0B9880118F}"/>
              </a:ext>
            </a:extLst>
          </p:cNvPr>
          <p:cNvSpPr/>
          <p:nvPr userDrawn="1"/>
        </p:nvSpPr>
        <p:spPr>
          <a:xfrm>
            <a:off x="0" y="0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E556028-47A8-47AD-A7ED-1CB2252FBE3D}"/>
              </a:ext>
            </a:extLst>
          </p:cNvPr>
          <p:cNvSpPr/>
          <p:nvPr userDrawn="1"/>
        </p:nvSpPr>
        <p:spPr>
          <a:xfrm>
            <a:off x="10445496" y="0"/>
            <a:ext cx="1746504" cy="17556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47570CE-A79F-452C-A098-5DE30EBBC6FB}"/>
              </a:ext>
            </a:extLst>
          </p:cNvPr>
          <p:cNvSpPr/>
          <p:nvPr userDrawn="1"/>
        </p:nvSpPr>
        <p:spPr>
          <a:xfrm>
            <a:off x="1740916" y="1733044"/>
            <a:ext cx="1746504" cy="175564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D3866FD-426E-414F-B17B-F648AF71EA9B}"/>
              </a:ext>
            </a:extLst>
          </p:cNvPr>
          <p:cNvSpPr/>
          <p:nvPr userDrawn="1"/>
        </p:nvSpPr>
        <p:spPr>
          <a:xfrm>
            <a:off x="0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4B0C63F-EAB3-44FC-B94D-C69BCBD26EBB}"/>
              </a:ext>
            </a:extLst>
          </p:cNvPr>
          <p:cNvSpPr/>
          <p:nvPr userDrawn="1"/>
        </p:nvSpPr>
        <p:spPr>
          <a:xfrm>
            <a:off x="8704580" y="1733044"/>
            <a:ext cx="1746504" cy="17556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79B1BFC-C4E4-428C-A63D-1780C528C70E}"/>
              </a:ext>
            </a:extLst>
          </p:cNvPr>
          <p:cNvSpPr/>
          <p:nvPr userDrawn="1"/>
        </p:nvSpPr>
        <p:spPr>
          <a:xfrm>
            <a:off x="5222748" y="1733044"/>
            <a:ext cx="1746504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66506793-EC4D-4DB9-A0A1-CC46BD8565D8}"/>
              </a:ext>
            </a:extLst>
          </p:cNvPr>
          <p:cNvSpPr/>
          <p:nvPr userDrawn="1"/>
        </p:nvSpPr>
        <p:spPr>
          <a:xfrm>
            <a:off x="10451084" y="1733044"/>
            <a:ext cx="1740916" cy="17556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BD3197-9B69-4E3D-9A01-662F1F8E514B}"/>
              </a:ext>
            </a:extLst>
          </p:cNvPr>
          <p:cNvSpPr/>
          <p:nvPr userDrawn="1"/>
        </p:nvSpPr>
        <p:spPr>
          <a:xfrm>
            <a:off x="3481832" y="1733044"/>
            <a:ext cx="1746504" cy="175564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9720" y="3870960"/>
            <a:ext cx="9052560" cy="13636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438815-B9AF-4BA5-B8D6-3311C4949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9720" y="5405755"/>
            <a:ext cx="9052560" cy="476885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EB05F6-A3ED-45AB-B103-D5E34BFD6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029C1C-740D-4213-96FE-1FAA3072FF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4E8801-7449-48B4-8D64-BCE20D083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2">
            <a:extLst>
              <a:ext uri="{FF2B5EF4-FFF2-40B4-BE49-F238E27FC236}">
                <a16:creationId xmlns:a16="http://schemas.microsoft.com/office/drawing/2014/main" id="{AEBBD699-238F-487D-A094-5E479CCCCD4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81832" y="0"/>
            <a:ext cx="1740916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Picture Placeholder 52">
            <a:extLst>
              <a:ext uri="{FF2B5EF4-FFF2-40B4-BE49-F238E27FC236}">
                <a16:creationId xmlns:a16="http://schemas.microsoft.com/office/drawing/2014/main" id="{6A29DD5B-55DC-47F4-8032-1E78B3A990B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704580" y="0"/>
            <a:ext cx="1746504" cy="1733044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52">
            <a:extLst>
              <a:ext uri="{FF2B5EF4-FFF2-40B4-BE49-F238E27FC236}">
                <a16:creationId xmlns:a16="http://schemas.microsoft.com/office/drawing/2014/main" id="{DF373D3C-15A7-41D7-A80E-63E14EA87B2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969252" y="1733044"/>
            <a:ext cx="1735328" cy="1755648"/>
          </a:xfrm>
          <a:custGeom>
            <a:avLst/>
            <a:gdLst>
              <a:gd name="connsiteX0" fmla="*/ 0 w 1719072"/>
              <a:gd name="connsiteY0" fmla="*/ 0 h 1708970"/>
              <a:gd name="connsiteX1" fmla="*/ 1719072 w 1719072"/>
              <a:gd name="connsiteY1" fmla="*/ 0 h 1708970"/>
              <a:gd name="connsiteX2" fmla="*/ 1719072 w 1719072"/>
              <a:gd name="connsiteY2" fmla="*/ 1708970 h 1708970"/>
              <a:gd name="connsiteX3" fmla="*/ 0 w 1719072"/>
              <a:gd name="connsiteY3" fmla="*/ 1708970 h 1708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19072" h="1708970">
                <a:moveTo>
                  <a:pt x="0" y="0"/>
                </a:moveTo>
                <a:lnTo>
                  <a:pt x="1719072" y="0"/>
                </a:lnTo>
                <a:lnTo>
                  <a:pt x="1719072" y="1708970"/>
                </a:lnTo>
                <a:lnTo>
                  <a:pt x="0" y="17089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FEFBC2-5C67-4F2E-8B5F-6AAF8656FBA4}"/>
              </a:ext>
            </a:extLst>
          </p:cNvPr>
          <p:cNvSpPr/>
          <p:nvPr userDrawn="1"/>
        </p:nvSpPr>
        <p:spPr>
          <a:xfrm>
            <a:off x="6969250" y="0"/>
            <a:ext cx="1740917" cy="173304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5912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A2F77-6CFB-4347-9224-EFAA0C0E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9138" y="6356350"/>
            <a:ext cx="783776" cy="365125"/>
          </a:xfrm>
        </p:spPr>
        <p:txBody>
          <a:bodyPr lIns="0"/>
          <a:lstStyle>
            <a:lvl1pPr>
              <a:defRPr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28">
            <a:extLst>
              <a:ext uri="{FF2B5EF4-FFF2-40B4-BE49-F238E27FC236}">
                <a16:creationId xmlns:a16="http://schemas.microsoft.com/office/drawing/2014/main" id="{F5B0F680-047E-4915-A8F5-EFB05A62D5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175" y="607060"/>
            <a:ext cx="6082549" cy="625474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C3D54C-F4F9-4FBF-80F6-F45EFD6A2CFF}"/>
              </a:ext>
            </a:extLst>
          </p:cNvPr>
          <p:cNvSpPr/>
          <p:nvPr userDrawn="1"/>
        </p:nvSpPr>
        <p:spPr>
          <a:xfrm>
            <a:off x="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70E28C-9E20-435C-99D0-48CF2909019B}"/>
              </a:ext>
            </a:extLst>
          </p:cNvPr>
          <p:cNvSpPr/>
          <p:nvPr userDrawn="1"/>
        </p:nvSpPr>
        <p:spPr>
          <a:xfrm>
            <a:off x="121339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706EA5A-9289-4E46-9AB8-457FE7AD1491}"/>
              </a:ext>
            </a:extLst>
          </p:cNvPr>
          <p:cNvSpPr/>
          <p:nvPr userDrawn="1"/>
        </p:nvSpPr>
        <p:spPr>
          <a:xfrm>
            <a:off x="182008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2425AF3-AF4E-4334-8EF6-9C9C36BFF6E9}"/>
              </a:ext>
            </a:extLst>
          </p:cNvPr>
          <p:cNvSpPr/>
          <p:nvPr userDrawn="1"/>
        </p:nvSpPr>
        <p:spPr>
          <a:xfrm>
            <a:off x="242678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44959B-5FB7-4710-8EB4-C6F2E27C47D4}"/>
              </a:ext>
            </a:extLst>
          </p:cNvPr>
          <p:cNvSpPr/>
          <p:nvPr userDrawn="1"/>
        </p:nvSpPr>
        <p:spPr>
          <a:xfrm>
            <a:off x="3033475" y="0"/>
            <a:ext cx="607060" cy="6070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72CBB0-055F-4C86-A198-4CCA83E0D07C}"/>
              </a:ext>
            </a:extLst>
          </p:cNvPr>
          <p:cNvSpPr/>
          <p:nvPr userDrawn="1"/>
        </p:nvSpPr>
        <p:spPr>
          <a:xfrm>
            <a:off x="3640170" y="0"/>
            <a:ext cx="607060" cy="60706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507067-9434-4548-88C1-96187DB5A02A}"/>
              </a:ext>
            </a:extLst>
          </p:cNvPr>
          <p:cNvSpPr/>
          <p:nvPr userDrawn="1"/>
        </p:nvSpPr>
        <p:spPr>
          <a:xfrm>
            <a:off x="4246865" y="0"/>
            <a:ext cx="607060" cy="6070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4ACD849-640F-48CE-8342-1AE774134F52}"/>
              </a:ext>
            </a:extLst>
          </p:cNvPr>
          <p:cNvSpPr/>
          <p:nvPr userDrawn="1"/>
        </p:nvSpPr>
        <p:spPr>
          <a:xfrm>
            <a:off x="4853560" y="0"/>
            <a:ext cx="607060" cy="6070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D195952-CF8E-4D15-9CC8-CA4743A73453}"/>
              </a:ext>
            </a:extLst>
          </p:cNvPr>
          <p:cNvSpPr/>
          <p:nvPr userDrawn="1"/>
        </p:nvSpPr>
        <p:spPr>
          <a:xfrm>
            <a:off x="5460256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A1A4A50-99ED-4ED2-8288-09A681E55857}"/>
              </a:ext>
            </a:extLst>
          </p:cNvPr>
          <p:cNvSpPr/>
          <p:nvPr userDrawn="1"/>
        </p:nvSpPr>
        <p:spPr>
          <a:xfrm>
            <a:off x="606695" y="0"/>
            <a:ext cx="607060" cy="6070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B5E24E4D-15D7-4BF5-9092-BD4E86DB7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 lIns="0" anchor="t">
            <a:normAutofit/>
          </a:bodyPr>
          <a:lstStyle>
            <a:lvl1pPr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27093093-F077-4A1D-A6ED-946369A58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589463"/>
            <a:ext cx="4603750" cy="1500187"/>
          </a:xfrm>
        </p:spPr>
        <p:txBody>
          <a:bodyPr lIns="0">
            <a:normAutofit/>
          </a:bodyPr>
          <a:lstStyle>
            <a:lvl1pPr marL="0" indent="0">
              <a:lnSpc>
                <a:spcPct val="100000"/>
              </a:lnSpc>
              <a:buNone/>
              <a:defRPr lang="en-US" sz="16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693E355-5671-4FE4-8958-99FC40EF5B1D}"/>
              </a:ext>
            </a:extLst>
          </p:cNvPr>
          <p:cNvSpPr/>
          <p:nvPr userDrawn="1"/>
        </p:nvSpPr>
        <p:spPr>
          <a:xfrm>
            <a:off x="6743700" y="2850249"/>
            <a:ext cx="628650" cy="1822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F3D699E8-339D-4753-8032-13F328CF9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47214" y="6356350"/>
            <a:ext cx="2808515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C24FE381-D866-4C7F-95D5-4CF34B3AD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70030" y="6356350"/>
            <a:ext cx="783770" cy="365125"/>
          </a:xfrm>
        </p:spPr>
        <p:txBody>
          <a:bodyPr/>
          <a:lstStyle>
            <a:lvl1pPr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829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ellaneous conten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C4A94B9-9E00-4DD6-BCD4-604645044CAD}"/>
              </a:ext>
            </a:extLst>
          </p:cNvPr>
          <p:cNvSpPr/>
          <p:nvPr userDrawn="1"/>
        </p:nvSpPr>
        <p:spPr>
          <a:xfrm>
            <a:off x="5017194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39AA0F-90FD-444F-B618-EE6F4C1F122A}"/>
              </a:ext>
            </a:extLst>
          </p:cNvPr>
          <p:cNvSpPr/>
          <p:nvPr userDrawn="1"/>
        </p:nvSpPr>
        <p:spPr>
          <a:xfrm>
            <a:off x="430045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F35D740-BF58-4DAE-A85B-5EF9B6EE3615}"/>
              </a:ext>
            </a:extLst>
          </p:cNvPr>
          <p:cNvSpPr/>
          <p:nvPr userDrawn="1"/>
        </p:nvSpPr>
        <p:spPr>
          <a:xfrm>
            <a:off x="5375565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B3B2E1-FF09-40A7-993A-BFF59632C25C}"/>
              </a:ext>
            </a:extLst>
          </p:cNvPr>
          <p:cNvSpPr/>
          <p:nvPr userDrawn="1"/>
        </p:nvSpPr>
        <p:spPr>
          <a:xfrm>
            <a:off x="358371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09981C2-BC8B-44CC-9A8B-A5B381264380}"/>
              </a:ext>
            </a:extLst>
          </p:cNvPr>
          <p:cNvSpPr/>
          <p:nvPr userDrawn="1"/>
        </p:nvSpPr>
        <p:spPr>
          <a:xfrm>
            <a:off x="286696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FFAAD0A-E8F9-47F8-874E-433E4C9A92AC}"/>
              </a:ext>
            </a:extLst>
          </p:cNvPr>
          <p:cNvSpPr/>
          <p:nvPr userDrawn="1"/>
        </p:nvSpPr>
        <p:spPr>
          <a:xfrm>
            <a:off x="215022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871ABB2-3607-4850-A2E7-141BF30EA1E4}"/>
              </a:ext>
            </a:extLst>
          </p:cNvPr>
          <p:cNvSpPr/>
          <p:nvPr userDrawn="1"/>
        </p:nvSpPr>
        <p:spPr>
          <a:xfrm>
            <a:off x="322533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AFBB6AA-DB66-48A4-BBD2-9B36C02E5371}"/>
              </a:ext>
            </a:extLst>
          </p:cNvPr>
          <p:cNvSpPr/>
          <p:nvPr userDrawn="1"/>
        </p:nvSpPr>
        <p:spPr>
          <a:xfrm>
            <a:off x="1791855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09AC868-5C63-419B-8791-593862E707C6}"/>
              </a:ext>
            </a:extLst>
          </p:cNvPr>
          <p:cNvSpPr/>
          <p:nvPr userDrawn="1"/>
        </p:nvSpPr>
        <p:spPr>
          <a:xfrm>
            <a:off x="1433484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C136AF71-D03B-4190-8590-1688288FB9F2}"/>
              </a:ext>
            </a:extLst>
          </p:cNvPr>
          <p:cNvSpPr/>
          <p:nvPr userDrawn="1"/>
        </p:nvSpPr>
        <p:spPr>
          <a:xfrm>
            <a:off x="6092307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DA6CEDE-A238-4C3A-B315-B3D3081EC7CC}"/>
              </a:ext>
            </a:extLst>
          </p:cNvPr>
          <p:cNvSpPr/>
          <p:nvPr userDrawn="1"/>
        </p:nvSpPr>
        <p:spPr>
          <a:xfrm>
            <a:off x="358371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4ACE100-6140-4208-8CE9-DFE45B35007E}"/>
              </a:ext>
            </a:extLst>
          </p:cNvPr>
          <p:cNvSpPr/>
          <p:nvPr userDrawn="1"/>
        </p:nvSpPr>
        <p:spPr>
          <a:xfrm>
            <a:off x="4658823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675F84B-6DC9-4492-A492-95E4ABEF1B78}"/>
              </a:ext>
            </a:extLst>
          </p:cNvPr>
          <p:cNvSpPr/>
          <p:nvPr userDrawn="1"/>
        </p:nvSpPr>
        <p:spPr>
          <a:xfrm>
            <a:off x="1075113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A788D4C-E960-45E8-ABC4-72FC2128647B}"/>
              </a:ext>
            </a:extLst>
          </p:cNvPr>
          <p:cNvSpPr/>
          <p:nvPr userDrawn="1"/>
        </p:nvSpPr>
        <p:spPr>
          <a:xfrm>
            <a:off x="250859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728D71AB-A26E-43A9-B413-A59CFBCDD9B1}"/>
              </a:ext>
            </a:extLst>
          </p:cNvPr>
          <p:cNvSpPr/>
          <p:nvPr userDrawn="1"/>
        </p:nvSpPr>
        <p:spPr>
          <a:xfrm>
            <a:off x="716742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71E9C91-A1C1-432A-9523-A511B304162F}"/>
              </a:ext>
            </a:extLst>
          </p:cNvPr>
          <p:cNvSpPr/>
          <p:nvPr userDrawn="1"/>
        </p:nvSpPr>
        <p:spPr>
          <a:xfrm>
            <a:off x="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1D3C8E1-8F58-4916-9097-718454DAC9FC}"/>
              </a:ext>
            </a:extLst>
          </p:cNvPr>
          <p:cNvSpPr/>
          <p:nvPr userDrawn="1"/>
        </p:nvSpPr>
        <p:spPr>
          <a:xfrm>
            <a:off x="5733936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1465436-7CD8-4713-84B2-BE392283D713}"/>
              </a:ext>
            </a:extLst>
          </p:cNvPr>
          <p:cNvSpPr/>
          <p:nvPr userDrawn="1"/>
        </p:nvSpPr>
        <p:spPr>
          <a:xfrm>
            <a:off x="3942081" y="0"/>
            <a:ext cx="365760" cy="365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54BFDB3-CC2F-4666-9557-90812A8E5147}"/>
              </a:ext>
            </a:extLst>
          </p:cNvPr>
          <p:cNvSpPr/>
          <p:nvPr userDrawn="1"/>
        </p:nvSpPr>
        <p:spPr>
          <a:xfrm>
            <a:off x="11467872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DD356C3-53D1-4AF1-B3FD-AEEFF75FDB5C}"/>
              </a:ext>
            </a:extLst>
          </p:cNvPr>
          <p:cNvSpPr/>
          <p:nvPr userDrawn="1"/>
        </p:nvSpPr>
        <p:spPr>
          <a:xfrm>
            <a:off x="10751130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8C89E7C-AF7A-4E82-B01B-1A945C7BBF79}"/>
              </a:ext>
            </a:extLst>
          </p:cNvPr>
          <p:cNvSpPr/>
          <p:nvPr userDrawn="1"/>
        </p:nvSpPr>
        <p:spPr>
          <a:xfrm>
            <a:off x="1182624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4605B19F-DE4A-4705-A964-0579015AED0E}"/>
              </a:ext>
            </a:extLst>
          </p:cNvPr>
          <p:cNvSpPr/>
          <p:nvPr userDrawn="1"/>
        </p:nvSpPr>
        <p:spPr>
          <a:xfrm>
            <a:off x="10034388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D299157-3482-4535-BECD-566EFFF308AD}"/>
              </a:ext>
            </a:extLst>
          </p:cNvPr>
          <p:cNvSpPr/>
          <p:nvPr userDrawn="1"/>
        </p:nvSpPr>
        <p:spPr>
          <a:xfrm>
            <a:off x="9317646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C8CCBF5-CCDC-43C9-B57D-B9DAE23B58BE}"/>
              </a:ext>
            </a:extLst>
          </p:cNvPr>
          <p:cNvSpPr/>
          <p:nvPr userDrawn="1"/>
        </p:nvSpPr>
        <p:spPr>
          <a:xfrm>
            <a:off x="8600904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12D896-790A-420A-BBFB-AFDB7BD9B603}"/>
              </a:ext>
            </a:extLst>
          </p:cNvPr>
          <p:cNvSpPr/>
          <p:nvPr userDrawn="1"/>
        </p:nvSpPr>
        <p:spPr>
          <a:xfrm>
            <a:off x="9676017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5941E70-EE67-4F80-B753-2F6426D0A9DA}"/>
              </a:ext>
            </a:extLst>
          </p:cNvPr>
          <p:cNvSpPr/>
          <p:nvPr userDrawn="1"/>
        </p:nvSpPr>
        <p:spPr>
          <a:xfrm>
            <a:off x="8242533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6751E552-2222-4200-8E39-4DF2BEB677FD}"/>
              </a:ext>
            </a:extLst>
          </p:cNvPr>
          <p:cNvSpPr/>
          <p:nvPr userDrawn="1"/>
        </p:nvSpPr>
        <p:spPr>
          <a:xfrm>
            <a:off x="7884162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B43002CA-9883-43A9-B000-00F9F7A14D27}"/>
              </a:ext>
            </a:extLst>
          </p:cNvPr>
          <p:cNvSpPr/>
          <p:nvPr userDrawn="1"/>
        </p:nvSpPr>
        <p:spPr>
          <a:xfrm>
            <a:off x="6809049" y="0"/>
            <a:ext cx="36576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861A1E0B-5D8C-42BB-8493-4A6E267A7C73}"/>
              </a:ext>
            </a:extLst>
          </p:cNvPr>
          <p:cNvSpPr/>
          <p:nvPr userDrawn="1"/>
        </p:nvSpPr>
        <p:spPr>
          <a:xfrm>
            <a:off x="11109501" y="0"/>
            <a:ext cx="365760" cy="3657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1E86EA3-C77E-4F5B-B2D8-06ACD07DECA4}"/>
              </a:ext>
            </a:extLst>
          </p:cNvPr>
          <p:cNvSpPr/>
          <p:nvPr userDrawn="1"/>
        </p:nvSpPr>
        <p:spPr>
          <a:xfrm>
            <a:off x="7525791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DD0E5EA-DA68-48FA-984B-26F2185EF431}"/>
              </a:ext>
            </a:extLst>
          </p:cNvPr>
          <p:cNvSpPr/>
          <p:nvPr userDrawn="1"/>
        </p:nvSpPr>
        <p:spPr>
          <a:xfrm>
            <a:off x="8959275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B1E5F851-80EC-44A1-B97A-D40F00A63A11}"/>
              </a:ext>
            </a:extLst>
          </p:cNvPr>
          <p:cNvSpPr/>
          <p:nvPr userDrawn="1"/>
        </p:nvSpPr>
        <p:spPr>
          <a:xfrm>
            <a:off x="7167420" y="0"/>
            <a:ext cx="365760" cy="36576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006D6FCB-D2DE-4100-B034-4F158AA21763}"/>
              </a:ext>
            </a:extLst>
          </p:cNvPr>
          <p:cNvSpPr/>
          <p:nvPr userDrawn="1"/>
        </p:nvSpPr>
        <p:spPr>
          <a:xfrm>
            <a:off x="6450678" y="0"/>
            <a:ext cx="365760" cy="36576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3C2CDE-BD78-4521-A433-7332BF3D57FA}"/>
              </a:ext>
            </a:extLst>
          </p:cNvPr>
          <p:cNvSpPr/>
          <p:nvPr userDrawn="1"/>
        </p:nvSpPr>
        <p:spPr>
          <a:xfrm>
            <a:off x="10392759" y="0"/>
            <a:ext cx="365760" cy="3657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Text Placeholder 2">
            <a:extLst>
              <a:ext uri="{FF2B5EF4-FFF2-40B4-BE49-F238E27FC236}">
                <a16:creationId xmlns:a16="http://schemas.microsoft.com/office/drawing/2014/main" id="{4BBE4B76-BA2D-4EA4-A178-30F57AC1DFD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8200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78" name="Text Placeholder 4">
            <a:extLst>
              <a:ext uri="{FF2B5EF4-FFF2-40B4-BE49-F238E27FC236}">
                <a16:creationId xmlns:a16="http://schemas.microsoft.com/office/drawing/2014/main" id="{045FF175-F59F-4A69-B296-E046C778424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3562665" y="4398413"/>
            <a:ext cx="2342205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FBAA7D2D-B5F0-416A-A89F-1DC3E6A877E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6298609" y="4398413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2" name="Text Placeholder 2">
            <a:extLst>
              <a:ext uri="{FF2B5EF4-FFF2-40B4-BE49-F238E27FC236}">
                <a16:creationId xmlns:a16="http://schemas.microsoft.com/office/drawing/2014/main" id="{01187116-E25F-47A2-9BC5-532F3F42D317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9023074" y="4398057"/>
            <a:ext cx="2330726" cy="804859"/>
          </a:xfrm>
        </p:spPr>
        <p:txBody>
          <a:bodyPr lIns="0" rIns="0" anchor="b">
            <a:noAutofit/>
          </a:bodyPr>
          <a:lstStyle>
            <a:lvl1pPr marL="0" indent="0" algn="ctr">
              <a:buNone/>
              <a:defRPr lang="en-US" sz="28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#</a:t>
            </a:r>
          </a:p>
        </p:txBody>
      </p:sp>
      <p:sp>
        <p:nvSpPr>
          <p:cNvPr id="84" name="Text Placeholder 2">
            <a:extLst>
              <a:ext uri="{FF2B5EF4-FFF2-40B4-BE49-F238E27FC236}">
                <a16:creationId xmlns:a16="http://schemas.microsoft.com/office/drawing/2014/main" id="{B69B6CD5-B022-423C-A017-AD2D8FFA0665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38200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6" name="Text Placeholder 2">
            <a:extLst>
              <a:ext uri="{FF2B5EF4-FFF2-40B4-BE49-F238E27FC236}">
                <a16:creationId xmlns:a16="http://schemas.microsoft.com/office/drawing/2014/main" id="{06A7180A-5FBF-4DE7-A668-E24E022DFA9E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6298609" y="5226810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7" name="Text Placeholder 2">
            <a:extLst>
              <a:ext uri="{FF2B5EF4-FFF2-40B4-BE49-F238E27FC236}">
                <a16:creationId xmlns:a16="http://schemas.microsoft.com/office/drawing/2014/main" id="{2EFABF40-7E40-4F8A-80D3-DB5903EEBDF1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9023074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8" name="Text Placeholder 2">
            <a:extLst>
              <a:ext uri="{FF2B5EF4-FFF2-40B4-BE49-F238E27FC236}">
                <a16:creationId xmlns:a16="http://schemas.microsoft.com/office/drawing/2014/main" id="{FFD10C91-B253-496D-889A-D48B1A0AA556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3562665" y="5226454"/>
            <a:ext cx="2330726" cy="438505"/>
          </a:xfrm>
        </p:spPr>
        <p:txBody>
          <a:bodyPr lIns="0" rIns="0"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2000" kern="1200" spc="0" baseline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9FDBCD91-EE94-4107-8814-059FE0E8F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76" y="629616"/>
            <a:ext cx="9371048" cy="1325563"/>
          </a:xfrm>
        </p:spPr>
        <p:txBody>
          <a:bodyPr anchor="ctr">
            <a:normAutofit/>
          </a:bodyPr>
          <a:lstStyle>
            <a:lvl1pPr marL="0"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8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3" name="Date Placeholder 3">
            <a:extLst>
              <a:ext uri="{FF2B5EF4-FFF2-40B4-BE49-F238E27FC236}">
                <a16:creationId xmlns:a16="http://schemas.microsoft.com/office/drawing/2014/main" id="{3EDC5EF0-E937-47AD-8F93-11A7E03197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4" name="Footer Placeholder 4">
            <a:extLst>
              <a:ext uri="{FF2B5EF4-FFF2-40B4-BE49-F238E27FC236}">
                <a16:creationId xmlns:a16="http://schemas.microsoft.com/office/drawing/2014/main" id="{4CB9AE8E-EB22-4097-951C-4A6E38B2D47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5" name="Slide Number Placeholder 5">
            <a:extLst>
              <a:ext uri="{FF2B5EF4-FFF2-40B4-BE49-F238E27FC236}">
                <a16:creationId xmlns:a16="http://schemas.microsoft.com/office/drawing/2014/main" id="{D89D10F4-442B-4B78-B541-92469482EC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4">
                    <a:lumMod val="20000"/>
                    <a:lumOff val="8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4" r:id="rId2"/>
    <p:sldLayoutId id="2147483675" r:id="rId3"/>
    <p:sldLayoutId id="2147483676" r:id="rId4"/>
    <p:sldLayoutId id="2147483650" r:id="rId5"/>
    <p:sldLayoutId id="2147483682" r:id="rId6"/>
    <p:sldLayoutId id="2147483667" r:id="rId7"/>
    <p:sldLayoutId id="2147483668" r:id="rId8"/>
    <p:sldLayoutId id="2147483656" r:id="rId9"/>
    <p:sldLayoutId id="2147483677" r:id="rId10"/>
    <p:sldLayoutId id="2147483664" r:id="rId11"/>
    <p:sldLayoutId id="2147483678" r:id="rId12"/>
    <p:sldLayoutId id="2147483679" r:id="rId13"/>
    <p:sldLayoutId id="2147483680" r:id="rId14"/>
    <p:sldLayoutId id="2147483673" r:id="rId15"/>
    <p:sldLayoutId id="2147483681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woEh1blQFKs?feature=oembed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815C6-3AD0-46E6-A74A-1967BD91A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99578" y="1895475"/>
            <a:ext cx="5679621" cy="2413965"/>
          </a:xfrm>
        </p:spPr>
        <p:txBody>
          <a:bodyPr/>
          <a:lstStyle/>
          <a:p>
            <a:r>
              <a:rPr lang="en-US" dirty="0"/>
              <a:t>SMAC Retreat 2023 – Day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01B20D-4C28-4DA3-ABBD-718C22A5E5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99578" y="5622298"/>
            <a:ext cx="5050971" cy="472073"/>
          </a:xfrm>
        </p:spPr>
        <p:txBody>
          <a:bodyPr/>
          <a:lstStyle/>
          <a:p>
            <a:r>
              <a:rPr lang="en-US" dirty="0"/>
              <a:t>Suburban Metro Area Continuum of Care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801DCC8-3AD5-4A76-8E21-3CCFD33706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99578" y="5954904"/>
            <a:ext cx="2200154" cy="569912"/>
          </a:xfrm>
        </p:spPr>
        <p:txBody>
          <a:bodyPr/>
          <a:lstStyle/>
          <a:p>
            <a:r>
              <a:rPr lang="en-US" dirty="0"/>
              <a:t>4/18/23</a:t>
            </a:r>
          </a:p>
        </p:txBody>
      </p:sp>
    </p:spTree>
    <p:extLst>
      <p:ext uri="{BB962C8B-B14F-4D97-AF65-F5344CB8AC3E}">
        <p14:creationId xmlns:p14="http://schemas.microsoft.com/office/powerpoint/2010/main" val="1642425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B9676A-E379-B431-74E5-D33AB481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Four Agreements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D4195-FFF7-0B47-9146-45DAD4F7AC0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13003-CD53-EFBC-9EA0-A988B32BB6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SMAC Retreat Day 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E6E616-85CA-7A18-CC06-CE42FF32A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6" name="Online Media 5" title="The Four Agreements of Courageous Conversations">
            <a:hlinkClick r:id="" action="ppaction://media"/>
            <a:extLst>
              <a:ext uri="{FF2B5EF4-FFF2-40B4-BE49-F238E27FC236}">
                <a16:creationId xmlns:a16="http://schemas.microsoft.com/office/drawing/2014/main" id="{7D341B85-E3CE-BAEA-438F-5C5804FB97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32107" y="434340"/>
            <a:ext cx="7372773" cy="5529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9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/>
          <a:lstStyle/>
          <a:p>
            <a:r>
              <a:rPr lang="en-US" dirty="0"/>
              <a:t>Breakout questions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229164-7E26-4228-8078-D25BF57BB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8259" y="378460"/>
            <a:ext cx="1143000" cy="67437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460" y="851143"/>
            <a:ext cx="8143857" cy="11890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When you think about collaborating (partnering across organizations and communities) to improve housing outcomes for Black, Brown, Indigenous, People of Color with barriers to renting, </a:t>
            </a:r>
            <a:r>
              <a:rPr lang="en-US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what experiences, values, or beliefs influence your actions</a:t>
            </a:r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E8B114-078A-441B-B423-7E655A5F3F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8259" y="2183737"/>
            <a:ext cx="1143000" cy="67437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032C24-FBA8-494E-87CD-9CAB6BEC072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91270" y="2677964"/>
            <a:ext cx="7962530" cy="1189065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Making sure that people with rental barriers are housed requires coordination and collaboration.  Based on your experience with successful collaborations, </a:t>
            </a:r>
            <a:r>
              <a:rPr lang="en-US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how can SMAC partners work together to make sure that Black, Brown, Indigenous, People of Color experiencing homelessness are housed? 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E33E8F-C5CD-4D16-9B60-D60BD3E25B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14721" y="4066279"/>
            <a:ext cx="1143000" cy="67437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8CCDEEC-9CC7-4D26-B838-0FB400D2D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25778" y="4536991"/>
            <a:ext cx="7767961" cy="1668500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SMAC’s primary responsibility is to coordinate and implement a housing and service system to meet the needs of the homeless population and subpopulations within the geographic area.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do you need to do to create and sustain successful relationships within SMAC so that the CoC meets the needs of people experiencing homelessness?</a:t>
            </a:r>
            <a:endParaRPr lang="en-ZA" b="1" dirty="0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67DC369-7843-4EAB-932D-E8964183C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</p:spPr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EDA4E82C-5044-45FF-8AF3-6F8786A52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</p:spPr>
        <p:txBody>
          <a:bodyPr/>
          <a:lstStyle/>
          <a:p>
            <a:r>
              <a:rPr lang="en-US" dirty="0"/>
              <a:t>SMAC Retreat – Day 1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86A68C5A-097F-4E40-B09F-300C3632E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63722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E1C88-627C-4655-A4FB-0BB02EDB0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374585" y="2766221"/>
            <a:ext cx="6858002" cy="1325563"/>
          </a:xfrm>
        </p:spPr>
        <p:txBody>
          <a:bodyPr/>
          <a:lstStyle/>
          <a:p>
            <a:r>
              <a:rPr lang="en-US" dirty="0"/>
              <a:t>Breakout questions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6229164-7E26-4228-8078-D25BF57BBE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738259" y="378460"/>
            <a:ext cx="1143000" cy="67437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3634FE-ADF0-4BC3-A0A9-447EA9DD09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9460" y="851143"/>
            <a:ext cx="8143857" cy="1189065"/>
          </a:xfr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When you think about SMAC as a multi-county, regional CoC, what are the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strengths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of the CoC when it comes to ending racial disparities in the system?  What are the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challenges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or areas of opportunity?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A7E8B114-078A-441B-B423-7E655A5F3F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738259" y="2183737"/>
            <a:ext cx="1143000" cy="67437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1032C24-FBA8-494E-87CD-9CAB6BEC072B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91270" y="2677964"/>
            <a:ext cx="7962530" cy="1189065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are you/your organization prepared to do to ensure we are working together as one Continuum of Care to end racial disparities in homelessness?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5E33E8F-C5CD-4D16-9B60-D60BD3E25BE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8258" y="3662709"/>
            <a:ext cx="1143000" cy="67437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D8CCDEEC-9CC7-4D26-B838-0FB400D2D10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487407" y="4217800"/>
            <a:ext cx="7767961" cy="1668500"/>
          </a:xfrm>
        </p:spPr>
        <p:txBody>
          <a:bodyPr>
            <a:normAutofit/>
          </a:bodyPr>
          <a:lstStyle/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SMAC’s primary responsibility is to coordinate and implement a housing and service system to meet the needs of the homeless population and subpopulations within the geographic area. </a:t>
            </a:r>
            <a:r>
              <a:rPr lang="en-US" sz="1800" b="1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What actions does SMAC need to take to better meet the needs of Black, Brown, Indigenous, People of Color subpopulations experiencing homelessness? </a:t>
            </a:r>
            <a:endParaRPr lang="en-ZA" b="1" dirty="0"/>
          </a:p>
        </p:txBody>
      </p:sp>
      <p:sp>
        <p:nvSpPr>
          <p:cNvPr id="64" name="Date Placeholder 63">
            <a:extLst>
              <a:ext uri="{FF2B5EF4-FFF2-40B4-BE49-F238E27FC236}">
                <a16:creationId xmlns:a16="http://schemas.microsoft.com/office/drawing/2014/main" id="{F67DC369-7843-4EAB-932D-E8964183C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99460" y="6356350"/>
            <a:ext cx="2709454" cy="365125"/>
          </a:xfrm>
        </p:spPr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65" name="Footer Placeholder 64">
            <a:extLst>
              <a:ext uri="{FF2B5EF4-FFF2-40B4-BE49-F238E27FC236}">
                <a16:creationId xmlns:a16="http://schemas.microsoft.com/office/drawing/2014/main" id="{EDA4E82C-5044-45FF-8AF3-6F8786A529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83089" y="6356350"/>
            <a:ext cx="2253340" cy="365125"/>
          </a:xfrm>
        </p:spPr>
        <p:txBody>
          <a:bodyPr/>
          <a:lstStyle/>
          <a:p>
            <a:r>
              <a:rPr lang="en-US" dirty="0"/>
              <a:t>SMAC Retreat – Day 1</a:t>
            </a:r>
          </a:p>
        </p:txBody>
      </p:sp>
      <p:sp>
        <p:nvSpPr>
          <p:cNvPr id="66" name="Slide Number Placeholder 65">
            <a:extLst>
              <a:ext uri="{FF2B5EF4-FFF2-40B4-BE49-F238E27FC236}">
                <a16:creationId xmlns:a16="http://schemas.microsoft.com/office/drawing/2014/main" id="{86A68C5A-097F-4E40-B09F-300C3632E4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2558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AEE93-8585-46D4-A7EC-F184E317CB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5025" y="2101470"/>
            <a:ext cx="5522750" cy="1492476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ADE196-D9E3-43FA-AE5E-8A67A4DFD48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5025" y="3865635"/>
            <a:ext cx="5522750" cy="1947336"/>
          </a:xfrm>
        </p:spPr>
        <p:txBody>
          <a:bodyPr>
            <a:normAutofit/>
          </a:bodyPr>
          <a:lstStyle/>
          <a:p>
            <a:r>
              <a:rPr lang="en-US" dirty="0"/>
              <a:t>Suburban Metro Area Continuum of Care</a:t>
            </a:r>
          </a:p>
          <a:p>
            <a:r>
              <a:rPr lang="en-US" dirty="0"/>
              <a:t>www.smacmn.org</a:t>
            </a:r>
          </a:p>
          <a:p>
            <a:endParaRPr lang="en-US" dirty="0"/>
          </a:p>
        </p:txBody>
      </p:sp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7A631220-802A-4BE4-B6EF-C2CDA62E7C8D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5025" y="6356350"/>
            <a:ext cx="806416" cy="365125"/>
          </a:xfrm>
        </p:spPr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22" name="Footer Placeholder 21">
            <a:extLst>
              <a:ext uri="{FF2B5EF4-FFF2-40B4-BE49-F238E27FC236}">
                <a16:creationId xmlns:a16="http://schemas.microsoft.com/office/drawing/2014/main" id="{3FFAE1B0-FB30-4336-82BC-A396FF95C0F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771957" y="6356350"/>
            <a:ext cx="3660014" cy="365125"/>
          </a:xfrm>
        </p:spPr>
        <p:txBody>
          <a:bodyPr/>
          <a:lstStyle/>
          <a:p>
            <a:r>
              <a:rPr lang="en-US" dirty="0"/>
              <a:t>SMAC Retreat – Day 1</a:t>
            </a:r>
          </a:p>
        </p:txBody>
      </p:sp>
      <p:sp>
        <p:nvSpPr>
          <p:cNvPr id="23" name="Slide Number Placeholder 22">
            <a:extLst>
              <a:ext uri="{FF2B5EF4-FFF2-40B4-BE49-F238E27FC236}">
                <a16:creationId xmlns:a16="http://schemas.microsoft.com/office/drawing/2014/main" id="{582F04BB-2151-48C9-B2F9-0353C8536DF5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5548268" y="6356350"/>
            <a:ext cx="809507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6" name="Picture Placeholder 15" descr="Thank You Teodor the Cat">
            <a:extLst>
              <a:ext uri="{FF2B5EF4-FFF2-40B4-BE49-F238E27FC236}">
                <a16:creationId xmlns:a16="http://schemas.microsoft.com/office/drawing/2014/main" id="{7CE006F8-BA8F-404B-9E8B-7BE858DD6C27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2"/>
          <a:srcRect/>
          <a:stretch/>
        </p:blipFill>
        <p:spPr>
          <a:xfrm>
            <a:off x="6982890" y="1717016"/>
            <a:ext cx="1711372" cy="1711984"/>
          </a:xfrm>
        </p:spPr>
      </p:pic>
    </p:spTree>
    <p:extLst>
      <p:ext uri="{BB962C8B-B14F-4D97-AF65-F5344CB8AC3E}">
        <p14:creationId xmlns:p14="http://schemas.microsoft.com/office/powerpoint/2010/main" val="24621237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A5654E-EEF6-53B7-36F2-89865315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Land Acknowledgement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F34FED8-FC40-4633-4B08-3820A3435C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CC7D6AD-72D4-9494-D506-21795B75851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SMAC Retreat – Day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3980C03-C139-2546-6ADC-B586C714E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5C786-140F-27C1-F390-D7DF99C8A256}"/>
              </a:ext>
            </a:extLst>
          </p:cNvPr>
          <p:cNvSpPr txBox="1"/>
          <p:nvPr/>
        </p:nvSpPr>
        <p:spPr>
          <a:xfrm>
            <a:off x="1331650" y="2277843"/>
            <a:ext cx="937104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800"/>
              </a:spcAft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We are residing on the traditional, ancestral, and contemporary homeland of the Wahpekute people. </a:t>
            </a:r>
          </a:p>
          <a:p>
            <a:pPr rtl="0">
              <a:spcBef>
                <a:spcPts val="0"/>
              </a:spcBef>
              <a:spcAft>
                <a:spcPts val="800"/>
              </a:spcAft>
            </a:pPr>
            <a:endParaRPr lang="en-US" sz="1800" b="0" i="0" u="none" strike="noStrike" dirty="0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285750" indent="-285750" rtl="0"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People who were forced off of this land, and people who were forced onto this land are negatively affected by housing systems at much higher rates than whites.</a:t>
            </a:r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Far too often decisions are being made for </a:t>
            </a:r>
            <a:r>
              <a:rPr lang="en-US" sz="180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Black, Brown, Indigenous People of Color </a:t>
            </a:r>
            <a:r>
              <a:rPr lang="en-US" sz="1800" b="0" i="0" u="none" strike="noStrike" dirty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without  their input or their voices being heard or considered.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</a:rPr>
              <a:t>It is our challenge today and always to disrupt these patterns and build our way to Racial Equity.</a:t>
            </a:r>
          </a:p>
          <a:p>
            <a:endParaRPr lang="en-US" dirty="0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chemeClr val="bg1"/>
                </a:solidFill>
              </a:rPr>
              <a:t>https://americanindian.si.edu/nk360/plains-belonging-nation/oceti-sakowin</a:t>
            </a:r>
          </a:p>
        </p:txBody>
      </p:sp>
    </p:spTree>
    <p:extLst>
      <p:ext uri="{BB962C8B-B14F-4D97-AF65-F5344CB8AC3E}">
        <p14:creationId xmlns:p14="http://schemas.microsoft.com/office/powerpoint/2010/main" val="111106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00A5654E-EEF6-53B7-36F2-898653152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F34FED8-FC40-4633-4B08-3820A3435C9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3CC7D6AD-72D4-9494-D506-21795B758515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r>
              <a:rPr lang="en-US" dirty="0"/>
              <a:t>SMAC Retreat – Day 1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03980C03-C139-2546-6ADC-B586C714E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805C786-140F-27C1-F390-D7DF99C8A256}"/>
              </a:ext>
            </a:extLst>
          </p:cNvPr>
          <p:cNvSpPr txBox="1"/>
          <p:nvPr/>
        </p:nvSpPr>
        <p:spPr>
          <a:xfrm>
            <a:off x="1331650" y="2277843"/>
            <a:ext cx="937104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9:30-10:00 – Registration/Networking/Breakfast</a:t>
            </a:r>
          </a:p>
          <a:p>
            <a:r>
              <a:rPr lang="en-US" sz="2800" dirty="0">
                <a:solidFill>
                  <a:schemeClr val="bg1"/>
                </a:solidFill>
              </a:rPr>
              <a:t>10:00 – Welcome, Agenda Overview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SMAC Bingo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Dialogue</a:t>
            </a:r>
          </a:p>
          <a:p>
            <a:r>
              <a:rPr lang="en-US" sz="2800" dirty="0">
                <a:solidFill>
                  <a:schemeClr val="bg1"/>
                </a:solidFill>
              </a:rPr>
              <a:t>12:00 - Lunch</a:t>
            </a:r>
          </a:p>
          <a:p>
            <a:r>
              <a:rPr lang="en-US" sz="2800" dirty="0">
                <a:solidFill>
                  <a:schemeClr val="bg1"/>
                </a:solidFill>
              </a:rPr>
              <a:t>12:30 – Reconvene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Group Discussions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Large Group debrief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Body work, Wrap-up</a:t>
            </a:r>
          </a:p>
          <a:p>
            <a:r>
              <a:rPr lang="en-US" sz="2800" dirty="0">
                <a:solidFill>
                  <a:schemeClr val="bg1"/>
                </a:solidFill>
              </a:rPr>
              <a:t>3:00 - End</a:t>
            </a:r>
          </a:p>
        </p:txBody>
      </p:sp>
    </p:spTree>
    <p:extLst>
      <p:ext uri="{BB962C8B-B14F-4D97-AF65-F5344CB8AC3E}">
        <p14:creationId xmlns:p14="http://schemas.microsoft.com/office/powerpoint/2010/main" val="1660207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3219450"/>
            <a:ext cx="4603750" cy="1343025"/>
          </a:xfrm>
        </p:spPr>
        <p:txBody>
          <a:bodyPr/>
          <a:lstStyle/>
          <a:p>
            <a:r>
              <a:rPr lang="en-US" dirty="0"/>
              <a:t>Bingo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51AF098-A3A7-43BB-AD3A-501040E9632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183501" y="70407"/>
            <a:ext cx="5383763" cy="671718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4301413"/>
            <a:ext cx="4603750" cy="1788238"/>
          </a:xfrm>
        </p:spPr>
        <p:txBody>
          <a:bodyPr vert="horz" lIns="0" tIns="45720" rIns="91440" bIns="45720" rtlCol="0" anchor="t">
            <a:normAutofit/>
          </a:bodyPr>
          <a:lstStyle/>
          <a:p>
            <a:r>
              <a:rPr lang="en-US" dirty="0"/>
              <a:t>Trivia and Bingo rolled into one!</a:t>
            </a:r>
          </a:p>
          <a:p>
            <a:endParaRPr lang="en-US" dirty="0"/>
          </a:p>
          <a:p>
            <a:r>
              <a:rPr lang="en-US" dirty="0"/>
              <a:t>Write the answer (if applicable) and write the person’s name – get them to initial it!</a:t>
            </a:r>
          </a:p>
          <a:p>
            <a:r>
              <a:rPr lang="en-US" dirty="0"/>
              <a:t>Going for most (correct) answers!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5" name="Date Placeholder 54">
            <a:extLst>
              <a:ext uri="{FF2B5EF4-FFF2-40B4-BE49-F238E27FC236}">
                <a16:creationId xmlns:a16="http://schemas.microsoft.com/office/drawing/2014/main" id="{F46B5AED-56B8-4366-B448-1813899B2F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/>
          <a:lstStyle/>
          <a:p>
            <a:r>
              <a:rPr lang="en-US" dirty="0"/>
              <a:t>7/13/20XX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EB43BFBA-D9A3-4499-932B-7B75A35C48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789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DE7F2-E890-4744-88DD-A75F5E300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3700" y="1443916"/>
            <a:ext cx="4603750" cy="1343025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Program type that provides rental assistance and case management temporarily:</a:t>
            </a:r>
            <a:b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Rapid Rehousing (RRH) (or Transitional Housing/TH)</a:t>
            </a:r>
            <a:endParaRPr lang="en-US" sz="1800" dirty="0">
              <a:effectLst/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AC73C-E6A4-453D-B11A-1A391CDBFC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43700" y="3010328"/>
            <a:ext cx="4603750" cy="3390471"/>
          </a:xfrm>
        </p:spPr>
        <p:txBody>
          <a:bodyPr vert="horz" lIns="0" tIns="45720" rIns="91440" bIns="45720" rtlCol="0" anchor="t">
            <a:normAutofit fontScale="70000" lnSpcReduction="20000"/>
          </a:bodyPr>
          <a:lstStyle/>
          <a:p>
            <a:r>
              <a:rPr lang="en-US" sz="2900" dirty="0"/>
              <a:t>Providers in SMAC:</a:t>
            </a:r>
          </a:p>
          <a:p>
            <a:r>
              <a:rPr lang="en-US" sz="2900" dirty="0"/>
              <a:t>CAP – Scott/Carver/Dakota</a:t>
            </a:r>
          </a:p>
          <a:p>
            <a:r>
              <a:rPr lang="en-US" sz="2900" dirty="0"/>
              <a:t>CAPRW</a:t>
            </a:r>
          </a:p>
          <a:p>
            <a:r>
              <a:rPr lang="en-US" sz="2900" dirty="0"/>
              <a:t>Guild Services</a:t>
            </a:r>
          </a:p>
          <a:p>
            <a:r>
              <a:rPr lang="en-US" sz="2900" dirty="0"/>
              <a:t>Salvation Army - Anoka</a:t>
            </a:r>
          </a:p>
          <a:p>
            <a:r>
              <a:rPr lang="en-US" sz="2900" dirty="0"/>
              <a:t>Solid Ground</a:t>
            </a:r>
          </a:p>
          <a:p>
            <a:r>
              <a:rPr lang="en-US" sz="2900" dirty="0"/>
              <a:t>The Link</a:t>
            </a:r>
          </a:p>
          <a:p>
            <a:r>
              <a:rPr lang="en-US" sz="2900" dirty="0"/>
              <a:t>Tubman</a:t>
            </a:r>
          </a:p>
          <a:p>
            <a:r>
              <a:rPr lang="en-US" sz="2900" dirty="0"/>
              <a:t>YMCA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5" name="Date Placeholder 54">
            <a:extLst>
              <a:ext uri="{FF2B5EF4-FFF2-40B4-BE49-F238E27FC236}">
                <a16:creationId xmlns:a16="http://schemas.microsoft.com/office/drawing/2014/main" id="{F46B5AED-56B8-4366-B448-1813899B2F41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43700" y="6356350"/>
            <a:ext cx="1005116" cy="365125"/>
          </a:xfrm>
        </p:spPr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56" name="Footer Placeholder 55">
            <a:extLst>
              <a:ext uri="{FF2B5EF4-FFF2-40B4-BE49-F238E27FC236}">
                <a16:creationId xmlns:a16="http://schemas.microsoft.com/office/drawing/2014/main" id="{EB43BFBA-D9A3-4499-932B-7B75A35C488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7903029" y="6356350"/>
            <a:ext cx="2667000" cy="365125"/>
          </a:xfrm>
        </p:spPr>
        <p:txBody>
          <a:bodyPr/>
          <a:lstStyle/>
          <a:p>
            <a:r>
              <a:rPr lang="en-US" dirty="0"/>
              <a:t>SMAC Retreat – Day 1</a:t>
            </a:r>
          </a:p>
        </p:txBody>
      </p:sp>
      <p:sp>
        <p:nvSpPr>
          <p:cNvPr id="57" name="Slide Number Placeholder 56">
            <a:extLst>
              <a:ext uri="{FF2B5EF4-FFF2-40B4-BE49-F238E27FC236}">
                <a16:creationId xmlns:a16="http://schemas.microsoft.com/office/drawing/2014/main" id="{08E38868-AE22-478C-A747-15E01640B58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10711542" y="6356350"/>
            <a:ext cx="642257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8" name="Picture Placeholder 7" descr="Red jigsaw house on blue background">
            <a:extLst>
              <a:ext uri="{FF2B5EF4-FFF2-40B4-BE49-F238E27FC236}">
                <a16:creationId xmlns:a16="http://schemas.microsoft.com/office/drawing/2014/main" id="{D5FFFE15-BB62-38AD-5A5A-C2AD0AF63B6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0444" r="4554"/>
          <a:stretch/>
        </p:blipFill>
        <p:spPr>
          <a:xfrm>
            <a:off x="583573" y="575353"/>
            <a:ext cx="4603750" cy="5758188"/>
          </a:xfrm>
        </p:spPr>
      </p:pic>
    </p:spTree>
    <p:extLst>
      <p:ext uri="{BB962C8B-B14F-4D97-AF65-F5344CB8AC3E}">
        <p14:creationId xmlns:p14="http://schemas.microsoft.com/office/powerpoint/2010/main" val="740009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FB74E-C8DA-CF8B-C7FE-34491EB9F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C373C8-A616-A3B0-AA14-80EF0D7439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556694-C38E-C952-E894-00AF2C030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5BB77-2B46-7BFD-3953-8F72689D5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C8E3D0-9572-429F-5367-3308B85D5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66263" cy="687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60329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CF43A-CDC1-ADCA-DD15-C2BF934E6C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EC42B7-5846-5544-9577-5776C097ADA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6DDBA-FB96-5689-6B9D-C00E3973AB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7DDFB4-AF3F-D19B-DC97-1F85949E6F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577B26-6C21-F275-35CE-BBEF7B5397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0" y="0"/>
            <a:ext cx="121831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542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31FE9-9059-4FE8-B4AC-9771F23A1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786" y="1047146"/>
            <a:ext cx="4603750" cy="955826"/>
          </a:xfrm>
        </p:spPr>
        <p:txBody>
          <a:bodyPr/>
          <a:lstStyle/>
          <a:p>
            <a:r>
              <a:rPr lang="en-US" dirty="0"/>
              <a:t>Bingo Answers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190360CE-E8E9-4921-ACEE-1768F9BC36E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6494745" y="60224"/>
            <a:ext cx="5623274" cy="6797776"/>
          </a:xfrm>
        </p:spPr>
      </p:pic>
      <p:sp>
        <p:nvSpPr>
          <p:cNvPr id="164" name="Date Placeholder 163">
            <a:extLst>
              <a:ext uri="{FF2B5EF4-FFF2-40B4-BE49-F238E27FC236}">
                <a16:creationId xmlns:a16="http://schemas.microsoft.com/office/drawing/2014/main" id="{C7573560-D46A-4496-A5E1-CD9E2CF36AE3}"/>
              </a:ext>
            </a:extLst>
          </p:cNvPr>
          <p:cNvSpPr>
            <a:spLocks noGrp="1"/>
          </p:cNvSpPr>
          <p:nvPr>
            <p:ph type="dt" sz="half" idx="18"/>
          </p:nvPr>
        </p:nvSpPr>
        <p:spPr>
          <a:xfrm>
            <a:off x="835025" y="6356350"/>
            <a:ext cx="806416" cy="365125"/>
          </a:xfrm>
        </p:spPr>
        <p:txBody>
          <a:bodyPr/>
          <a:lstStyle/>
          <a:p>
            <a:r>
              <a:rPr lang="en-US" dirty="0"/>
              <a:t>7/13/20XX</a:t>
            </a:r>
          </a:p>
        </p:txBody>
      </p:sp>
      <p:sp>
        <p:nvSpPr>
          <p:cNvPr id="165" name="Footer Placeholder 164">
            <a:extLst>
              <a:ext uri="{FF2B5EF4-FFF2-40B4-BE49-F238E27FC236}">
                <a16:creationId xmlns:a16="http://schemas.microsoft.com/office/drawing/2014/main" id="{D8D8A954-1409-4E2B-AB44-59639DC513B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1771956" y="6356350"/>
            <a:ext cx="3028643" cy="365125"/>
          </a:xfrm>
        </p:spPr>
        <p:txBody>
          <a:bodyPr/>
          <a:lstStyle/>
          <a:p>
            <a:r>
              <a:rPr lang="en-US" dirty="0"/>
              <a:t>Conference presentation</a:t>
            </a:r>
          </a:p>
        </p:txBody>
      </p:sp>
      <p:sp>
        <p:nvSpPr>
          <p:cNvPr id="166" name="Slide Number Placeholder 165">
            <a:extLst>
              <a:ext uri="{FF2B5EF4-FFF2-40B4-BE49-F238E27FC236}">
                <a16:creationId xmlns:a16="http://schemas.microsoft.com/office/drawing/2014/main" id="{C6322F0B-DD10-4131-BAF2-2C4B6470F0BE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>
          <a:xfrm>
            <a:off x="4951850" y="6356350"/>
            <a:ext cx="809507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5694368-9EA5-9EB6-B2D5-B635B4150E36}"/>
              </a:ext>
            </a:extLst>
          </p:cNvPr>
          <p:cNvSpPr txBox="1"/>
          <p:nvPr/>
        </p:nvSpPr>
        <p:spPr>
          <a:xfrm>
            <a:off x="1068858" y="3411634"/>
            <a:ext cx="44348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We hope you learned something and/or met someone new!</a:t>
            </a:r>
          </a:p>
        </p:txBody>
      </p:sp>
    </p:spTree>
    <p:extLst>
      <p:ext uri="{BB962C8B-B14F-4D97-AF65-F5344CB8AC3E}">
        <p14:creationId xmlns:p14="http://schemas.microsoft.com/office/powerpoint/2010/main" val="15939208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C1EE71A-4259-484A-AD7E-40964F6719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l="5064" t="11448" r="3438"/>
          <a:stretch/>
        </p:blipFill>
        <p:spPr>
          <a:xfrm>
            <a:off x="6766560" y="1348304"/>
            <a:ext cx="5029200" cy="4161391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D2DCC9C-7429-45B0-8103-C0D206342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299" y="1619250"/>
            <a:ext cx="4813301" cy="1325563"/>
          </a:xfrm>
        </p:spPr>
        <p:txBody>
          <a:bodyPr lIns="0"/>
          <a:lstStyle/>
          <a:p>
            <a:r>
              <a:rPr lang="en-US" dirty="0"/>
              <a:t>Meet the facilitator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DFCE27-D56E-4D7D-9A28-3C699A6B64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0299" y="2970731"/>
            <a:ext cx="4203701" cy="3226870"/>
          </a:xfrm>
        </p:spPr>
        <p:txBody>
          <a:bodyPr vert="horz" lIns="0" tIns="45720" rIns="91440" bIns="45720" rtlCol="0" anchor="t">
            <a:normAutofit fontScale="92500"/>
          </a:bodyPr>
          <a:lstStyle/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Victoria McWane-Creek is 2021 Facing Race Award Honoree, 2020 Minnesota Women's Press Changemaker, founder of Organization 4 Full Participation, and a performance improvement specialist. </a:t>
            </a: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She is also an Art of Hosting practitioner, a Baldrige Performance Excellence evaluator, Respectful Conversations facilitator, an Implications Wheel practitioner, a Certified Diamond Inclusiveness Assessment facilitator, and a Qualified Administrator for the Intercultural Development Inventory. 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fontAlgn="base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AE5A3A44-9AA5-441A-84D6-481B1B8F2D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r>
              <a:rPr lang="en-US" dirty="0"/>
              <a:t>4/18/23</a:t>
            </a:r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E3E18A86-1F99-42BC-8F64-6A864544AA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 dirty="0"/>
              <a:t>SMAC Retreat Day 1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BA43AAF3-3113-4485-9EE6-34280B4E7D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18A24BCD-99AE-4864-B56E-758F526C1A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30300" y="1941820"/>
            <a:ext cx="628650" cy="18225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0386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D1353C"/>
      </a:accent1>
      <a:accent2>
        <a:srgbClr val="DB8802"/>
      </a:accent2>
      <a:accent3>
        <a:srgbClr val="D91D62"/>
      </a:accent3>
      <a:accent4>
        <a:srgbClr val="42529B"/>
      </a:accent4>
      <a:accent5>
        <a:srgbClr val="CBDA00"/>
      </a:accent5>
      <a:accent6>
        <a:srgbClr val="76DCFD"/>
      </a:accent6>
      <a:hlink>
        <a:srgbClr val="0563C1"/>
      </a:hlink>
      <a:folHlink>
        <a:srgbClr val="954F72"/>
      </a:folHlink>
    </a:clrScheme>
    <a:fontScheme name="Custom 61">
      <a:majorFont>
        <a:latin typeface="Gill Sans Nova"/>
        <a:ea typeface=""/>
        <a:cs typeface=""/>
      </a:majorFont>
      <a:minorFont>
        <a:latin typeface="Gill Sans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lorful Conference_tm78298634_Win32_LW_v2.potx" id="{0F3F6A9A-0696-4F7F-9D02-7A660C5098B9}" vid="{73EB71B4-2D8A-48D2-AA1A-AE8FAA16FCB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2A1D501A10454BB0C55058358DE1AB" ma:contentTypeVersion="10" ma:contentTypeDescription="Create a new document." ma:contentTypeScope="" ma:versionID="27f8ea58c29ec5d6a81bee900f8b88eb">
  <xsd:schema xmlns:xsd="http://www.w3.org/2001/XMLSchema" xmlns:xs="http://www.w3.org/2001/XMLSchema" xmlns:p="http://schemas.microsoft.com/office/2006/metadata/properties" xmlns:ns2="73c90d20-9f0e-4f34-a1f3-e942bef13ddd" xmlns:ns3="8f75e13e-6573-4a7a-aec4-43999b64a410" targetNamespace="http://schemas.microsoft.com/office/2006/metadata/properties" ma:root="true" ma:fieldsID="7906766a5065fd10329a4053233f78c3" ns2:_="" ns3:_="">
    <xsd:import namespace="73c90d20-9f0e-4f34-a1f3-e942bef13ddd"/>
    <xsd:import namespace="8f75e13e-6573-4a7a-aec4-43999b64a41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c90d20-9f0e-4f34-a1f3-e942bef13d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10ec9735-2ba8-4a9e-995e-1924895de22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75e13e-6573-4a7a-aec4-43999b64a41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64261626-b084-47c7-8262-f392d6ac4c3b}" ma:internalName="TaxCatchAll" ma:showField="CatchAllData" ma:web="8f75e13e-6573-4a7a-aec4-43999b64a41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75e13e-6573-4a7a-aec4-43999b64a410" xsi:nil="true"/>
    <lcf76f155ced4ddcb4097134ff3c332f xmlns="73c90d20-9f0e-4f34-a1f3-e942bef13ddd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1D31630-1B84-4A08-99C6-CB51F30BB3E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59600BF-4A1E-45F1-A877-B9A2C8F927E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c90d20-9f0e-4f34-a1f3-e942bef13ddd"/>
    <ds:schemaRef ds:uri="8f75e13e-6573-4a7a-aec4-43999b64a41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FC87C8F-F87B-4D7A-AA05-EBC7DA9C67ED}">
  <ds:schemaRefs>
    <ds:schemaRef ds:uri="http://schemas.microsoft.com/office/2006/metadata/properties"/>
    <ds:schemaRef ds:uri="http://schemas.microsoft.com/office/infopath/2007/PartnerControls"/>
    <ds:schemaRef ds:uri="71af3243-3dd4-4a8d-8c0d-dd76da1f02a5"/>
    <ds:schemaRef ds:uri="http://schemas.microsoft.com/sharepoint/v3"/>
    <ds:schemaRef ds:uri="230e9df3-be65-4c73-a93b-d1236ebd677e"/>
    <ds:schemaRef ds:uri="8f75e13e-6573-4a7a-aec4-43999b64a410"/>
    <ds:schemaRef ds:uri="73c90d20-9f0e-4f34-a1f3-e942bef13dd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Colorful conference presentation</Template>
  <TotalTime>2557</TotalTime>
  <Words>676</Words>
  <Application>Microsoft Office PowerPoint</Application>
  <PresentationFormat>Widescreen</PresentationFormat>
  <Paragraphs>94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Gill Sans Nova</vt:lpstr>
      <vt:lpstr>Office Theme</vt:lpstr>
      <vt:lpstr>SMAC Retreat 2023 – Day 1</vt:lpstr>
      <vt:lpstr>Land Acknowledgement</vt:lpstr>
      <vt:lpstr>Agenda</vt:lpstr>
      <vt:lpstr>Bingo</vt:lpstr>
      <vt:lpstr>Program type that provides rental assistance and case management temporarily: Rapid Rehousing (RRH) (or Transitional Housing/TH)</vt:lpstr>
      <vt:lpstr>PowerPoint Presentation</vt:lpstr>
      <vt:lpstr>PowerPoint Presentation</vt:lpstr>
      <vt:lpstr>Bingo Answers</vt:lpstr>
      <vt:lpstr>Meet the facilitator</vt:lpstr>
      <vt:lpstr>Four Agreements</vt:lpstr>
      <vt:lpstr>Breakout questions</vt:lpstr>
      <vt:lpstr>Breakout questions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Agenda</dc:title>
  <dc:creator>Liz Moen</dc:creator>
  <cp:lastModifiedBy>Liz Moen</cp:lastModifiedBy>
  <cp:revision>2</cp:revision>
  <dcterms:created xsi:type="dcterms:W3CDTF">2023-04-04T20:26:26Z</dcterms:created>
  <dcterms:modified xsi:type="dcterms:W3CDTF">2023-04-25T21:49:50Z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0x0101004F2A1D501A10454BB0C55058358DE1AB</vt:lpwstr>
  </property>
  <property fmtid="{D5CDD505-2E9C-101B-9397-08002B2CF9AE}" pid="3" name="MediaServiceImageTags">
    <vt:lpwstr/>
  </property>
</Properties>
</file>