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9" r:id="rId5"/>
    <p:sldId id="258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wcO0fNAw5SGTna0tTJDB9LHzm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customschemas.google.com/relationships/presentationmetadata" Target="metadata"/><Relationship Id="rId4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1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2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4038600" y="635634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fld id="{00000000-1234-1234-1234-123412341234}" type="slidenum">
              <a:rPr lang="en-US"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8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>
            <a:spLocks noGrp="1"/>
          </p:cNvSpPr>
          <p:nvPr>
            <p:ph type="title"/>
          </p:nvPr>
        </p:nvSpPr>
        <p:spPr>
          <a:xfrm>
            <a:off x="612308" y="515621"/>
            <a:ext cx="10967381" cy="71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body" idx="1"/>
          </p:nvPr>
        </p:nvSpPr>
        <p:spPr>
          <a:xfrm>
            <a:off x="817617" y="1630172"/>
            <a:ext cx="10556763" cy="2163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6"/>
          <p:cNvSpPr txBox="1">
            <a:spLocks noGrp="1"/>
          </p:cNvSpPr>
          <p:nvPr>
            <p:ph type="ftr" idx="11"/>
          </p:nvPr>
        </p:nvSpPr>
        <p:spPr>
          <a:xfrm>
            <a:off x="4145281" y="6377940"/>
            <a:ext cx="3901439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6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6"/>
          <p:cNvSpPr txBox="1">
            <a:spLocks noGrp="1"/>
          </p:cNvSpPr>
          <p:nvPr>
            <p:ph type="sldNum" idx="12"/>
          </p:nvPr>
        </p:nvSpPr>
        <p:spPr>
          <a:xfrm>
            <a:off x="8580214" y="6242050"/>
            <a:ext cx="1073379" cy="271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10287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287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7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287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287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0287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0287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>
            <a:spLocks noGrp="1"/>
          </p:cNvSpPr>
          <p:nvPr>
            <p:ph type="ctrTitle"/>
          </p:nvPr>
        </p:nvSpPr>
        <p:spPr>
          <a:xfrm>
            <a:off x="914400" y="2125981"/>
            <a:ext cx="10363200" cy="144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7"/>
          <p:cNvSpPr txBox="1">
            <a:spLocks noGrp="1"/>
          </p:cNvSpPr>
          <p:nvPr>
            <p:ph type="subTitle" idx="1"/>
          </p:nvPr>
        </p:nvSpPr>
        <p:spPr>
          <a:xfrm>
            <a:off x="1828801" y="3840480"/>
            <a:ext cx="8534399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7"/>
          <p:cNvSpPr txBox="1">
            <a:spLocks noGrp="1"/>
          </p:cNvSpPr>
          <p:nvPr>
            <p:ph type="ftr" idx="11"/>
          </p:nvPr>
        </p:nvSpPr>
        <p:spPr>
          <a:xfrm>
            <a:off x="4145281" y="6377940"/>
            <a:ext cx="3901439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7"/>
          <p:cNvSpPr txBox="1">
            <a:spLocks noGrp="1"/>
          </p:cNvSpPr>
          <p:nvPr>
            <p:ph type="sldNum" idx="12"/>
          </p:nvPr>
        </p:nvSpPr>
        <p:spPr>
          <a:xfrm>
            <a:off x="8629200" y="6277610"/>
            <a:ext cx="1073379" cy="271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10287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287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7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287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287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0287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0287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612308" y="515621"/>
            <a:ext cx="10967381" cy="71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8"/>
          <p:cNvSpPr txBox="1">
            <a:spLocks noGrp="1"/>
          </p:cNvSpPr>
          <p:nvPr>
            <p:ph type="body" idx="1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8"/>
          <p:cNvSpPr txBox="1">
            <a:spLocks noGrp="1"/>
          </p:cNvSpPr>
          <p:nvPr>
            <p:ph type="body" idx="2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8"/>
          <p:cNvSpPr txBox="1">
            <a:spLocks noGrp="1"/>
          </p:cNvSpPr>
          <p:nvPr>
            <p:ph type="ftr" idx="11"/>
          </p:nvPr>
        </p:nvSpPr>
        <p:spPr>
          <a:xfrm>
            <a:off x="4145281" y="6377940"/>
            <a:ext cx="3901439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8"/>
          <p:cNvSpPr txBox="1">
            <a:spLocks noGrp="1"/>
          </p:cNvSpPr>
          <p:nvPr>
            <p:ph type="sldNum" idx="12"/>
          </p:nvPr>
        </p:nvSpPr>
        <p:spPr>
          <a:xfrm>
            <a:off x="8580214" y="6242050"/>
            <a:ext cx="1073379" cy="271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10287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287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7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287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287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0287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0287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"/>
          <p:cNvSpPr txBox="1">
            <a:spLocks noGrp="1"/>
          </p:cNvSpPr>
          <p:nvPr>
            <p:ph type="title"/>
          </p:nvPr>
        </p:nvSpPr>
        <p:spPr>
          <a:xfrm>
            <a:off x="612308" y="515621"/>
            <a:ext cx="10967381" cy="71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ftr" idx="11"/>
          </p:nvPr>
        </p:nvSpPr>
        <p:spPr>
          <a:xfrm>
            <a:off x="4145281" y="6377940"/>
            <a:ext cx="3901439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sldNum" idx="12"/>
          </p:nvPr>
        </p:nvSpPr>
        <p:spPr>
          <a:xfrm>
            <a:off x="8596543" y="6242050"/>
            <a:ext cx="1073379" cy="271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10287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287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287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7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0287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287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0287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0287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/>
          <p:nvPr/>
        </p:nvSpPr>
        <p:spPr>
          <a:xfrm>
            <a:off x="4038600" y="635634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fld id="{00000000-1234-1234-1234-123412341234}" type="slidenum">
              <a:rPr lang="en-US"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8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"/>
          <p:cNvSpPr/>
          <p:nvPr/>
        </p:nvSpPr>
        <p:spPr>
          <a:xfrm>
            <a:off x="0" y="7747"/>
            <a:ext cx="12189291" cy="13335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5"/>
          <p:cNvSpPr/>
          <p:nvPr/>
        </p:nvSpPr>
        <p:spPr>
          <a:xfrm>
            <a:off x="0" y="4355719"/>
            <a:ext cx="12189291" cy="250228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5"/>
          <p:cNvSpPr/>
          <p:nvPr/>
        </p:nvSpPr>
        <p:spPr>
          <a:xfrm>
            <a:off x="9738697" y="5923915"/>
            <a:ext cx="1036320" cy="775716"/>
          </a:xfrm>
          <a:custGeom>
            <a:avLst/>
            <a:gdLst/>
            <a:ahLst/>
            <a:cxnLst/>
            <a:rect l="l" t="t" r="r" b="b"/>
            <a:pathLst>
              <a:path w="777240" h="775716" extrusionOk="0">
                <a:moveTo>
                  <a:pt x="388620" y="0"/>
                </a:moveTo>
                <a:lnTo>
                  <a:pt x="325521" y="5077"/>
                </a:lnTo>
                <a:lnTo>
                  <a:pt x="265688" y="19775"/>
                </a:lnTo>
                <a:lnTo>
                  <a:pt x="209914" y="43287"/>
                </a:lnTo>
                <a:lnTo>
                  <a:pt x="158995" y="74810"/>
                </a:lnTo>
                <a:lnTo>
                  <a:pt x="113728" y="113538"/>
                </a:lnTo>
                <a:lnTo>
                  <a:pt x="74907" y="158666"/>
                </a:lnTo>
                <a:lnTo>
                  <a:pt x="43328" y="209391"/>
                </a:lnTo>
                <a:lnTo>
                  <a:pt x="19787" y="264907"/>
                </a:lnTo>
                <a:lnTo>
                  <a:pt x="5079" y="324410"/>
                </a:lnTo>
                <a:lnTo>
                  <a:pt x="0" y="387096"/>
                </a:lnTo>
                <a:lnTo>
                  <a:pt x="1286" y="419003"/>
                </a:lnTo>
                <a:lnTo>
                  <a:pt x="11279" y="480568"/>
                </a:lnTo>
                <a:lnTo>
                  <a:pt x="30503" y="538472"/>
                </a:lnTo>
                <a:lnTo>
                  <a:pt x="58163" y="591917"/>
                </a:lnTo>
                <a:lnTo>
                  <a:pt x="93462" y="640109"/>
                </a:lnTo>
                <a:lnTo>
                  <a:pt x="135606" y="682253"/>
                </a:lnTo>
                <a:lnTo>
                  <a:pt x="183798" y="717552"/>
                </a:lnTo>
                <a:lnTo>
                  <a:pt x="237243" y="745212"/>
                </a:lnTo>
                <a:lnTo>
                  <a:pt x="295147" y="764436"/>
                </a:lnTo>
                <a:lnTo>
                  <a:pt x="356712" y="774429"/>
                </a:lnTo>
                <a:lnTo>
                  <a:pt x="388620" y="775716"/>
                </a:lnTo>
                <a:lnTo>
                  <a:pt x="420527" y="774429"/>
                </a:lnTo>
                <a:lnTo>
                  <a:pt x="482092" y="764436"/>
                </a:lnTo>
                <a:lnTo>
                  <a:pt x="539996" y="745212"/>
                </a:lnTo>
                <a:lnTo>
                  <a:pt x="593441" y="717552"/>
                </a:lnTo>
                <a:lnTo>
                  <a:pt x="641633" y="682253"/>
                </a:lnTo>
                <a:lnTo>
                  <a:pt x="683777" y="640109"/>
                </a:lnTo>
                <a:lnTo>
                  <a:pt x="719076" y="591917"/>
                </a:lnTo>
                <a:lnTo>
                  <a:pt x="746736" y="538472"/>
                </a:lnTo>
                <a:lnTo>
                  <a:pt x="765960" y="480568"/>
                </a:lnTo>
                <a:lnTo>
                  <a:pt x="775953" y="419003"/>
                </a:lnTo>
                <a:lnTo>
                  <a:pt x="777240" y="387096"/>
                </a:lnTo>
                <a:lnTo>
                  <a:pt x="775953" y="355405"/>
                </a:lnTo>
                <a:lnTo>
                  <a:pt x="765960" y="294211"/>
                </a:lnTo>
                <a:lnTo>
                  <a:pt x="746736" y="236601"/>
                </a:lnTo>
                <a:lnTo>
                  <a:pt x="719076" y="183379"/>
                </a:lnTo>
                <a:lnTo>
                  <a:pt x="683777" y="135352"/>
                </a:lnTo>
                <a:lnTo>
                  <a:pt x="641633" y="93323"/>
                </a:lnTo>
                <a:lnTo>
                  <a:pt x="593441" y="58097"/>
                </a:lnTo>
                <a:lnTo>
                  <a:pt x="539996" y="30480"/>
                </a:lnTo>
                <a:lnTo>
                  <a:pt x="482092" y="11274"/>
                </a:lnTo>
                <a:lnTo>
                  <a:pt x="420527" y="1286"/>
                </a:lnTo>
                <a:lnTo>
                  <a:pt x="3886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5"/>
          <p:cNvSpPr/>
          <p:nvPr/>
        </p:nvSpPr>
        <p:spPr>
          <a:xfrm>
            <a:off x="9881953" y="5930842"/>
            <a:ext cx="844296" cy="76186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5"/>
          <p:cNvSpPr/>
          <p:nvPr/>
        </p:nvSpPr>
        <p:spPr>
          <a:xfrm>
            <a:off x="10939610" y="6155564"/>
            <a:ext cx="853269" cy="513461"/>
          </a:xfrm>
          <a:custGeom>
            <a:avLst/>
            <a:gdLst/>
            <a:ahLst/>
            <a:cxnLst/>
            <a:rect l="l" t="t" r="r" b="b"/>
            <a:pathLst>
              <a:path w="639952" h="513460" extrusionOk="0">
                <a:moveTo>
                  <a:pt x="0" y="0"/>
                </a:moveTo>
                <a:lnTo>
                  <a:pt x="639952" y="0"/>
                </a:lnTo>
                <a:lnTo>
                  <a:pt x="639952" y="513461"/>
                </a:lnTo>
                <a:lnTo>
                  <a:pt x="0" y="5134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10939609" y="5923916"/>
            <a:ext cx="853440" cy="231647"/>
          </a:xfrm>
          <a:custGeom>
            <a:avLst/>
            <a:gdLst/>
            <a:ahLst/>
            <a:cxnLst/>
            <a:rect l="l" t="t" r="r" b="b"/>
            <a:pathLst>
              <a:path w="640080" h="231648" extrusionOk="0">
                <a:moveTo>
                  <a:pt x="320040" y="0"/>
                </a:moveTo>
                <a:lnTo>
                  <a:pt x="0" y="231648"/>
                </a:lnTo>
                <a:lnTo>
                  <a:pt x="640080" y="231648"/>
                </a:lnTo>
                <a:lnTo>
                  <a:pt x="3200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5"/>
          <p:cNvSpPr/>
          <p:nvPr/>
        </p:nvSpPr>
        <p:spPr>
          <a:xfrm>
            <a:off x="11002603" y="5923915"/>
            <a:ext cx="577086" cy="697992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5"/>
          <p:cNvSpPr txBox="1">
            <a:spLocks noGrp="1"/>
          </p:cNvSpPr>
          <p:nvPr>
            <p:ph type="title"/>
          </p:nvPr>
        </p:nvSpPr>
        <p:spPr>
          <a:xfrm>
            <a:off x="612308" y="515621"/>
            <a:ext cx="10967381" cy="71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body" idx="1"/>
          </p:nvPr>
        </p:nvSpPr>
        <p:spPr>
          <a:xfrm>
            <a:off x="817617" y="1630172"/>
            <a:ext cx="10556763" cy="2163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sldNum" idx="12"/>
          </p:nvPr>
        </p:nvSpPr>
        <p:spPr>
          <a:xfrm>
            <a:off x="6945713" y="615556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"/>
          <p:cNvSpPr/>
          <p:nvPr/>
        </p:nvSpPr>
        <p:spPr>
          <a:xfrm>
            <a:off x="0" y="4650105"/>
            <a:ext cx="12192000" cy="21502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/>
          <p:nvPr/>
        </p:nvSpPr>
        <p:spPr>
          <a:xfrm>
            <a:off x="5513063" y="134551"/>
            <a:ext cx="1165800" cy="1382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444398" y="1766322"/>
            <a:ext cx="11231217" cy="2931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2700" marR="12700" lvl="0" indent="666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MN-503 CE Technical Assistance Proposal </a:t>
            </a: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12700" lvl="0" indent="666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April 2024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12700" lvl="0" indent="666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560409" y="3648110"/>
            <a:ext cx="11071181" cy="136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1E477C"/>
                </a:solidFill>
                <a:latin typeface="Calibri"/>
                <a:ea typeface="Calibri"/>
                <a:cs typeface="Calibri"/>
                <a:sym typeface="Calibri"/>
              </a:rPr>
              <a:t>Dusty Olson, HUD Technical Assistance Provider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>
                <a:solidFill>
                  <a:srgbClr val="1E477C"/>
                </a:solidFill>
                <a:latin typeface="Calibri"/>
                <a:ea typeface="Calibri"/>
                <a:cs typeface="Calibri"/>
                <a:sym typeface="Calibri"/>
              </a:rPr>
              <a:t>Abt Associates</a:t>
            </a:r>
            <a:b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>
            <a:spLocks noGrp="1"/>
          </p:cNvSpPr>
          <p:nvPr>
            <p:ph type="body" idx="1"/>
          </p:nvPr>
        </p:nvSpPr>
        <p:spPr>
          <a:xfrm>
            <a:off x="1435425" y="1605250"/>
            <a:ext cx="9981258" cy="42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CoC has requested on-call TA support from HUD to evaluate the community desire to make changes to CE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32 hours of initial TA support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Goal is to determine if the community would like to make changes to the current Coordinated Entry system</a:t>
            </a:r>
          </a:p>
        </p:txBody>
      </p:sp>
      <p:sp>
        <p:nvSpPr>
          <p:cNvPr id="136" name="Google Shape;136;p2"/>
          <p:cNvSpPr txBox="1">
            <a:spLocks noGrp="1"/>
          </p:cNvSpPr>
          <p:nvPr>
            <p:ph type="title"/>
          </p:nvPr>
        </p:nvSpPr>
        <p:spPr>
          <a:xfrm>
            <a:off x="258793" y="524542"/>
            <a:ext cx="11579689" cy="71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Current Technical Approved Technical Assistance</a:t>
            </a:r>
            <a:endParaRPr dirty="0"/>
          </a:p>
        </p:txBody>
      </p:sp>
      <p:sp>
        <p:nvSpPr>
          <p:cNvPr id="137" name="Google Shape;137;p2"/>
          <p:cNvSpPr txBox="1">
            <a:spLocks noGrp="1"/>
          </p:cNvSpPr>
          <p:nvPr>
            <p:ph type="sldNum" idx="12"/>
          </p:nvPr>
        </p:nvSpPr>
        <p:spPr>
          <a:xfrm>
            <a:off x="8580214" y="6242050"/>
            <a:ext cx="1073379" cy="271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10287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fld id="{00000000-1234-1234-1234-123412341234}" type="slidenum">
              <a:rPr lang="en-US">
                <a:solidFill>
                  <a:srgbClr val="878787"/>
                </a:solidFill>
              </a:rPr>
              <a:t>2</a:t>
            </a:fld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CB44-8CB6-D9C4-ACF8-9106231E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Identified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B11AF-37EF-E617-BBC6-863F9EFF8D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2800" dirty="0"/>
              <a:t>Many households in CE will likely not receive a housing intervention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2800" dirty="0"/>
              <a:t>CE isn’t set up to distinguish between RRH programs resulting in highly vulnerable persons being referred to programs that aren’t designed to meet their needs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2800" dirty="0"/>
              <a:t>Diversion or Rapid Exit resources are insufficient to address persons who aren’t eligible for housing resources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2800" dirty="0"/>
              <a:t>Prioritized households still have long LOT homeless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2800" dirty="0"/>
              <a:t>Clients refusing the program they are referred to is the biggest reason for unsuccessful referrals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8C9EE-D07D-1548-BE0C-285DCA033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10287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701CAE-BAEF-2E66-5D7E-BEE0B974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Recommended Next Steps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F6643B-8E3B-26C9-3C6A-EDB313EB6E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2800" dirty="0"/>
              <a:t>Utilize the CE committee and the Director’s council to plan and execute a community-based review of the current CE system designed to determine if changes should be made to CE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2800" dirty="0"/>
              <a:t>Develop a survey or interview process to identify issues and solicit feedback from key community partners and persons with lived experience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2800" dirty="0"/>
              <a:t>Develop a recommendation to the board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2800" dirty="0"/>
              <a:t>If the decision is made to restructure CE, additional TA will be requested from HUD to support the restructure planning and implementation of the new CE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9BF21-6EDA-DF1A-956B-2CB190B61A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10287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0762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A1D501A10454BB0C55058358DE1AB" ma:contentTypeVersion="14" ma:contentTypeDescription="Create a new document." ma:contentTypeScope="" ma:versionID="2dc0c820c990efd456c7e7773d9da2e6">
  <xsd:schema xmlns:xsd="http://www.w3.org/2001/XMLSchema" xmlns:xs="http://www.w3.org/2001/XMLSchema" xmlns:p="http://schemas.microsoft.com/office/2006/metadata/properties" xmlns:ns2="73c90d20-9f0e-4f34-a1f3-e942bef13ddd" xmlns:ns3="8f75e13e-6573-4a7a-aec4-43999b64a410" targetNamespace="http://schemas.microsoft.com/office/2006/metadata/properties" ma:root="true" ma:fieldsID="7cfd03a0ec74e1ef01c36355325bcbfb" ns2:_="" ns3:_="">
    <xsd:import namespace="73c90d20-9f0e-4f34-a1f3-e942bef13ddd"/>
    <xsd:import namespace="8f75e13e-6573-4a7a-aec4-43999b64a4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90d20-9f0e-4f34-a1f3-e942bef13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0ec9735-2ba8-4a9e-995e-1924895de2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5e13e-6573-4a7a-aec4-43999b64a41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7a3961a-9260-4386-8223-c2a8f988b8b9}" ma:internalName="TaxCatchAll" ma:showField="CatchAllData" ma:web="8f75e13e-6573-4a7a-aec4-43999b64a4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FCDEAA-76E8-4557-AA9E-F5EB2CB9BADA}"/>
</file>

<file path=customXml/itemProps2.xml><?xml version="1.0" encoding="utf-8"?>
<ds:datastoreItem xmlns:ds="http://schemas.openxmlformats.org/officeDocument/2006/customXml" ds:itemID="{CCB6FE5B-4297-4A84-8E6A-01D97EBD3081}"/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233</Words>
  <Application>Microsoft Office PowerPoint</Application>
  <PresentationFormat>Widescreen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2_Office Theme</vt:lpstr>
      <vt:lpstr>1_Office Theme</vt:lpstr>
      <vt:lpstr>PowerPoint Presentation</vt:lpstr>
      <vt:lpstr>Current Technical Approved Technical Assistance</vt:lpstr>
      <vt:lpstr>Identified Issues</vt:lpstr>
      <vt:lpstr>Recommended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Frumerie</dc:creator>
  <cp:lastModifiedBy>Dusty Olson</cp:lastModifiedBy>
  <cp:revision>5</cp:revision>
  <dcterms:created xsi:type="dcterms:W3CDTF">2017-07-31T13:54:21Z</dcterms:created>
  <dcterms:modified xsi:type="dcterms:W3CDTF">2024-04-03T17:54:34Z</dcterms:modified>
</cp:coreProperties>
</file>