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70F175-EE80-4D15-8990-CC79325766CB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8A49AB3-F0C0-430A-BEB9-89B7BC06CED4}">
      <dgm:prSet/>
      <dgm:spPr/>
      <dgm:t>
        <a:bodyPr/>
        <a:lstStyle/>
        <a:p>
          <a:r>
            <a:rPr lang="en-US" baseline="0"/>
            <a:t>How to spend NEW funds made available through the NOFA process</a:t>
          </a:r>
          <a:endParaRPr lang="en-US"/>
        </a:p>
      </dgm:t>
    </dgm:pt>
    <dgm:pt modelId="{15FB7DD5-DA57-406D-B50B-4DE6C5893BDE}" type="parTrans" cxnId="{F98AFFFC-0BDC-4CA5-B2AF-6F8998E98113}">
      <dgm:prSet/>
      <dgm:spPr/>
      <dgm:t>
        <a:bodyPr/>
        <a:lstStyle/>
        <a:p>
          <a:endParaRPr lang="en-US"/>
        </a:p>
      </dgm:t>
    </dgm:pt>
    <dgm:pt modelId="{1FF995F8-96B3-4659-A9FE-6B1818A67EA5}" type="sibTrans" cxnId="{F98AFFFC-0BDC-4CA5-B2AF-6F8998E98113}">
      <dgm:prSet/>
      <dgm:spPr/>
      <dgm:t>
        <a:bodyPr/>
        <a:lstStyle/>
        <a:p>
          <a:endParaRPr lang="en-US"/>
        </a:p>
      </dgm:t>
    </dgm:pt>
    <dgm:pt modelId="{77D84E2D-D867-4051-A75F-7F6270F8425A}">
      <dgm:prSet/>
      <dgm:spPr/>
      <dgm:t>
        <a:bodyPr/>
        <a:lstStyle/>
        <a:p>
          <a:r>
            <a:rPr lang="en-US" baseline="0"/>
            <a:t>BONUS funds which HUD makes available at the time of competition</a:t>
          </a:r>
          <a:endParaRPr lang="en-US"/>
        </a:p>
      </dgm:t>
    </dgm:pt>
    <dgm:pt modelId="{DE0450EB-984D-417E-8F2A-2A7319BC361D}" type="parTrans" cxnId="{B1AABAD2-3C61-4DBE-815D-5E63F9A267BF}">
      <dgm:prSet/>
      <dgm:spPr/>
      <dgm:t>
        <a:bodyPr/>
        <a:lstStyle/>
        <a:p>
          <a:endParaRPr lang="en-US"/>
        </a:p>
      </dgm:t>
    </dgm:pt>
    <dgm:pt modelId="{2578E7F7-20FF-4C85-BCBF-0E7F5D872F39}" type="sibTrans" cxnId="{B1AABAD2-3C61-4DBE-815D-5E63F9A267BF}">
      <dgm:prSet/>
      <dgm:spPr/>
      <dgm:t>
        <a:bodyPr/>
        <a:lstStyle/>
        <a:p>
          <a:endParaRPr lang="en-US"/>
        </a:p>
      </dgm:t>
    </dgm:pt>
    <dgm:pt modelId="{E5CA2C85-6933-4041-8AF7-DB64739E47E7}">
      <dgm:prSet/>
      <dgm:spPr/>
      <dgm:t>
        <a:bodyPr/>
        <a:lstStyle/>
        <a:p>
          <a:r>
            <a:rPr lang="en-US" baseline="0"/>
            <a:t>Reallocated funds which are made available through reduction of current projects</a:t>
          </a:r>
          <a:endParaRPr lang="en-US"/>
        </a:p>
      </dgm:t>
    </dgm:pt>
    <dgm:pt modelId="{D1B31D1D-E1EB-4E60-99AF-925211ADA13B}" type="parTrans" cxnId="{62FE98FE-1AA1-4AFB-86D6-AF01B20FFD46}">
      <dgm:prSet/>
      <dgm:spPr/>
      <dgm:t>
        <a:bodyPr/>
        <a:lstStyle/>
        <a:p>
          <a:endParaRPr lang="en-US"/>
        </a:p>
      </dgm:t>
    </dgm:pt>
    <dgm:pt modelId="{3B498DB5-595D-4EAF-B211-423DBBD6FD48}" type="sibTrans" cxnId="{62FE98FE-1AA1-4AFB-86D6-AF01B20FFD46}">
      <dgm:prSet/>
      <dgm:spPr/>
      <dgm:t>
        <a:bodyPr/>
        <a:lstStyle/>
        <a:p>
          <a:endParaRPr lang="en-US"/>
        </a:p>
      </dgm:t>
    </dgm:pt>
    <dgm:pt modelId="{4FA86D6A-48F4-489D-993C-3E61EF7A12D8}">
      <dgm:prSet/>
      <dgm:spPr/>
      <dgm:t>
        <a:bodyPr/>
        <a:lstStyle/>
        <a:p>
          <a:r>
            <a:rPr lang="en-US" baseline="0"/>
            <a:t>Last month discussion focused on data regarding:</a:t>
          </a:r>
          <a:endParaRPr lang="en-US"/>
        </a:p>
      </dgm:t>
    </dgm:pt>
    <dgm:pt modelId="{A41A201D-5AB9-427C-B9A3-AAF2937D89B2}" type="parTrans" cxnId="{B747C556-A793-4DA5-9DE3-547FF920D7DD}">
      <dgm:prSet/>
      <dgm:spPr/>
      <dgm:t>
        <a:bodyPr/>
        <a:lstStyle/>
        <a:p>
          <a:endParaRPr lang="en-US"/>
        </a:p>
      </dgm:t>
    </dgm:pt>
    <dgm:pt modelId="{F141B831-7672-475E-A03F-BA3A40D86518}" type="sibTrans" cxnId="{B747C556-A793-4DA5-9DE3-547FF920D7DD}">
      <dgm:prSet/>
      <dgm:spPr/>
      <dgm:t>
        <a:bodyPr/>
        <a:lstStyle/>
        <a:p>
          <a:endParaRPr lang="en-US"/>
        </a:p>
      </dgm:t>
    </dgm:pt>
    <dgm:pt modelId="{C4FBDA77-0409-4383-B2ED-9D4E2CD69D0E}">
      <dgm:prSet/>
      <dgm:spPr/>
      <dgm:t>
        <a:bodyPr/>
        <a:lstStyle/>
        <a:p>
          <a:r>
            <a:rPr lang="en-US" baseline="0"/>
            <a:t>Target population</a:t>
          </a:r>
          <a:endParaRPr lang="en-US"/>
        </a:p>
      </dgm:t>
    </dgm:pt>
    <dgm:pt modelId="{922E2A93-24A4-4C93-B414-79361CA6C279}" type="parTrans" cxnId="{F597C4B2-6BC2-4677-85AD-F2BEC6FE4BA8}">
      <dgm:prSet/>
      <dgm:spPr/>
      <dgm:t>
        <a:bodyPr/>
        <a:lstStyle/>
        <a:p>
          <a:endParaRPr lang="en-US"/>
        </a:p>
      </dgm:t>
    </dgm:pt>
    <dgm:pt modelId="{799F1DB0-F114-42FF-AB91-876A91E493A6}" type="sibTrans" cxnId="{F597C4B2-6BC2-4677-85AD-F2BEC6FE4BA8}">
      <dgm:prSet/>
      <dgm:spPr/>
      <dgm:t>
        <a:bodyPr/>
        <a:lstStyle/>
        <a:p>
          <a:endParaRPr lang="en-US"/>
        </a:p>
      </dgm:t>
    </dgm:pt>
    <dgm:pt modelId="{848EA845-3675-49B2-8C75-F5CAE1CB2A1E}">
      <dgm:prSet/>
      <dgm:spPr/>
      <dgm:t>
        <a:bodyPr/>
        <a:lstStyle/>
        <a:p>
          <a:r>
            <a:rPr lang="en-US" baseline="0"/>
            <a:t>Target geograhpy within the region</a:t>
          </a:r>
          <a:endParaRPr lang="en-US"/>
        </a:p>
      </dgm:t>
    </dgm:pt>
    <dgm:pt modelId="{0D726A2A-1762-411A-AE6B-AB95FC5833B1}" type="parTrans" cxnId="{30D06B92-3653-4759-9144-D1145E7E3296}">
      <dgm:prSet/>
      <dgm:spPr/>
      <dgm:t>
        <a:bodyPr/>
        <a:lstStyle/>
        <a:p>
          <a:endParaRPr lang="en-US"/>
        </a:p>
      </dgm:t>
    </dgm:pt>
    <dgm:pt modelId="{6D350E2C-FBAC-4877-B337-54486540F4C4}" type="sibTrans" cxnId="{30D06B92-3653-4759-9144-D1145E7E3296}">
      <dgm:prSet/>
      <dgm:spPr/>
      <dgm:t>
        <a:bodyPr/>
        <a:lstStyle/>
        <a:p>
          <a:endParaRPr lang="en-US"/>
        </a:p>
      </dgm:t>
    </dgm:pt>
    <dgm:pt modelId="{B1395161-67E8-4769-A0F6-A72B936A7AF4}">
      <dgm:prSet/>
      <dgm:spPr/>
      <dgm:t>
        <a:bodyPr/>
        <a:lstStyle/>
        <a:p>
          <a:r>
            <a:rPr lang="en-US" baseline="0"/>
            <a:t>Existing resources and gaps</a:t>
          </a:r>
          <a:endParaRPr lang="en-US"/>
        </a:p>
      </dgm:t>
    </dgm:pt>
    <dgm:pt modelId="{E0D42548-196E-409A-95A3-AFE925F0683E}" type="parTrans" cxnId="{F8FEDABD-3921-4FF7-80CC-986284AC7E9F}">
      <dgm:prSet/>
      <dgm:spPr/>
      <dgm:t>
        <a:bodyPr/>
        <a:lstStyle/>
        <a:p>
          <a:endParaRPr lang="en-US"/>
        </a:p>
      </dgm:t>
    </dgm:pt>
    <dgm:pt modelId="{B279B4A0-F4CF-4D5D-ACD7-248E1C08475F}" type="sibTrans" cxnId="{F8FEDABD-3921-4FF7-80CC-986284AC7E9F}">
      <dgm:prSet/>
      <dgm:spPr/>
      <dgm:t>
        <a:bodyPr/>
        <a:lstStyle/>
        <a:p>
          <a:endParaRPr lang="en-US"/>
        </a:p>
      </dgm:t>
    </dgm:pt>
    <dgm:pt modelId="{F3813FA3-CE5C-4452-871C-1B2D827E461B}">
      <dgm:prSet/>
      <dgm:spPr/>
      <dgm:t>
        <a:bodyPr/>
        <a:lstStyle/>
        <a:p>
          <a:r>
            <a:rPr lang="en-US" baseline="0"/>
            <a:t>Members of the Governing Board joined the Monitoring and Evaluation Committee to discuss a way forward</a:t>
          </a:r>
          <a:endParaRPr lang="en-US"/>
        </a:p>
      </dgm:t>
    </dgm:pt>
    <dgm:pt modelId="{3618AF00-FFB4-408F-9A7A-3453FC4631FE}" type="parTrans" cxnId="{1CFFC29E-BA9B-4471-B27C-DE5C30983FA7}">
      <dgm:prSet/>
      <dgm:spPr/>
      <dgm:t>
        <a:bodyPr/>
        <a:lstStyle/>
        <a:p>
          <a:endParaRPr lang="en-US"/>
        </a:p>
      </dgm:t>
    </dgm:pt>
    <dgm:pt modelId="{98A08D0B-AFA3-4EB4-B109-31DCEC4030EF}" type="sibTrans" cxnId="{1CFFC29E-BA9B-4471-B27C-DE5C30983FA7}">
      <dgm:prSet/>
      <dgm:spPr/>
      <dgm:t>
        <a:bodyPr/>
        <a:lstStyle/>
        <a:p>
          <a:endParaRPr lang="en-US"/>
        </a:p>
      </dgm:t>
    </dgm:pt>
    <dgm:pt modelId="{19E96DB8-A915-450D-97FB-45A202994524}" type="pres">
      <dgm:prSet presAssocID="{C070F175-EE80-4D15-8990-CC79325766CB}" presName="Name0" presStyleCnt="0">
        <dgm:presLayoutVars>
          <dgm:dir/>
          <dgm:animLvl val="lvl"/>
          <dgm:resizeHandles val="exact"/>
        </dgm:presLayoutVars>
      </dgm:prSet>
      <dgm:spPr/>
    </dgm:pt>
    <dgm:pt modelId="{0A12FB8E-75C5-4AA7-98D0-5D8F1429FF16}" type="pres">
      <dgm:prSet presAssocID="{F3813FA3-CE5C-4452-871C-1B2D827E461B}" presName="boxAndChildren" presStyleCnt="0"/>
      <dgm:spPr/>
    </dgm:pt>
    <dgm:pt modelId="{096731C9-F067-4137-B518-BD72DB7E81B2}" type="pres">
      <dgm:prSet presAssocID="{F3813FA3-CE5C-4452-871C-1B2D827E461B}" presName="parentTextBox" presStyleLbl="node1" presStyleIdx="0" presStyleCnt="3"/>
      <dgm:spPr/>
    </dgm:pt>
    <dgm:pt modelId="{5531A180-DE00-4A92-8417-FD5BC3A0C66A}" type="pres">
      <dgm:prSet presAssocID="{F141B831-7672-475E-A03F-BA3A40D86518}" presName="sp" presStyleCnt="0"/>
      <dgm:spPr/>
    </dgm:pt>
    <dgm:pt modelId="{3AEDB8C9-5C78-45B3-8BE7-ADD6CE6D0050}" type="pres">
      <dgm:prSet presAssocID="{4FA86D6A-48F4-489D-993C-3E61EF7A12D8}" presName="arrowAndChildren" presStyleCnt="0"/>
      <dgm:spPr/>
    </dgm:pt>
    <dgm:pt modelId="{0EB313E4-5BE0-4DE2-A86C-5E00B379F051}" type="pres">
      <dgm:prSet presAssocID="{4FA86D6A-48F4-489D-993C-3E61EF7A12D8}" presName="parentTextArrow" presStyleLbl="node1" presStyleIdx="0" presStyleCnt="3"/>
      <dgm:spPr/>
    </dgm:pt>
    <dgm:pt modelId="{3B883E9C-1738-4411-9269-84E8EF01F575}" type="pres">
      <dgm:prSet presAssocID="{4FA86D6A-48F4-489D-993C-3E61EF7A12D8}" presName="arrow" presStyleLbl="node1" presStyleIdx="1" presStyleCnt="3"/>
      <dgm:spPr/>
    </dgm:pt>
    <dgm:pt modelId="{35061D49-34AC-467E-B6F8-F678DE55BB09}" type="pres">
      <dgm:prSet presAssocID="{4FA86D6A-48F4-489D-993C-3E61EF7A12D8}" presName="descendantArrow" presStyleCnt="0"/>
      <dgm:spPr/>
    </dgm:pt>
    <dgm:pt modelId="{D798E9FD-854E-4790-9264-C57AE10D4C1E}" type="pres">
      <dgm:prSet presAssocID="{C4FBDA77-0409-4383-B2ED-9D4E2CD69D0E}" presName="childTextArrow" presStyleLbl="fgAccFollowNode1" presStyleIdx="0" presStyleCnt="5">
        <dgm:presLayoutVars>
          <dgm:bulletEnabled val="1"/>
        </dgm:presLayoutVars>
      </dgm:prSet>
      <dgm:spPr/>
    </dgm:pt>
    <dgm:pt modelId="{A21C9E47-DDC6-416F-B1EB-CE9B0FB1C7BC}" type="pres">
      <dgm:prSet presAssocID="{848EA845-3675-49B2-8C75-F5CAE1CB2A1E}" presName="childTextArrow" presStyleLbl="fgAccFollowNode1" presStyleIdx="1" presStyleCnt="5">
        <dgm:presLayoutVars>
          <dgm:bulletEnabled val="1"/>
        </dgm:presLayoutVars>
      </dgm:prSet>
      <dgm:spPr/>
    </dgm:pt>
    <dgm:pt modelId="{BEACD0B3-26D0-4495-AD84-E21029BE359A}" type="pres">
      <dgm:prSet presAssocID="{B1395161-67E8-4769-A0F6-A72B936A7AF4}" presName="childTextArrow" presStyleLbl="fgAccFollowNode1" presStyleIdx="2" presStyleCnt="5">
        <dgm:presLayoutVars>
          <dgm:bulletEnabled val="1"/>
        </dgm:presLayoutVars>
      </dgm:prSet>
      <dgm:spPr/>
    </dgm:pt>
    <dgm:pt modelId="{971B4132-725B-4609-AA40-95A03BE11FC4}" type="pres">
      <dgm:prSet presAssocID="{1FF995F8-96B3-4659-A9FE-6B1818A67EA5}" presName="sp" presStyleCnt="0"/>
      <dgm:spPr/>
    </dgm:pt>
    <dgm:pt modelId="{EDFC9A03-2BA9-4F08-A4C3-91467F4C0E2A}" type="pres">
      <dgm:prSet presAssocID="{28A49AB3-F0C0-430A-BEB9-89B7BC06CED4}" presName="arrowAndChildren" presStyleCnt="0"/>
      <dgm:spPr/>
    </dgm:pt>
    <dgm:pt modelId="{9AF3137F-C926-4A16-8138-17D1921CA5CE}" type="pres">
      <dgm:prSet presAssocID="{28A49AB3-F0C0-430A-BEB9-89B7BC06CED4}" presName="parentTextArrow" presStyleLbl="node1" presStyleIdx="1" presStyleCnt="3"/>
      <dgm:spPr/>
    </dgm:pt>
    <dgm:pt modelId="{E175AA6E-F613-4109-A8F3-362DA42C347B}" type="pres">
      <dgm:prSet presAssocID="{28A49AB3-F0C0-430A-BEB9-89B7BC06CED4}" presName="arrow" presStyleLbl="node1" presStyleIdx="2" presStyleCnt="3"/>
      <dgm:spPr/>
    </dgm:pt>
    <dgm:pt modelId="{47182F20-3442-4F63-8D61-6E85B17E6512}" type="pres">
      <dgm:prSet presAssocID="{28A49AB3-F0C0-430A-BEB9-89B7BC06CED4}" presName="descendantArrow" presStyleCnt="0"/>
      <dgm:spPr/>
    </dgm:pt>
    <dgm:pt modelId="{30FA44C8-3EEB-4E3F-847E-251F361887A4}" type="pres">
      <dgm:prSet presAssocID="{77D84E2D-D867-4051-A75F-7F6270F8425A}" presName="childTextArrow" presStyleLbl="fgAccFollowNode1" presStyleIdx="3" presStyleCnt="5">
        <dgm:presLayoutVars>
          <dgm:bulletEnabled val="1"/>
        </dgm:presLayoutVars>
      </dgm:prSet>
      <dgm:spPr/>
    </dgm:pt>
    <dgm:pt modelId="{66636E49-AF50-41E0-AD22-0B32B1F2C9E2}" type="pres">
      <dgm:prSet presAssocID="{E5CA2C85-6933-4041-8AF7-DB64739E47E7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9590750E-CCB2-4724-A5BF-76BB1947CF2C}" type="presOf" srcId="{B1395161-67E8-4769-A0F6-A72B936A7AF4}" destId="{BEACD0B3-26D0-4495-AD84-E21029BE359A}" srcOrd="0" destOrd="0" presId="urn:microsoft.com/office/officeart/2005/8/layout/process4"/>
    <dgm:cxn modelId="{604ECE27-3BAD-48F0-9B96-8117A52E96CB}" type="presOf" srcId="{C4FBDA77-0409-4383-B2ED-9D4E2CD69D0E}" destId="{D798E9FD-854E-4790-9264-C57AE10D4C1E}" srcOrd="0" destOrd="0" presId="urn:microsoft.com/office/officeart/2005/8/layout/process4"/>
    <dgm:cxn modelId="{25DCA348-B7D4-45D7-A60D-3FA5FCC4560F}" type="presOf" srcId="{C070F175-EE80-4D15-8990-CC79325766CB}" destId="{19E96DB8-A915-450D-97FB-45A202994524}" srcOrd="0" destOrd="0" presId="urn:microsoft.com/office/officeart/2005/8/layout/process4"/>
    <dgm:cxn modelId="{A1A65C6E-81AC-4C00-A84A-8BC94DF98F30}" type="presOf" srcId="{4FA86D6A-48F4-489D-993C-3E61EF7A12D8}" destId="{3B883E9C-1738-4411-9269-84E8EF01F575}" srcOrd="1" destOrd="0" presId="urn:microsoft.com/office/officeart/2005/8/layout/process4"/>
    <dgm:cxn modelId="{785C096F-F991-465E-B529-D986BF3BA5FF}" type="presOf" srcId="{4FA86D6A-48F4-489D-993C-3E61EF7A12D8}" destId="{0EB313E4-5BE0-4DE2-A86C-5E00B379F051}" srcOrd="0" destOrd="0" presId="urn:microsoft.com/office/officeart/2005/8/layout/process4"/>
    <dgm:cxn modelId="{BCE17755-4145-4DF5-9A3F-801990575775}" type="presOf" srcId="{E5CA2C85-6933-4041-8AF7-DB64739E47E7}" destId="{66636E49-AF50-41E0-AD22-0B32B1F2C9E2}" srcOrd="0" destOrd="0" presId="urn:microsoft.com/office/officeart/2005/8/layout/process4"/>
    <dgm:cxn modelId="{B747C556-A793-4DA5-9DE3-547FF920D7DD}" srcId="{C070F175-EE80-4D15-8990-CC79325766CB}" destId="{4FA86D6A-48F4-489D-993C-3E61EF7A12D8}" srcOrd="1" destOrd="0" parTransId="{A41A201D-5AB9-427C-B9A3-AAF2937D89B2}" sibTransId="{F141B831-7672-475E-A03F-BA3A40D86518}"/>
    <dgm:cxn modelId="{8334628A-37CF-4B6C-8AF6-736E8134A4F9}" type="presOf" srcId="{28A49AB3-F0C0-430A-BEB9-89B7BC06CED4}" destId="{9AF3137F-C926-4A16-8138-17D1921CA5CE}" srcOrd="0" destOrd="0" presId="urn:microsoft.com/office/officeart/2005/8/layout/process4"/>
    <dgm:cxn modelId="{30D06B92-3653-4759-9144-D1145E7E3296}" srcId="{4FA86D6A-48F4-489D-993C-3E61EF7A12D8}" destId="{848EA845-3675-49B2-8C75-F5CAE1CB2A1E}" srcOrd="1" destOrd="0" parTransId="{0D726A2A-1762-411A-AE6B-AB95FC5833B1}" sibTransId="{6D350E2C-FBAC-4877-B337-54486540F4C4}"/>
    <dgm:cxn modelId="{1CFFC29E-BA9B-4471-B27C-DE5C30983FA7}" srcId="{C070F175-EE80-4D15-8990-CC79325766CB}" destId="{F3813FA3-CE5C-4452-871C-1B2D827E461B}" srcOrd="2" destOrd="0" parTransId="{3618AF00-FFB4-408F-9A7A-3453FC4631FE}" sibTransId="{98A08D0B-AFA3-4EB4-B109-31DCEC4030EF}"/>
    <dgm:cxn modelId="{F597C4B2-6BC2-4677-85AD-F2BEC6FE4BA8}" srcId="{4FA86D6A-48F4-489D-993C-3E61EF7A12D8}" destId="{C4FBDA77-0409-4383-B2ED-9D4E2CD69D0E}" srcOrd="0" destOrd="0" parTransId="{922E2A93-24A4-4C93-B414-79361CA6C279}" sibTransId="{799F1DB0-F114-42FF-AB91-876A91E493A6}"/>
    <dgm:cxn modelId="{CC2B7DBC-8145-49B5-BC59-9266FB017A0D}" type="presOf" srcId="{77D84E2D-D867-4051-A75F-7F6270F8425A}" destId="{30FA44C8-3EEB-4E3F-847E-251F361887A4}" srcOrd="0" destOrd="0" presId="urn:microsoft.com/office/officeart/2005/8/layout/process4"/>
    <dgm:cxn modelId="{F8FEDABD-3921-4FF7-80CC-986284AC7E9F}" srcId="{4FA86D6A-48F4-489D-993C-3E61EF7A12D8}" destId="{B1395161-67E8-4769-A0F6-A72B936A7AF4}" srcOrd="2" destOrd="0" parTransId="{E0D42548-196E-409A-95A3-AFE925F0683E}" sibTransId="{B279B4A0-F4CF-4D5D-ACD7-248E1C08475F}"/>
    <dgm:cxn modelId="{B1AABAD2-3C61-4DBE-815D-5E63F9A267BF}" srcId="{28A49AB3-F0C0-430A-BEB9-89B7BC06CED4}" destId="{77D84E2D-D867-4051-A75F-7F6270F8425A}" srcOrd="0" destOrd="0" parTransId="{DE0450EB-984D-417E-8F2A-2A7319BC361D}" sibTransId="{2578E7F7-20FF-4C85-BCBF-0E7F5D872F39}"/>
    <dgm:cxn modelId="{07DC8BD5-6B04-4737-94D0-D1F5251E38F8}" type="presOf" srcId="{848EA845-3675-49B2-8C75-F5CAE1CB2A1E}" destId="{A21C9E47-DDC6-416F-B1EB-CE9B0FB1C7BC}" srcOrd="0" destOrd="0" presId="urn:microsoft.com/office/officeart/2005/8/layout/process4"/>
    <dgm:cxn modelId="{4E8007D9-AC61-4287-943C-741C441D3AB0}" type="presOf" srcId="{28A49AB3-F0C0-430A-BEB9-89B7BC06CED4}" destId="{E175AA6E-F613-4109-A8F3-362DA42C347B}" srcOrd="1" destOrd="0" presId="urn:microsoft.com/office/officeart/2005/8/layout/process4"/>
    <dgm:cxn modelId="{ACE591DD-F2AA-4616-9658-20447419F59D}" type="presOf" srcId="{F3813FA3-CE5C-4452-871C-1B2D827E461B}" destId="{096731C9-F067-4137-B518-BD72DB7E81B2}" srcOrd="0" destOrd="0" presId="urn:microsoft.com/office/officeart/2005/8/layout/process4"/>
    <dgm:cxn modelId="{F98AFFFC-0BDC-4CA5-B2AF-6F8998E98113}" srcId="{C070F175-EE80-4D15-8990-CC79325766CB}" destId="{28A49AB3-F0C0-430A-BEB9-89B7BC06CED4}" srcOrd="0" destOrd="0" parTransId="{15FB7DD5-DA57-406D-B50B-4DE6C5893BDE}" sibTransId="{1FF995F8-96B3-4659-A9FE-6B1818A67EA5}"/>
    <dgm:cxn modelId="{62FE98FE-1AA1-4AFB-86D6-AF01B20FFD46}" srcId="{28A49AB3-F0C0-430A-BEB9-89B7BC06CED4}" destId="{E5CA2C85-6933-4041-8AF7-DB64739E47E7}" srcOrd="1" destOrd="0" parTransId="{D1B31D1D-E1EB-4E60-99AF-925211ADA13B}" sibTransId="{3B498DB5-595D-4EAF-B211-423DBBD6FD48}"/>
    <dgm:cxn modelId="{B49F83AE-4182-4968-84C9-1B7F5FB5EC7D}" type="presParOf" srcId="{19E96DB8-A915-450D-97FB-45A202994524}" destId="{0A12FB8E-75C5-4AA7-98D0-5D8F1429FF16}" srcOrd="0" destOrd="0" presId="urn:microsoft.com/office/officeart/2005/8/layout/process4"/>
    <dgm:cxn modelId="{F974B87B-F9E9-4423-B26D-49AFF911BFA6}" type="presParOf" srcId="{0A12FB8E-75C5-4AA7-98D0-5D8F1429FF16}" destId="{096731C9-F067-4137-B518-BD72DB7E81B2}" srcOrd="0" destOrd="0" presId="urn:microsoft.com/office/officeart/2005/8/layout/process4"/>
    <dgm:cxn modelId="{E8727458-8641-490D-AEA9-79674D44EE1B}" type="presParOf" srcId="{19E96DB8-A915-450D-97FB-45A202994524}" destId="{5531A180-DE00-4A92-8417-FD5BC3A0C66A}" srcOrd="1" destOrd="0" presId="urn:microsoft.com/office/officeart/2005/8/layout/process4"/>
    <dgm:cxn modelId="{7BCE2C5A-F11B-4B68-8F9B-F6CE8BD2B43A}" type="presParOf" srcId="{19E96DB8-A915-450D-97FB-45A202994524}" destId="{3AEDB8C9-5C78-45B3-8BE7-ADD6CE6D0050}" srcOrd="2" destOrd="0" presId="urn:microsoft.com/office/officeart/2005/8/layout/process4"/>
    <dgm:cxn modelId="{E7F63F6F-D117-4500-B903-6285F949922D}" type="presParOf" srcId="{3AEDB8C9-5C78-45B3-8BE7-ADD6CE6D0050}" destId="{0EB313E4-5BE0-4DE2-A86C-5E00B379F051}" srcOrd="0" destOrd="0" presId="urn:microsoft.com/office/officeart/2005/8/layout/process4"/>
    <dgm:cxn modelId="{122370EB-78AA-4709-9581-9D1B6E4A964D}" type="presParOf" srcId="{3AEDB8C9-5C78-45B3-8BE7-ADD6CE6D0050}" destId="{3B883E9C-1738-4411-9269-84E8EF01F575}" srcOrd="1" destOrd="0" presId="urn:microsoft.com/office/officeart/2005/8/layout/process4"/>
    <dgm:cxn modelId="{A8040E86-62B0-4D47-A33F-A520445AD71E}" type="presParOf" srcId="{3AEDB8C9-5C78-45B3-8BE7-ADD6CE6D0050}" destId="{35061D49-34AC-467E-B6F8-F678DE55BB09}" srcOrd="2" destOrd="0" presId="urn:microsoft.com/office/officeart/2005/8/layout/process4"/>
    <dgm:cxn modelId="{FE780307-947F-4002-AC4A-92D78E3F7855}" type="presParOf" srcId="{35061D49-34AC-467E-B6F8-F678DE55BB09}" destId="{D798E9FD-854E-4790-9264-C57AE10D4C1E}" srcOrd="0" destOrd="0" presId="urn:microsoft.com/office/officeart/2005/8/layout/process4"/>
    <dgm:cxn modelId="{8C2E6FB9-13A1-4232-841D-F12C7E14D827}" type="presParOf" srcId="{35061D49-34AC-467E-B6F8-F678DE55BB09}" destId="{A21C9E47-DDC6-416F-B1EB-CE9B0FB1C7BC}" srcOrd="1" destOrd="0" presId="urn:microsoft.com/office/officeart/2005/8/layout/process4"/>
    <dgm:cxn modelId="{82C47740-5F3E-4E7F-A359-72334166A1F9}" type="presParOf" srcId="{35061D49-34AC-467E-B6F8-F678DE55BB09}" destId="{BEACD0B3-26D0-4495-AD84-E21029BE359A}" srcOrd="2" destOrd="0" presId="urn:microsoft.com/office/officeart/2005/8/layout/process4"/>
    <dgm:cxn modelId="{9AB7B0BF-75C3-4F44-BBBC-0F3AD7A353CA}" type="presParOf" srcId="{19E96DB8-A915-450D-97FB-45A202994524}" destId="{971B4132-725B-4609-AA40-95A03BE11FC4}" srcOrd="3" destOrd="0" presId="urn:microsoft.com/office/officeart/2005/8/layout/process4"/>
    <dgm:cxn modelId="{3DDF12AA-35A9-46B6-B188-5D673D6A197B}" type="presParOf" srcId="{19E96DB8-A915-450D-97FB-45A202994524}" destId="{EDFC9A03-2BA9-4F08-A4C3-91467F4C0E2A}" srcOrd="4" destOrd="0" presId="urn:microsoft.com/office/officeart/2005/8/layout/process4"/>
    <dgm:cxn modelId="{CAEEA7F1-4038-4DA3-8FC8-6FA2D59424C8}" type="presParOf" srcId="{EDFC9A03-2BA9-4F08-A4C3-91467F4C0E2A}" destId="{9AF3137F-C926-4A16-8138-17D1921CA5CE}" srcOrd="0" destOrd="0" presId="urn:microsoft.com/office/officeart/2005/8/layout/process4"/>
    <dgm:cxn modelId="{FA5A0225-CAF0-4920-8E2C-90C21579F0B4}" type="presParOf" srcId="{EDFC9A03-2BA9-4F08-A4C3-91467F4C0E2A}" destId="{E175AA6E-F613-4109-A8F3-362DA42C347B}" srcOrd="1" destOrd="0" presId="urn:microsoft.com/office/officeart/2005/8/layout/process4"/>
    <dgm:cxn modelId="{7421CD7B-DC2A-455B-B2AF-B0B425DA40C1}" type="presParOf" srcId="{EDFC9A03-2BA9-4F08-A4C3-91467F4C0E2A}" destId="{47182F20-3442-4F63-8D61-6E85B17E6512}" srcOrd="2" destOrd="0" presId="urn:microsoft.com/office/officeart/2005/8/layout/process4"/>
    <dgm:cxn modelId="{B597FEF3-1387-4002-AFDE-DB6D71AC60F8}" type="presParOf" srcId="{47182F20-3442-4F63-8D61-6E85B17E6512}" destId="{30FA44C8-3EEB-4E3F-847E-251F361887A4}" srcOrd="0" destOrd="0" presId="urn:microsoft.com/office/officeart/2005/8/layout/process4"/>
    <dgm:cxn modelId="{F8431D7C-C06D-4652-B3E7-708907ACDF2D}" type="presParOf" srcId="{47182F20-3442-4F63-8D61-6E85B17E6512}" destId="{66636E49-AF50-41E0-AD22-0B32B1F2C9E2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26CC3A-324C-4646-9661-7196EEF61EC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93F419B-F702-47EF-8761-63BD8C012ACF}">
      <dgm:prSet/>
      <dgm:spPr/>
      <dgm:t>
        <a:bodyPr/>
        <a:lstStyle/>
        <a:p>
          <a:r>
            <a:rPr lang="en-US" baseline="0"/>
            <a:t>Landlord relationships</a:t>
          </a:r>
          <a:endParaRPr lang="en-US"/>
        </a:p>
      </dgm:t>
    </dgm:pt>
    <dgm:pt modelId="{A3F3CC6E-43AD-4A9B-943B-6E988F20D20D}" type="parTrans" cxnId="{E770352A-D482-4C8D-90C7-B63C0562D45A}">
      <dgm:prSet/>
      <dgm:spPr/>
      <dgm:t>
        <a:bodyPr/>
        <a:lstStyle/>
        <a:p>
          <a:endParaRPr lang="en-US"/>
        </a:p>
      </dgm:t>
    </dgm:pt>
    <dgm:pt modelId="{E8AFBF60-0B93-4F03-B031-40A9D70BBDE1}" type="sibTrans" cxnId="{E770352A-D482-4C8D-90C7-B63C0562D45A}">
      <dgm:prSet/>
      <dgm:spPr/>
      <dgm:t>
        <a:bodyPr/>
        <a:lstStyle/>
        <a:p>
          <a:endParaRPr lang="en-US"/>
        </a:p>
      </dgm:t>
    </dgm:pt>
    <dgm:pt modelId="{11A03745-1C06-46B2-93C3-46B5880524DC}">
      <dgm:prSet/>
      <dgm:spPr/>
      <dgm:t>
        <a:bodyPr/>
        <a:lstStyle/>
        <a:p>
          <a:r>
            <a:rPr lang="en-US" baseline="0"/>
            <a:t>Own their own housing </a:t>
          </a:r>
          <a:endParaRPr lang="en-US"/>
        </a:p>
      </dgm:t>
    </dgm:pt>
    <dgm:pt modelId="{0A94C125-DEE5-44CF-A221-51A63D61F1AA}" type="parTrans" cxnId="{47116D91-6F99-4849-ADB2-C16C014004EE}">
      <dgm:prSet/>
      <dgm:spPr/>
      <dgm:t>
        <a:bodyPr/>
        <a:lstStyle/>
        <a:p>
          <a:endParaRPr lang="en-US"/>
        </a:p>
      </dgm:t>
    </dgm:pt>
    <dgm:pt modelId="{FCBF2E74-5C8C-4BB1-B620-0A49DDE8DB1A}" type="sibTrans" cxnId="{47116D91-6F99-4849-ADB2-C16C014004EE}">
      <dgm:prSet/>
      <dgm:spPr/>
      <dgm:t>
        <a:bodyPr/>
        <a:lstStyle/>
        <a:p>
          <a:endParaRPr lang="en-US"/>
        </a:p>
      </dgm:t>
    </dgm:pt>
    <dgm:pt modelId="{AE3C494E-FF0E-46E7-93F9-207BC3856C4F}">
      <dgm:prSet/>
      <dgm:spPr/>
      <dgm:t>
        <a:bodyPr/>
        <a:lstStyle/>
        <a:p>
          <a:r>
            <a:rPr lang="en-US" baseline="0"/>
            <a:t>Staff diversity</a:t>
          </a:r>
          <a:endParaRPr lang="en-US"/>
        </a:p>
      </dgm:t>
    </dgm:pt>
    <dgm:pt modelId="{9F9B62E0-98A8-47D2-B74C-59EC51E4C896}" type="parTrans" cxnId="{3E05DD0F-3BFD-4CDB-8CE5-B5132F616246}">
      <dgm:prSet/>
      <dgm:spPr/>
      <dgm:t>
        <a:bodyPr/>
        <a:lstStyle/>
        <a:p>
          <a:endParaRPr lang="en-US"/>
        </a:p>
      </dgm:t>
    </dgm:pt>
    <dgm:pt modelId="{77F3B3ED-10D8-4B0F-8E6B-C503D49BCA11}" type="sibTrans" cxnId="{3E05DD0F-3BFD-4CDB-8CE5-B5132F616246}">
      <dgm:prSet/>
      <dgm:spPr/>
      <dgm:t>
        <a:bodyPr/>
        <a:lstStyle/>
        <a:p>
          <a:endParaRPr lang="en-US"/>
        </a:p>
      </dgm:t>
    </dgm:pt>
    <dgm:pt modelId="{A6F5D0D0-2FD6-4E61-968A-F48218E992CE}">
      <dgm:prSet/>
      <dgm:spPr/>
      <dgm:t>
        <a:bodyPr/>
        <a:lstStyle/>
        <a:p>
          <a:r>
            <a:rPr lang="en-US" baseline="0"/>
            <a:t>Capacity of the provider</a:t>
          </a:r>
          <a:endParaRPr lang="en-US"/>
        </a:p>
      </dgm:t>
    </dgm:pt>
    <dgm:pt modelId="{32C18039-C68F-4773-A4D9-EB22C3BA7645}" type="parTrans" cxnId="{B48316DF-41DA-47FB-B4D6-464321C63337}">
      <dgm:prSet/>
      <dgm:spPr/>
      <dgm:t>
        <a:bodyPr/>
        <a:lstStyle/>
        <a:p>
          <a:endParaRPr lang="en-US"/>
        </a:p>
      </dgm:t>
    </dgm:pt>
    <dgm:pt modelId="{68912ADE-4E16-40DB-9817-23BA7EF1C324}" type="sibTrans" cxnId="{B48316DF-41DA-47FB-B4D6-464321C63337}">
      <dgm:prSet/>
      <dgm:spPr/>
      <dgm:t>
        <a:bodyPr/>
        <a:lstStyle/>
        <a:p>
          <a:endParaRPr lang="en-US"/>
        </a:p>
      </dgm:t>
    </dgm:pt>
    <dgm:pt modelId="{62E2398B-27A6-409E-AFB5-372F7275C8DE}" type="pres">
      <dgm:prSet presAssocID="{5E26CC3A-324C-4646-9661-7196EEF61EC1}" presName="diagram" presStyleCnt="0">
        <dgm:presLayoutVars>
          <dgm:dir/>
          <dgm:resizeHandles val="exact"/>
        </dgm:presLayoutVars>
      </dgm:prSet>
      <dgm:spPr/>
    </dgm:pt>
    <dgm:pt modelId="{12AEE556-1ADB-4090-8718-E84B8C241AE1}" type="pres">
      <dgm:prSet presAssocID="{693F419B-F702-47EF-8761-63BD8C012ACF}" presName="node" presStyleLbl="node1" presStyleIdx="0" presStyleCnt="4">
        <dgm:presLayoutVars>
          <dgm:bulletEnabled val="1"/>
        </dgm:presLayoutVars>
      </dgm:prSet>
      <dgm:spPr/>
    </dgm:pt>
    <dgm:pt modelId="{71FE6DF5-9A6B-424F-A492-42387BF98B31}" type="pres">
      <dgm:prSet presAssocID="{E8AFBF60-0B93-4F03-B031-40A9D70BBDE1}" presName="sibTrans" presStyleCnt="0"/>
      <dgm:spPr/>
    </dgm:pt>
    <dgm:pt modelId="{3DF065CB-B0F4-49BE-9F76-73B917749288}" type="pres">
      <dgm:prSet presAssocID="{11A03745-1C06-46B2-93C3-46B5880524DC}" presName="node" presStyleLbl="node1" presStyleIdx="1" presStyleCnt="4">
        <dgm:presLayoutVars>
          <dgm:bulletEnabled val="1"/>
        </dgm:presLayoutVars>
      </dgm:prSet>
      <dgm:spPr/>
    </dgm:pt>
    <dgm:pt modelId="{C55FBA43-49D6-4B23-8EF9-B9F9C2E86E8B}" type="pres">
      <dgm:prSet presAssocID="{FCBF2E74-5C8C-4BB1-B620-0A49DDE8DB1A}" presName="sibTrans" presStyleCnt="0"/>
      <dgm:spPr/>
    </dgm:pt>
    <dgm:pt modelId="{B07D9047-DB88-4983-8EE4-3A6DC8480D44}" type="pres">
      <dgm:prSet presAssocID="{AE3C494E-FF0E-46E7-93F9-207BC3856C4F}" presName="node" presStyleLbl="node1" presStyleIdx="2" presStyleCnt="4">
        <dgm:presLayoutVars>
          <dgm:bulletEnabled val="1"/>
        </dgm:presLayoutVars>
      </dgm:prSet>
      <dgm:spPr/>
    </dgm:pt>
    <dgm:pt modelId="{5D6575C2-936E-4666-9019-76E8B9B03AA4}" type="pres">
      <dgm:prSet presAssocID="{77F3B3ED-10D8-4B0F-8E6B-C503D49BCA11}" presName="sibTrans" presStyleCnt="0"/>
      <dgm:spPr/>
    </dgm:pt>
    <dgm:pt modelId="{1DB5B27F-911C-4EF2-925E-0A055610E45D}" type="pres">
      <dgm:prSet presAssocID="{A6F5D0D0-2FD6-4E61-968A-F48218E992CE}" presName="node" presStyleLbl="node1" presStyleIdx="3" presStyleCnt="4">
        <dgm:presLayoutVars>
          <dgm:bulletEnabled val="1"/>
        </dgm:presLayoutVars>
      </dgm:prSet>
      <dgm:spPr/>
    </dgm:pt>
  </dgm:ptLst>
  <dgm:cxnLst>
    <dgm:cxn modelId="{3E05DD0F-3BFD-4CDB-8CE5-B5132F616246}" srcId="{5E26CC3A-324C-4646-9661-7196EEF61EC1}" destId="{AE3C494E-FF0E-46E7-93F9-207BC3856C4F}" srcOrd="2" destOrd="0" parTransId="{9F9B62E0-98A8-47D2-B74C-59EC51E4C896}" sibTransId="{77F3B3ED-10D8-4B0F-8E6B-C503D49BCA11}"/>
    <dgm:cxn modelId="{955A8C13-C0BC-4F15-B411-E197E2E3288D}" type="presOf" srcId="{AE3C494E-FF0E-46E7-93F9-207BC3856C4F}" destId="{B07D9047-DB88-4983-8EE4-3A6DC8480D44}" srcOrd="0" destOrd="0" presId="urn:microsoft.com/office/officeart/2005/8/layout/default"/>
    <dgm:cxn modelId="{E770352A-D482-4C8D-90C7-B63C0562D45A}" srcId="{5E26CC3A-324C-4646-9661-7196EEF61EC1}" destId="{693F419B-F702-47EF-8761-63BD8C012ACF}" srcOrd="0" destOrd="0" parTransId="{A3F3CC6E-43AD-4A9B-943B-6E988F20D20D}" sibTransId="{E8AFBF60-0B93-4F03-B031-40A9D70BBDE1}"/>
    <dgm:cxn modelId="{EB076943-6D9D-487A-A80F-A1CDC8B74994}" type="presOf" srcId="{5E26CC3A-324C-4646-9661-7196EEF61EC1}" destId="{62E2398B-27A6-409E-AFB5-372F7275C8DE}" srcOrd="0" destOrd="0" presId="urn:microsoft.com/office/officeart/2005/8/layout/default"/>
    <dgm:cxn modelId="{A57FC16C-81C7-4C51-AF16-D4342BF93319}" type="presOf" srcId="{693F419B-F702-47EF-8761-63BD8C012ACF}" destId="{12AEE556-1ADB-4090-8718-E84B8C241AE1}" srcOrd="0" destOrd="0" presId="urn:microsoft.com/office/officeart/2005/8/layout/default"/>
    <dgm:cxn modelId="{47116D91-6F99-4849-ADB2-C16C014004EE}" srcId="{5E26CC3A-324C-4646-9661-7196EEF61EC1}" destId="{11A03745-1C06-46B2-93C3-46B5880524DC}" srcOrd="1" destOrd="0" parTransId="{0A94C125-DEE5-44CF-A221-51A63D61F1AA}" sibTransId="{FCBF2E74-5C8C-4BB1-B620-0A49DDE8DB1A}"/>
    <dgm:cxn modelId="{2FC7DBA1-B1DA-451C-B690-7537A4FB1123}" type="presOf" srcId="{A6F5D0D0-2FD6-4E61-968A-F48218E992CE}" destId="{1DB5B27F-911C-4EF2-925E-0A055610E45D}" srcOrd="0" destOrd="0" presId="urn:microsoft.com/office/officeart/2005/8/layout/default"/>
    <dgm:cxn modelId="{1AD07ABB-5803-4DB2-ACA4-3CAE425E40DA}" type="presOf" srcId="{11A03745-1C06-46B2-93C3-46B5880524DC}" destId="{3DF065CB-B0F4-49BE-9F76-73B917749288}" srcOrd="0" destOrd="0" presId="urn:microsoft.com/office/officeart/2005/8/layout/default"/>
    <dgm:cxn modelId="{B48316DF-41DA-47FB-B4D6-464321C63337}" srcId="{5E26CC3A-324C-4646-9661-7196EEF61EC1}" destId="{A6F5D0D0-2FD6-4E61-968A-F48218E992CE}" srcOrd="3" destOrd="0" parTransId="{32C18039-C68F-4773-A4D9-EB22C3BA7645}" sibTransId="{68912ADE-4E16-40DB-9817-23BA7EF1C324}"/>
    <dgm:cxn modelId="{F9524316-1EC8-49EC-85FC-DE50E25F3018}" type="presParOf" srcId="{62E2398B-27A6-409E-AFB5-372F7275C8DE}" destId="{12AEE556-1ADB-4090-8718-E84B8C241AE1}" srcOrd="0" destOrd="0" presId="urn:microsoft.com/office/officeart/2005/8/layout/default"/>
    <dgm:cxn modelId="{C1B85C91-F8B5-4F05-A9D1-FA1445C3A750}" type="presParOf" srcId="{62E2398B-27A6-409E-AFB5-372F7275C8DE}" destId="{71FE6DF5-9A6B-424F-A492-42387BF98B31}" srcOrd="1" destOrd="0" presId="urn:microsoft.com/office/officeart/2005/8/layout/default"/>
    <dgm:cxn modelId="{E9E572FA-80B7-41C1-AFD0-18F707F7EE95}" type="presParOf" srcId="{62E2398B-27A6-409E-AFB5-372F7275C8DE}" destId="{3DF065CB-B0F4-49BE-9F76-73B917749288}" srcOrd="2" destOrd="0" presId="urn:microsoft.com/office/officeart/2005/8/layout/default"/>
    <dgm:cxn modelId="{D964AF43-39CD-4B48-A97E-AF129A39DD63}" type="presParOf" srcId="{62E2398B-27A6-409E-AFB5-372F7275C8DE}" destId="{C55FBA43-49D6-4B23-8EF9-B9F9C2E86E8B}" srcOrd="3" destOrd="0" presId="urn:microsoft.com/office/officeart/2005/8/layout/default"/>
    <dgm:cxn modelId="{83E6CA19-3392-4ABC-B3C2-FE4C1C9E09D2}" type="presParOf" srcId="{62E2398B-27A6-409E-AFB5-372F7275C8DE}" destId="{B07D9047-DB88-4983-8EE4-3A6DC8480D44}" srcOrd="4" destOrd="0" presId="urn:microsoft.com/office/officeart/2005/8/layout/default"/>
    <dgm:cxn modelId="{76F2D876-1DA8-4D7B-AADA-184D7378C846}" type="presParOf" srcId="{62E2398B-27A6-409E-AFB5-372F7275C8DE}" destId="{5D6575C2-936E-4666-9019-76E8B9B03AA4}" srcOrd="5" destOrd="0" presId="urn:microsoft.com/office/officeart/2005/8/layout/default"/>
    <dgm:cxn modelId="{B11C8C55-7C7E-46C7-832D-7FDFE867E8FD}" type="presParOf" srcId="{62E2398B-27A6-409E-AFB5-372F7275C8DE}" destId="{1DB5B27F-911C-4EF2-925E-0A055610E45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9A8D78-32EB-4A73-AE15-98E3F2CC6C7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1A416CF-FD72-41F3-A8A6-20A50448D83A}">
      <dgm:prSet/>
      <dgm:spPr/>
      <dgm:t>
        <a:bodyPr/>
        <a:lstStyle/>
        <a:p>
          <a:r>
            <a:rPr lang="en-US" baseline="0"/>
            <a:t>Vote to approve recommendation</a:t>
          </a:r>
          <a:endParaRPr lang="en-US"/>
        </a:p>
      </dgm:t>
    </dgm:pt>
    <dgm:pt modelId="{FFF0B297-2924-479B-9DBB-7E0067237F10}" type="parTrans" cxnId="{85C495B7-4BCA-42BB-8AD2-AF77C2B8BF5F}">
      <dgm:prSet/>
      <dgm:spPr/>
      <dgm:t>
        <a:bodyPr/>
        <a:lstStyle/>
        <a:p>
          <a:endParaRPr lang="en-US"/>
        </a:p>
      </dgm:t>
    </dgm:pt>
    <dgm:pt modelId="{D1E180DB-D05E-4AA5-A65B-9F1CEF25C826}" type="sibTrans" cxnId="{85C495B7-4BCA-42BB-8AD2-AF77C2B8BF5F}">
      <dgm:prSet/>
      <dgm:spPr/>
      <dgm:t>
        <a:bodyPr/>
        <a:lstStyle/>
        <a:p>
          <a:endParaRPr lang="en-US"/>
        </a:p>
      </dgm:t>
    </dgm:pt>
    <dgm:pt modelId="{73C30C17-2B12-483E-B200-9654EEC336F1}">
      <dgm:prSet/>
      <dgm:spPr/>
      <dgm:t>
        <a:bodyPr/>
        <a:lstStyle/>
        <a:p>
          <a:r>
            <a:rPr lang="en-US" baseline="0"/>
            <a:t>Decide on areas of the RFP to give additional points/weight to</a:t>
          </a:r>
          <a:endParaRPr lang="en-US"/>
        </a:p>
      </dgm:t>
    </dgm:pt>
    <dgm:pt modelId="{66C3E282-464C-435F-910E-E59476DE0A5F}" type="parTrans" cxnId="{E6409446-8449-42E0-94D6-7A48DE42DDDF}">
      <dgm:prSet/>
      <dgm:spPr/>
      <dgm:t>
        <a:bodyPr/>
        <a:lstStyle/>
        <a:p>
          <a:endParaRPr lang="en-US"/>
        </a:p>
      </dgm:t>
    </dgm:pt>
    <dgm:pt modelId="{2F2B5D52-E83C-4719-9BF3-B6FE9195A84A}" type="sibTrans" cxnId="{E6409446-8449-42E0-94D6-7A48DE42DDDF}">
      <dgm:prSet/>
      <dgm:spPr/>
      <dgm:t>
        <a:bodyPr/>
        <a:lstStyle/>
        <a:p>
          <a:endParaRPr lang="en-US"/>
        </a:p>
      </dgm:t>
    </dgm:pt>
    <dgm:pt modelId="{19DA0E0F-E350-48D5-BFE6-E0EC794683B6}" type="pres">
      <dgm:prSet presAssocID="{199A8D78-32EB-4A73-AE15-98E3F2CC6C7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55248B-6DEF-409D-856C-A46515EEDC9C}" type="pres">
      <dgm:prSet presAssocID="{71A416CF-FD72-41F3-A8A6-20A50448D83A}" presName="hierRoot1" presStyleCnt="0"/>
      <dgm:spPr/>
    </dgm:pt>
    <dgm:pt modelId="{AF46D447-5529-49D1-8EC3-156A89E3967E}" type="pres">
      <dgm:prSet presAssocID="{71A416CF-FD72-41F3-A8A6-20A50448D83A}" presName="composite" presStyleCnt="0"/>
      <dgm:spPr/>
    </dgm:pt>
    <dgm:pt modelId="{EB01955D-8AB2-4982-B236-136B6329140E}" type="pres">
      <dgm:prSet presAssocID="{71A416CF-FD72-41F3-A8A6-20A50448D83A}" presName="background" presStyleLbl="node0" presStyleIdx="0" presStyleCnt="2"/>
      <dgm:spPr/>
    </dgm:pt>
    <dgm:pt modelId="{6BEBF69D-0C27-41E3-8EF1-EC7CD3DE2A19}" type="pres">
      <dgm:prSet presAssocID="{71A416CF-FD72-41F3-A8A6-20A50448D83A}" presName="text" presStyleLbl="fgAcc0" presStyleIdx="0" presStyleCnt="2">
        <dgm:presLayoutVars>
          <dgm:chPref val="3"/>
        </dgm:presLayoutVars>
      </dgm:prSet>
      <dgm:spPr/>
    </dgm:pt>
    <dgm:pt modelId="{3D1C8B45-1353-4520-ACF6-371E044B6B3F}" type="pres">
      <dgm:prSet presAssocID="{71A416CF-FD72-41F3-A8A6-20A50448D83A}" presName="hierChild2" presStyleCnt="0"/>
      <dgm:spPr/>
    </dgm:pt>
    <dgm:pt modelId="{733685FC-94B7-46E4-85EC-25CFA6311948}" type="pres">
      <dgm:prSet presAssocID="{73C30C17-2B12-483E-B200-9654EEC336F1}" presName="hierRoot1" presStyleCnt="0"/>
      <dgm:spPr/>
    </dgm:pt>
    <dgm:pt modelId="{5FC0EAA5-BA45-4970-87A3-49E65EF4DDF6}" type="pres">
      <dgm:prSet presAssocID="{73C30C17-2B12-483E-B200-9654EEC336F1}" presName="composite" presStyleCnt="0"/>
      <dgm:spPr/>
    </dgm:pt>
    <dgm:pt modelId="{B75B8AF8-5C75-4644-A85E-457368EE07A5}" type="pres">
      <dgm:prSet presAssocID="{73C30C17-2B12-483E-B200-9654EEC336F1}" presName="background" presStyleLbl="node0" presStyleIdx="1" presStyleCnt="2"/>
      <dgm:spPr/>
    </dgm:pt>
    <dgm:pt modelId="{CACBBEFD-5D91-43DA-84F4-423C72E4B3A0}" type="pres">
      <dgm:prSet presAssocID="{73C30C17-2B12-483E-B200-9654EEC336F1}" presName="text" presStyleLbl="fgAcc0" presStyleIdx="1" presStyleCnt="2">
        <dgm:presLayoutVars>
          <dgm:chPref val="3"/>
        </dgm:presLayoutVars>
      </dgm:prSet>
      <dgm:spPr/>
    </dgm:pt>
    <dgm:pt modelId="{2C7A0A0F-C27E-49E6-8403-4C3CDEA74713}" type="pres">
      <dgm:prSet presAssocID="{73C30C17-2B12-483E-B200-9654EEC336F1}" presName="hierChild2" presStyleCnt="0"/>
      <dgm:spPr/>
    </dgm:pt>
  </dgm:ptLst>
  <dgm:cxnLst>
    <dgm:cxn modelId="{E6409446-8449-42E0-94D6-7A48DE42DDDF}" srcId="{199A8D78-32EB-4A73-AE15-98E3F2CC6C7E}" destId="{73C30C17-2B12-483E-B200-9654EEC336F1}" srcOrd="1" destOrd="0" parTransId="{66C3E282-464C-435F-910E-E59476DE0A5F}" sibTransId="{2F2B5D52-E83C-4719-9BF3-B6FE9195A84A}"/>
    <dgm:cxn modelId="{85C495B7-4BCA-42BB-8AD2-AF77C2B8BF5F}" srcId="{199A8D78-32EB-4A73-AE15-98E3F2CC6C7E}" destId="{71A416CF-FD72-41F3-A8A6-20A50448D83A}" srcOrd="0" destOrd="0" parTransId="{FFF0B297-2924-479B-9DBB-7E0067237F10}" sibTransId="{D1E180DB-D05E-4AA5-A65B-9F1CEF25C826}"/>
    <dgm:cxn modelId="{CF731EE9-32A2-43A1-AF64-8E58BE9421C6}" type="presOf" srcId="{199A8D78-32EB-4A73-AE15-98E3F2CC6C7E}" destId="{19DA0E0F-E350-48D5-BFE6-E0EC794683B6}" srcOrd="0" destOrd="0" presId="urn:microsoft.com/office/officeart/2005/8/layout/hierarchy1"/>
    <dgm:cxn modelId="{E702AEE9-6AA1-45CD-806E-E0D5B2ACA501}" type="presOf" srcId="{71A416CF-FD72-41F3-A8A6-20A50448D83A}" destId="{6BEBF69D-0C27-41E3-8EF1-EC7CD3DE2A19}" srcOrd="0" destOrd="0" presId="urn:microsoft.com/office/officeart/2005/8/layout/hierarchy1"/>
    <dgm:cxn modelId="{0E8C74F4-ABE8-4AE4-9C87-998979FF2584}" type="presOf" srcId="{73C30C17-2B12-483E-B200-9654EEC336F1}" destId="{CACBBEFD-5D91-43DA-84F4-423C72E4B3A0}" srcOrd="0" destOrd="0" presId="urn:microsoft.com/office/officeart/2005/8/layout/hierarchy1"/>
    <dgm:cxn modelId="{AAA2A318-B705-4CC8-BCA0-13BD988C821B}" type="presParOf" srcId="{19DA0E0F-E350-48D5-BFE6-E0EC794683B6}" destId="{2A55248B-6DEF-409D-856C-A46515EEDC9C}" srcOrd="0" destOrd="0" presId="urn:microsoft.com/office/officeart/2005/8/layout/hierarchy1"/>
    <dgm:cxn modelId="{774AC3A5-C2B9-4D19-AD11-0375C7DD6472}" type="presParOf" srcId="{2A55248B-6DEF-409D-856C-A46515EEDC9C}" destId="{AF46D447-5529-49D1-8EC3-156A89E3967E}" srcOrd="0" destOrd="0" presId="urn:microsoft.com/office/officeart/2005/8/layout/hierarchy1"/>
    <dgm:cxn modelId="{11814075-8506-4420-B87E-F443C251D175}" type="presParOf" srcId="{AF46D447-5529-49D1-8EC3-156A89E3967E}" destId="{EB01955D-8AB2-4982-B236-136B6329140E}" srcOrd="0" destOrd="0" presId="urn:microsoft.com/office/officeart/2005/8/layout/hierarchy1"/>
    <dgm:cxn modelId="{13B01BED-1CA4-4E7F-992D-734A9315B5C9}" type="presParOf" srcId="{AF46D447-5529-49D1-8EC3-156A89E3967E}" destId="{6BEBF69D-0C27-41E3-8EF1-EC7CD3DE2A19}" srcOrd="1" destOrd="0" presId="urn:microsoft.com/office/officeart/2005/8/layout/hierarchy1"/>
    <dgm:cxn modelId="{A718D69E-DFB7-4ED9-91CF-EE87F1F9D151}" type="presParOf" srcId="{2A55248B-6DEF-409D-856C-A46515EEDC9C}" destId="{3D1C8B45-1353-4520-ACF6-371E044B6B3F}" srcOrd="1" destOrd="0" presId="urn:microsoft.com/office/officeart/2005/8/layout/hierarchy1"/>
    <dgm:cxn modelId="{C32ED6EE-E03D-429D-AA96-519BC20BB1C1}" type="presParOf" srcId="{19DA0E0F-E350-48D5-BFE6-E0EC794683B6}" destId="{733685FC-94B7-46E4-85EC-25CFA6311948}" srcOrd="1" destOrd="0" presId="urn:microsoft.com/office/officeart/2005/8/layout/hierarchy1"/>
    <dgm:cxn modelId="{6F62444A-DF08-46E5-A7B5-FD424F813ACF}" type="presParOf" srcId="{733685FC-94B7-46E4-85EC-25CFA6311948}" destId="{5FC0EAA5-BA45-4970-87A3-49E65EF4DDF6}" srcOrd="0" destOrd="0" presId="urn:microsoft.com/office/officeart/2005/8/layout/hierarchy1"/>
    <dgm:cxn modelId="{8401F5FE-410F-4420-85E2-348B83C519A4}" type="presParOf" srcId="{5FC0EAA5-BA45-4970-87A3-49E65EF4DDF6}" destId="{B75B8AF8-5C75-4644-A85E-457368EE07A5}" srcOrd="0" destOrd="0" presId="urn:microsoft.com/office/officeart/2005/8/layout/hierarchy1"/>
    <dgm:cxn modelId="{B0C5A322-2433-40A1-86C8-E573C6146F6E}" type="presParOf" srcId="{5FC0EAA5-BA45-4970-87A3-49E65EF4DDF6}" destId="{CACBBEFD-5D91-43DA-84F4-423C72E4B3A0}" srcOrd="1" destOrd="0" presId="urn:microsoft.com/office/officeart/2005/8/layout/hierarchy1"/>
    <dgm:cxn modelId="{E985BA31-78AB-4991-91BD-950A0962A103}" type="presParOf" srcId="{733685FC-94B7-46E4-85EC-25CFA6311948}" destId="{2C7A0A0F-C27E-49E6-8403-4C3CDEA7471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B157D5-DB70-4F1E-B774-DF93E43E124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F3ABA37-56DA-4FAE-A4D3-7A68D403CB0D}">
      <dgm:prSet/>
      <dgm:spPr/>
      <dgm:t>
        <a:bodyPr/>
        <a:lstStyle/>
        <a:p>
          <a:r>
            <a:rPr lang="en-US"/>
            <a:t>Centralized access to all homeless response system resources</a:t>
          </a:r>
        </a:p>
      </dgm:t>
    </dgm:pt>
    <dgm:pt modelId="{FD10D639-08C1-489B-BD21-187095CF7D47}" type="parTrans" cxnId="{2CD3EA21-6D88-4E3D-8FE5-36EE1EA03130}">
      <dgm:prSet/>
      <dgm:spPr/>
      <dgm:t>
        <a:bodyPr/>
        <a:lstStyle/>
        <a:p>
          <a:endParaRPr lang="en-US"/>
        </a:p>
      </dgm:t>
    </dgm:pt>
    <dgm:pt modelId="{40BE3109-728B-45DC-AF4C-4B006FB237DB}" type="sibTrans" cxnId="{2CD3EA21-6D88-4E3D-8FE5-36EE1EA03130}">
      <dgm:prSet/>
      <dgm:spPr/>
      <dgm:t>
        <a:bodyPr/>
        <a:lstStyle/>
        <a:p>
          <a:endParaRPr lang="en-US"/>
        </a:p>
      </dgm:t>
    </dgm:pt>
    <dgm:pt modelId="{E5CA31DA-A265-43DE-B1AA-5D4E5F2C59C8}">
      <dgm:prSet/>
      <dgm:spPr/>
      <dgm:t>
        <a:bodyPr/>
        <a:lstStyle/>
        <a:p>
          <a:r>
            <a:rPr lang="en-US"/>
            <a:t>Increase housing opportunities for BIPOC single adults</a:t>
          </a:r>
        </a:p>
      </dgm:t>
    </dgm:pt>
    <dgm:pt modelId="{74025286-ECD2-4B78-9B2B-C9745A980C6E}" type="parTrans" cxnId="{25DDB8AB-7067-4D71-959E-FF20B4E574D6}">
      <dgm:prSet/>
      <dgm:spPr/>
      <dgm:t>
        <a:bodyPr/>
        <a:lstStyle/>
        <a:p>
          <a:endParaRPr lang="en-US"/>
        </a:p>
      </dgm:t>
    </dgm:pt>
    <dgm:pt modelId="{FC95281C-03F0-4E79-9C8B-8FD8BE0D3B99}" type="sibTrans" cxnId="{25DDB8AB-7067-4D71-959E-FF20B4E574D6}">
      <dgm:prSet/>
      <dgm:spPr/>
      <dgm:t>
        <a:bodyPr/>
        <a:lstStyle/>
        <a:p>
          <a:endParaRPr lang="en-US"/>
        </a:p>
      </dgm:t>
    </dgm:pt>
    <dgm:pt modelId="{329989EB-6CD0-4767-A2B3-92F39CD61727}">
      <dgm:prSet/>
      <dgm:spPr/>
      <dgm:t>
        <a:bodyPr/>
        <a:lstStyle/>
        <a:p>
          <a:r>
            <a:rPr lang="en-US"/>
            <a:t>Understand and influence development of affordable housing</a:t>
          </a:r>
        </a:p>
      </dgm:t>
    </dgm:pt>
    <dgm:pt modelId="{C57A7176-BD37-4937-94BE-2DBE43D253F2}" type="parTrans" cxnId="{414E23B9-4C20-4887-A873-57DA59F1D265}">
      <dgm:prSet/>
      <dgm:spPr/>
      <dgm:t>
        <a:bodyPr/>
        <a:lstStyle/>
        <a:p>
          <a:endParaRPr lang="en-US"/>
        </a:p>
      </dgm:t>
    </dgm:pt>
    <dgm:pt modelId="{6C1A28A6-0909-4F45-A9C5-7C1477360D52}" type="sibTrans" cxnId="{414E23B9-4C20-4887-A873-57DA59F1D265}">
      <dgm:prSet/>
      <dgm:spPr/>
      <dgm:t>
        <a:bodyPr/>
        <a:lstStyle/>
        <a:p>
          <a:endParaRPr lang="en-US"/>
        </a:p>
      </dgm:t>
    </dgm:pt>
    <dgm:pt modelId="{CE214A61-A0F9-4F34-91A9-F9AEEE837D43}" type="pres">
      <dgm:prSet presAssocID="{E1B157D5-DB70-4F1E-B774-DF93E43E124A}" presName="root" presStyleCnt="0">
        <dgm:presLayoutVars>
          <dgm:dir/>
          <dgm:resizeHandles val="exact"/>
        </dgm:presLayoutVars>
      </dgm:prSet>
      <dgm:spPr/>
    </dgm:pt>
    <dgm:pt modelId="{5D85758A-4435-44C7-8F3B-A4EB2F40F2AE}" type="pres">
      <dgm:prSet presAssocID="{9F3ABA37-56DA-4FAE-A4D3-7A68D403CB0D}" presName="compNode" presStyleCnt="0"/>
      <dgm:spPr/>
    </dgm:pt>
    <dgm:pt modelId="{02CAAEA4-2706-4E15-BF90-A97BDF13E165}" type="pres">
      <dgm:prSet presAssocID="{9F3ABA37-56DA-4FAE-A4D3-7A68D403CB0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FFA2BD0-DBFE-42AB-9A83-9FE58ADE45DC}" type="pres">
      <dgm:prSet presAssocID="{9F3ABA37-56DA-4FAE-A4D3-7A68D403CB0D}" presName="spaceRect" presStyleCnt="0"/>
      <dgm:spPr/>
    </dgm:pt>
    <dgm:pt modelId="{EE830E46-59A4-4458-9A1B-3C987A8E3CBC}" type="pres">
      <dgm:prSet presAssocID="{9F3ABA37-56DA-4FAE-A4D3-7A68D403CB0D}" presName="textRect" presStyleLbl="revTx" presStyleIdx="0" presStyleCnt="3">
        <dgm:presLayoutVars>
          <dgm:chMax val="1"/>
          <dgm:chPref val="1"/>
        </dgm:presLayoutVars>
      </dgm:prSet>
      <dgm:spPr/>
    </dgm:pt>
    <dgm:pt modelId="{A8043E27-9A1A-459D-91F1-AE42F58B2B85}" type="pres">
      <dgm:prSet presAssocID="{40BE3109-728B-45DC-AF4C-4B006FB237DB}" presName="sibTrans" presStyleCnt="0"/>
      <dgm:spPr/>
    </dgm:pt>
    <dgm:pt modelId="{663EEE66-6538-4A5D-91C8-729C3D9717B2}" type="pres">
      <dgm:prSet presAssocID="{E5CA31DA-A265-43DE-B1AA-5D4E5F2C59C8}" presName="compNode" presStyleCnt="0"/>
      <dgm:spPr/>
    </dgm:pt>
    <dgm:pt modelId="{83B35699-D978-40D4-923E-1CF13ABD80F2}" type="pres">
      <dgm:prSet presAssocID="{E5CA31DA-A265-43DE-B1AA-5D4E5F2C59C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F7E0F912-7952-44E0-83EF-58A397C97EFF}" type="pres">
      <dgm:prSet presAssocID="{E5CA31DA-A265-43DE-B1AA-5D4E5F2C59C8}" presName="spaceRect" presStyleCnt="0"/>
      <dgm:spPr/>
    </dgm:pt>
    <dgm:pt modelId="{3EA91E9D-F5E0-4E47-A56E-40B7E313DD23}" type="pres">
      <dgm:prSet presAssocID="{E5CA31DA-A265-43DE-B1AA-5D4E5F2C59C8}" presName="textRect" presStyleLbl="revTx" presStyleIdx="1" presStyleCnt="3">
        <dgm:presLayoutVars>
          <dgm:chMax val="1"/>
          <dgm:chPref val="1"/>
        </dgm:presLayoutVars>
      </dgm:prSet>
      <dgm:spPr/>
    </dgm:pt>
    <dgm:pt modelId="{EE8C4F06-DECC-415D-BB42-625A3561B252}" type="pres">
      <dgm:prSet presAssocID="{FC95281C-03F0-4E79-9C8B-8FD8BE0D3B99}" presName="sibTrans" presStyleCnt="0"/>
      <dgm:spPr/>
    </dgm:pt>
    <dgm:pt modelId="{57E1C87B-FB3E-4AE6-B764-5F3A428F04F6}" type="pres">
      <dgm:prSet presAssocID="{329989EB-6CD0-4767-A2B3-92F39CD61727}" presName="compNode" presStyleCnt="0"/>
      <dgm:spPr/>
    </dgm:pt>
    <dgm:pt modelId="{37490B94-9E80-4A4C-BF7A-111D1C576902}" type="pres">
      <dgm:prSet presAssocID="{329989EB-6CD0-4767-A2B3-92F39CD617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428368B5-3D12-41BD-81B4-C2F359084429}" type="pres">
      <dgm:prSet presAssocID="{329989EB-6CD0-4767-A2B3-92F39CD61727}" presName="spaceRect" presStyleCnt="0"/>
      <dgm:spPr/>
    </dgm:pt>
    <dgm:pt modelId="{1CC12F6C-D3A9-4D6E-B817-887D372E2490}" type="pres">
      <dgm:prSet presAssocID="{329989EB-6CD0-4767-A2B3-92F39CD6172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CD3EA21-6D88-4E3D-8FE5-36EE1EA03130}" srcId="{E1B157D5-DB70-4F1E-B774-DF93E43E124A}" destId="{9F3ABA37-56DA-4FAE-A4D3-7A68D403CB0D}" srcOrd="0" destOrd="0" parTransId="{FD10D639-08C1-489B-BD21-187095CF7D47}" sibTransId="{40BE3109-728B-45DC-AF4C-4B006FB237DB}"/>
    <dgm:cxn modelId="{7A9D643F-C69A-4185-B90E-CB81EEE837D4}" type="presOf" srcId="{E5CA31DA-A265-43DE-B1AA-5D4E5F2C59C8}" destId="{3EA91E9D-F5E0-4E47-A56E-40B7E313DD23}" srcOrd="0" destOrd="0" presId="urn:microsoft.com/office/officeart/2018/2/layout/IconLabelList"/>
    <dgm:cxn modelId="{1FE0A858-5638-4FE3-AE42-A180C41A7945}" type="presOf" srcId="{E1B157D5-DB70-4F1E-B774-DF93E43E124A}" destId="{CE214A61-A0F9-4F34-91A9-F9AEEE837D43}" srcOrd="0" destOrd="0" presId="urn:microsoft.com/office/officeart/2018/2/layout/IconLabelList"/>
    <dgm:cxn modelId="{25DDB8AB-7067-4D71-959E-FF20B4E574D6}" srcId="{E1B157D5-DB70-4F1E-B774-DF93E43E124A}" destId="{E5CA31DA-A265-43DE-B1AA-5D4E5F2C59C8}" srcOrd="1" destOrd="0" parTransId="{74025286-ECD2-4B78-9B2B-C9745A980C6E}" sibTransId="{FC95281C-03F0-4E79-9C8B-8FD8BE0D3B99}"/>
    <dgm:cxn modelId="{414E23B9-4C20-4887-A873-57DA59F1D265}" srcId="{E1B157D5-DB70-4F1E-B774-DF93E43E124A}" destId="{329989EB-6CD0-4767-A2B3-92F39CD61727}" srcOrd="2" destOrd="0" parTransId="{C57A7176-BD37-4937-94BE-2DBE43D253F2}" sibTransId="{6C1A28A6-0909-4F45-A9C5-7C1477360D52}"/>
    <dgm:cxn modelId="{1D0015BD-52FF-4A95-BB23-477E9ED9742B}" type="presOf" srcId="{9F3ABA37-56DA-4FAE-A4D3-7A68D403CB0D}" destId="{EE830E46-59A4-4458-9A1B-3C987A8E3CBC}" srcOrd="0" destOrd="0" presId="urn:microsoft.com/office/officeart/2018/2/layout/IconLabelList"/>
    <dgm:cxn modelId="{1BFBD7D9-7BC6-4F09-8395-A5C0ACFA7292}" type="presOf" srcId="{329989EB-6CD0-4767-A2B3-92F39CD61727}" destId="{1CC12F6C-D3A9-4D6E-B817-887D372E2490}" srcOrd="0" destOrd="0" presId="urn:microsoft.com/office/officeart/2018/2/layout/IconLabelList"/>
    <dgm:cxn modelId="{E4274A45-3B8A-4BCA-A724-E887BF3D1387}" type="presParOf" srcId="{CE214A61-A0F9-4F34-91A9-F9AEEE837D43}" destId="{5D85758A-4435-44C7-8F3B-A4EB2F40F2AE}" srcOrd="0" destOrd="0" presId="urn:microsoft.com/office/officeart/2018/2/layout/IconLabelList"/>
    <dgm:cxn modelId="{A5944581-80D7-41D3-AB66-9C950155829E}" type="presParOf" srcId="{5D85758A-4435-44C7-8F3B-A4EB2F40F2AE}" destId="{02CAAEA4-2706-4E15-BF90-A97BDF13E165}" srcOrd="0" destOrd="0" presId="urn:microsoft.com/office/officeart/2018/2/layout/IconLabelList"/>
    <dgm:cxn modelId="{29D43B9D-AB98-4CB5-8FB8-13A72F0B01A6}" type="presParOf" srcId="{5D85758A-4435-44C7-8F3B-A4EB2F40F2AE}" destId="{EFFA2BD0-DBFE-42AB-9A83-9FE58ADE45DC}" srcOrd="1" destOrd="0" presId="urn:microsoft.com/office/officeart/2018/2/layout/IconLabelList"/>
    <dgm:cxn modelId="{219FCEA3-5ECC-4C35-91AB-CB6F86CE22B6}" type="presParOf" srcId="{5D85758A-4435-44C7-8F3B-A4EB2F40F2AE}" destId="{EE830E46-59A4-4458-9A1B-3C987A8E3CBC}" srcOrd="2" destOrd="0" presId="urn:microsoft.com/office/officeart/2018/2/layout/IconLabelList"/>
    <dgm:cxn modelId="{9AA8AB42-B506-48BE-AA15-FDD641863AFB}" type="presParOf" srcId="{CE214A61-A0F9-4F34-91A9-F9AEEE837D43}" destId="{A8043E27-9A1A-459D-91F1-AE42F58B2B85}" srcOrd="1" destOrd="0" presId="urn:microsoft.com/office/officeart/2018/2/layout/IconLabelList"/>
    <dgm:cxn modelId="{7F354301-A666-4709-BEFF-FE808378B3C2}" type="presParOf" srcId="{CE214A61-A0F9-4F34-91A9-F9AEEE837D43}" destId="{663EEE66-6538-4A5D-91C8-729C3D9717B2}" srcOrd="2" destOrd="0" presId="urn:microsoft.com/office/officeart/2018/2/layout/IconLabelList"/>
    <dgm:cxn modelId="{E9A6E5A3-5A54-44DB-948B-326826785D05}" type="presParOf" srcId="{663EEE66-6538-4A5D-91C8-729C3D9717B2}" destId="{83B35699-D978-40D4-923E-1CF13ABD80F2}" srcOrd="0" destOrd="0" presId="urn:microsoft.com/office/officeart/2018/2/layout/IconLabelList"/>
    <dgm:cxn modelId="{2F22265B-9944-4B0B-A022-6C46C5410868}" type="presParOf" srcId="{663EEE66-6538-4A5D-91C8-729C3D9717B2}" destId="{F7E0F912-7952-44E0-83EF-58A397C97EFF}" srcOrd="1" destOrd="0" presId="urn:microsoft.com/office/officeart/2018/2/layout/IconLabelList"/>
    <dgm:cxn modelId="{31E4B2C7-1646-412E-9DC4-303E8762CD75}" type="presParOf" srcId="{663EEE66-6538-4A5D-91C8-729C3D9717B2}" destId="{3EA91E9D-F5E0-4E47-A56E-40B7E313DD23}" srcOrd="2" destOrd="0" presId="urn:microsoft.com/office/officeart/2018/2/layout/IconLabelList"/>
    <dgm:cxn modelId="{69C98F9D-229F-45C1-A1F7-8155E5261921}" type="presParOf" srcId="{CE214A61-A0F9-4F34-91A9-F9AEEE837D43}" destId="{EE8C4F06-DECC-415D-BB42-625A3561B252}" srcOrd="3" destOrd="0" presId="urn:microsoft.com/office/officeart/2018/2/layout/IconLabelList"/>
    <dgm:cxn modelId="{68BD987A-3977-49EA-B479-06A346C9B53C}" type="presParOf" srcId="{CE214A61-A0F9-4F34-91A9-F9AEEE837D43}" destId="{57E1C87B-FB3E-4AE6-B764-5F3A428F04F6}" srcOrd="4" destOrd="0" presId="urn:microsoft.com/office/officeart/2018/2/layout/IconLabelList"/>
    <dgm:cxn modelId="{93B2D227-E2D1-4354-800B-92554AE03575}" type="presParOf" srcId="{57E1C87B-FB3E-4AE6-B764-5F3A428F04F6}" destId="{37490B94-9E80-4A4C-BF7A-111D1C576902}" srcOrd="0" destOrd="0" presId="urn:microsoft.com/office/officeart/2018/2/layout/IconLabelList"/>
    <dgm:cxn modelId="{01C4AEB5-524C-43EF-A622-037955ED5461}" type="presParOf" srcId="{57E1C87B-FB3E-4AE6-B764-5F3A428F04F6}" destId="{428368B5-3D12-41BD-81B4-C2F359084429}" srcOrd="1" destOrd="0" presId="urn:microsoft.com/office/officeart/2018/2/layout/IconLabelList"/>
    <dgm:cxn modelId="{A74A4A94-F484-4B75-8797-AE30A018C222}" type="presParOf" srcId="{57E1C87B-FB3E-4AE6-B764-5F3A428F04F6}" destId="{1CC12F6C-D3A9-4D6E-B817-887D372E249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731C9-F067-4137-B518-BD72DB7E81B2}">
      <dsp:nvSpPr>
        <dsp:cNvPr id="0" name=""/>
        <dsp:cNvSpPr/>
      </dsp:nvSpPr>
      <dsp:spPr>
        <a:xfrm>
          <a:off x="0" y="4249403"/>
          <a:ext cx="5568287" cy="13947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Members of the Governing Board joined the Monitoring and Evaluation Committee to discuss a way forward</a:t>
          </a:r>
          <a:endParaRPr lang="en-US" sz="1800" kern="1200"/>
        </a:p>
      </dsp:txBody>
      <dsp:txXfrm>
        <a:off x="0" y="4249403"/>
        <a:ext cx="5568287" cy="1394748"/>
      </dsp:txXfrm>
    </dsp:sp>
    <dsp:sp modelId="{3B883E9C-1738-4411-9269-84E8EF01F575}">
      <dsp:nvSpPr>
        <dsp:cNvPr id="0" name=""/>
        <dsp:cNvSpPr/>
      </dsp:nvSpPr>
      <dsp:spPr>
        <a:xfrm rot="10800000">
          <a:off x="0" y="2125200"/>
          <a:ext cx="5568287" cy="2145123"/>
        </a:xfrm>
        <a:prstGeom prst="upArrowCallout">
          <a:avLst/>
        </a:prstGeom>
        <a:solidFill>
          <a:schemeClr val="accent2">
            <a:hueOff val="748177"/>
            <a:satOff val="-5800"/>
            <a:lumOff val="-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Last month discussion focused on data regarding:</a:t>
          </a:r>
          <a:endParaRPr lang="en-US" sz="1800" kern="1200"/>
        </a:p>
      </dsp:txBody>
      <dsp:txXfrm rot="-10800000">
        <a:off x="0" y="2125200"/>
        <a:ext cx="5568287" cy="752938"/>
      </dsp:txXfrm>
    </dsp:sp>
    <dsp:sp modelId="{D798E9FD-854E-4790-9264-C57AE10D4C1E}">
      <dsp:nvSpPr>
        <dsp:cNvPr id="0" name=""/>
        <dsp:cNvSpPr/>
      </dsp:nvSpPr>
      <dsp:spPr>
        <a:xfrm>
          <a:off x="2718" y="2878139"/>
          <a:ext cx="1854283" cy="64139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Target population</a:t>
          </a:r>
          <a:endParaRPr lang="en-US" sz="1500" kern="1200"/>
        </a:p>
      </dsp:txBody>
      <dsp:txXfrm>
        <a:off x="2718" y="2878139"/>
        <a:ext cx="1854283" cy="641392"/>
      </dsp:txXfrm>
    </dsp:sp>
    <dsp:sp modelId="{A21C9E47-DDC6-416F-B1EB-CE9B0FB1C7BC}">
      <dsp:nvSpPr>
        <dsp:cNvPr id="0" name=""/>
        <dsp:cNvSpPr/>
      </dsp:nvSpPr>
      <dsp:spPr>
        <a:xfrm>
          <a:off x="1857001" y="2878139"/>
          <a:ext cx="1854283" cy="641392"/>
        </a:xfrm>
        <a:prstGeom prst="rect">
          <a:avLst/>
        </a:prstGeom>
        <a:solidFill>
          <a:schemeClr val="accent2">
            <a:tint val="40000"/>
            <a:alpha val="90000"/>
            <a:hueOff val="414683"/>
            <a:satOff val="-2480"/>
            <a:lumOff val="-29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14683"/>
              <a:satOff val="-2480"/>
              <a:lumOff val="-2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Target geograhpy within the region</a:t>
          </a:r>
          <a:endParaRPr lang="en-US" sz="1500" kern="1200"/>
        </a:p>
      </dsp:txBody>
      <dsp:txXfrm>
        <a:off x="1857001" y="2878139"/>
        <a:ext cx="1854283" cy="641392"/>
      </dsp:txXfrm>
    </dsp:sp>
    <dsp:sp modelId="{BEACD0B3-26D0-4495-AD84-E21029BE359A}">
      <dsp:nvSpPr>
        <dsp:cNvPr id="0" name=""/>
        <dsp:cNvSpPr/>
      </dsp:nvSpPr>
      <dsp:spPr>
        <a:xfrm>
          <a:off x="3711285" y="2878139"/>
          <a:ext cx="1854283" cy="641392"/>
        </a:xfrm>
        <a:prstGeom prst="rect">
          <a:avLst/>
        </a:prstGeom>
        <a:solidFill>
          <a:schemeClr val="accent2">
            <a:tint val="40000"/>
            <a:alpha val="90000"/>
            <a:hueOff val="829367"/>
            <a:satOff val="-4961"/>
            <a:lumOff val="-58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829367"/>
              <a:satOff val="-4961"/>
              <a:lumOff val="-5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Existing resources and gaps</a:t>
          </a:r>
          <a:endParaRPr lang="en-US" sz="1500" kern="1200"/>
        </a:p>
      </dsp:txBody>
      <dsp:txXfrm>
        <a:off x="3711285" y="2878139"/>
        <a:ext cx="1854283" cy="641392"/>
      </dsp:txXfrm>
    </dsp:sp>
    <dsp:sp modelId="{E175AA6E-F613-4109-A8F3-362DA42C347B}">
      <dsp:nvSpPr>
        <dsp:cNvPr id="0" name=""/>
        <dsp:cNvSpPr/>
      </dsp:nvSpPr>
      <dsp:spPr>
        <a:xfrm rot="10800000">
          <a:off x="0" y="997"/>
          <a:ext cx="5568287" cy="2145123"/>
        </a:xfrm>
        <a:prstGeom prst="upArrowCallout">
          <a:avLst/>
        </a:prstGeom>
        <a:solidFill>
          <a:schemeClr val="accent2">
            <a:hueOff val="1496354"/>
            <a:satOff val="-11600"/>
            <a:lumOff val="-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How to spend NEW funds made available through the NOFA process</a:t>
          </a:r>
          <a:endParaRPr lang="en-US" sz="1800" kern="1200"/>
        </a:p>
      </dsp:txBody>
      <dsp:txXfrm rot="-10800000">
        <a:off x="0" y="997"/>
        <a:ext cx="5568287" cy="752938"/>
      </dsp:txXfrm>
    </dsp:sp>
    <dsp:sp modelId="{30FA44C8-3EEB-4E3F-847E-251F361887A4}">
      <dsp:nvSpPr>
        <dsp:cNvPr id="0" name=""/>
        <dsp:cNvSpPr/>
      </dsp:nvSpPr>
      <dsp:spPr>
        <a:xfrm>
          <a:off x="0" y="753936"/>
          <a:ext cx="2784143" cy="641392"/>
        </a:xfrm>
        <a:prstGeom prst="rect">
          <a:avLst/>
        </a:prstGeom>
        <a:solidFill>
          <a:schemeClr val="accent2">
            <a:tint val="40000"/>
            <a:alpha val="90000"/>
            <a:hueOff val="1244050"/>
            <a:satOff val="-7441"/>
            <a:lumOff val="-8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244050"/>
              <a:satOff val="-7441"/>
              <a:lumOff val="-8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BONUS funds which HUD makes available at the time of competition</a:t>
          </a:r>
          <a:endParaRPr lang="en-US" sz="1500" kern="1200"/>
        </a:p>
      </dsp:txBody>
      <dsp:txXfrm>
        <a:off x="0" y="753936"/>
        <a:ext cx="2784143" cy="641392"/>
      </dsp:txXfrm>
    </dsp:sp>
    <dsp:sp modelId="{66636E49-AF50-41E0-AD22-0B32B1F2C9E2}">
      <dsp:nvSpPr>
        <dsp:cNvPr id="0" name=""/>
        <dsp:cNvSpPr/>
      </dsp:nvSpPr>
      <dsp:spPr>
        <a:xfrm>
          <a:off x="2784143" y="753936"/>
          <a:ext cx="2784143" cy="641392"/>
        </a:xfrm>
        <a:prstGeom prst="rect">
          <a:avLst/>
        </a:prstGeom>
        <a:solidFill>
          <a:schemeClr val="accent2">
            <a:tint val="40000"/>
            <a:alpha val="90000"/>
            <a:hueOff val="1658734"/>
            <a:satOff val="-9921"/>
            <a:lumOff val="-115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58734"/>
              <a:satOff val="-9921"/>
              <a:lumOff val="-11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baseline="0"/>
            <a:t>Reallocated funds which are made available through reduction of current projects</a:t>
          </a:r>
          <a:endParaRPr lang="en-US" sz="1500" kern="1200"/>
        </a:p>
      </dsp:txBody>
      <dsp:txXfrm>
        <a:off x="2784143" y="753936"/>
        <a:ext cx="2784143" cy="641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EE556-1ADB-4090-8718-E84B8C241AE1}">
      <dsp:nvSpPr>
        <dsp:cNvPr id="0" name=""/>
        <dsp:cNvSpPr/>
      </dsp:nvSpPr>
      <dsp:spPr>
        <a:xfrm>
          <a:off x="1329097" y="676"/>
          <a:ext cx="3405978" cy="204358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baseline="0"/>
            <a:t>Landlord relationships</a:t>
          </a:r>
          <a:endParaRPr lang="en-US" sz="4600" kern="1200"/>
        </a:p>
      </dsp:txBody>
      <dsp:txXfrm>
        <a:off x="1329097" y="676"/>
        <a:ext cx="3405978" cy="2043586"/>
      </dsp:txXfrm>
    </dsp:sp>
    <dsp:sp modelId="{3DF065CB-B0F4-49BE-9F76-73B917749288}">
      <dsp:nvSpPr>
        <dsp:cNvPr id="0" name=""/>
        <dsp:cNvSpPr/>
      </dsp:nvSpPr>
      <dsp:spPr>
        <a:xfrm>
          <a:off x="5075673" y="676"/>
          <a:ext cx="3405978" cy="204358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baseline="0"/>
            <a:t>Own their own housing </a:t>
          </a:r>
          <a:endParaRPr lang="en-US" sz="4600" kern="1200"/>
        </a:p>
      </dsp:txBody>
      <dsp:txXfrm>
        <a:off x="5075673" y="676"/>
        <a:ext cx="3405978" cy="2043586"/>
      </dsp:txXfrm>
    </dsp:sp>
    <dsp:sp modelId="{B07D9047-DB88-4983-8EE4-3A6DC8480D44}">
      <dsp:nvSpPr>
        <dsp:cNvPr id="0" name=""/>
        <dsp:cNvSpPr/>
      </dsp:nvSpPr>
      <dsp:spPr>
        <a:xfrm>
          <a:off x="1329097" y="2384861"/>
          <a:ext cx="3405978" cy="204358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baseline="0"/>
            <a:t>Staff diversity</a:t>
          </a:r>
          <a:endParaRPr lang="en-US" sz="4600" kern="1200"/>
        </a:p>
      </dsp:txBody>
      <dsp:txXfrm>
        <a:off x="1329097" y="2384861"/>
        <a:ext cx="3405978" cy="2043586"/>
      </dsp:txXfrm>
    </dsp:sp>
    <dsp:sp modelId="{1DB5B27F-911C-4EF2-925E-0A055610E45D}">
      <dsp:nvSpPr>
        <dsp:cNvPr id="0" name=""/>
        <dsp:cNvSpPr/>
      </dsp:nvSpPr>
      <dsp:spPr>
        <a:xfrm>
          <a:off x="5075673" y="2384861"/>
          <a:ext cx="3405978" cy="204358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baseline="0"/>
            <a:t>Capacity of the provider</a:t>
          </a:r>
          <a:endParaRPr lang="en-US" sz="4600" kern="1200"/>
        </a:p>
      </dsp:txBody>
      <dsp:txXfrm>
        <a:off x="5075673" y="2384861"/>
        <a:ext cx="3405978" cy="2043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1955D-8AB2-4982-B236-136B6329140E}">
      <dsp:nvSpPr>
        <dsp:cNvPr id="0" name=""/>
        <dsp:cNvSpPr/>
      </dsp:nvSpPr>
      <dsp:spPr>
        <a:xfrm>
          <a:off x="1197" y="658070"/>
          <a:ext cx="4203580" cy="2669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BF69D-0C27-41E3-8EF1-EC7CD3DE2A19}">
      <dsp:nvSpPr>
        <dsp:cNvPr id="0" name=""/>
        <dsp:cNvSpPr/>
      </dsp:nvSpPr>
      <dsp:spPr>
        <a:xfrm>
          <a:off x="468262" y="1101781"/>
          <a:ext cx="4203580" cy="2669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baseline="0"/>
            <a:t>Vote to approve recommendation</a:t>
          </a:r>
          <a:endParaRPr lang="en-US" sz="4200" kern="1200"/>
        </a:p>
      </dsp:txBody>
      <dsp:txXfrm>
        <a:off x="546442" y="1179961"/>
        <a:ext cx="4047220" cy="2512913"/>
      </dsp:txXfrm>
    </dsp:sp>
    <dsp:sp modelId="{B75B8AF8-5C75-4644-A85E-457368EE07A5}">
      <dsp:nvSpPr>
        <dsp:cNvPr id="0" name=""/>
        <dsp:cNvSpPr/>
      </dsp:nvSpPr>
      <dsp:spPr>
        <a:xfrm>
          <a:off x="5138907" y="658070"/>
          <a:ext cx="4203580" cy="26692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BBEFD-5D91-43DA-84F4-423C72E4B3A0}">
      <dsp:nvSpPr>
        <dsp:cNvPr id="0" name=""/>
        <dsp:cNvSpPr/>
      </dsp:nvSpPr>
      <dsp:spPr>
        <a:xfrm>
          <a:off x="5605971" y="1101781"/>
          <a:ext cx="4203580" cy="2669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baseline="0"/>
            <a:t>Decide on areas of the RFP to give additional points/weight to</a:t>
          </a:r>
          <a:endParaRPr lang="en-US" sz="4200" kern="1200"/>
        </a:p>
      </dsp:txBody>
      <dsp:txXfrm>
        <a:off x="5684151" y="1179961"/>
        <a:ext cx="4047220" cy="25129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AAEA4-2706-4E15-BF90-A97BDF13E165}">
      <dsp:nvSpPr>
        <dsp:cNvPr id="0" name=""/>
        <dsp:cNvSpPr/>
      </dsp:nvSpPr>
      <dsp:spPr>
        <a:xfrm>
          <a:off x="1066124" y="657558"/>
          <a:ext cx="1274906" cy="12749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30E46-59A4-4458-9A1B-3C987A8E3CBC}">
      <dsp:nvSpPr>
        <dsp:cNvPr id="0" name=""/>
        <dsp:cNvSpPr/>
      </dsp:nvSpPr>
      <dsp:spPr>
        <a:xfrm>
          <a:off x="287015" y="2284588"/>
          <a:ext cx="28331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Centralized access to all homeless response system resources</a:t>
          </a:r>
        </a:p>
      </dsp:txBody>
      <dsp:txXfrm>
        <a:off x="287015" y="2284588"/>
        <a:ext cx="2833124" cy="720000"/>
      </dsp:txXfrm>
    </dsp:sp>
    <dsp:sp modelId="{83B35699-D978-40D4-923E-1CF13ABD80F2}">
      <dsp:nvSpPr>
        <dsp:cNvPr id="0" name=""/>
        <dsp:cNvSpPr/>
      </dsp:nvSpPr>
      <dsp:spPr>
        <a:xfrm>
          <a:off x="4395045" y="657558"/>
          <a:ext cx="1274906" cy="12749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91E9D-F5E0-4E47-A56E-40B7E313DD23}">
      <dsp:nvSpPr>
        <dsp:cNvPr id="0" name=""/>
        <dsp:cNvSpPr/>
      </dsp:nvSpPr>
      <dsp:spPr>
        <a:xfrm>
          <a:off x="3615936" y="2284588"/>
          <a:ext cx="28331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Increase housing opportunities for BIPOC single adults</a:t>
          </a:r>
        </a:p>
      </dsp:txBody>
      <dsp:txXfrm>
        <a:off x="3615936" y="2284588"/>
        <a:ext cx="2833124" cy="720000"/>
      </dsp:txXfrm>
    </dsp:sp>
    <dsp:sp modelId="{37490B94-9E80-4A4C-BF7A-111D1C576902}">
      <dsp:nvSpPr>
        <dsp:cNvPr id="0" name=""/>
        <dsp:cNvSpPr/>
      </dsp:nvSpPr>
      <dsp:spPr>
        <a:xfrm>
          <a:off x="7723967" y="657558"/>
          <a:ext cx="1274906" cy="12749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12F6C-D3A9-4D6E-B817-887D372E2490}">
      <dsp:nvSpPr>
        <dsp:cNvPr id="0" name=""/>
        <dsp:cNvSpPr/>
      </dsp:nvSpPr>
      <dsp:spPr>
        <a:xfrm>
          <a:off x="6944858" y="2284588"/>
          <a:ext cx="283312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Understand and influence development of affordable housing</a:t>
          </a:r>
        </a:p>
      </dsp:txBody>
      <dsp:txXfrm>
        <a:off x="6944858" y="2284588"/>
        <a:ext cx="283312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7T17:31:39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7T17:35:27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7T17:39:5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7T17:40:09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7T17:39:12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7T17:41:5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7T17:43:56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7T17:48:14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August 17,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7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August 17,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232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August 17,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2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August 17,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85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August 17,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August 17, 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5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August 17,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21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August 17,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249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August 17,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3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August 17,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0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August 17,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5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August 17,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484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72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customXml" Target="../ink/ink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BC353-549C-47DC-9732-7E6961372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89BFA-C816-477D-8A6A-E83DA5F91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5" b="12894"/>
          <a:stretch/>
        </p:blipFill>
        <p:spPr>
          <a:xfrm>
            <a:off x="20" y="-1"/>
            <a:ext cx="12191980" cy="6858002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E8EF02-562C-4C9A-AF1D-D9945FFA9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18" y="381663"/>
            <a:ext cx="7223106" cy="82693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SMAC Governing Board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5EE70-A1ED-4E26-9B9C-46E2AF1C8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318" y="1256307"/>
            <a:ext cx="5553331" cy="572493"/>
          </a:xfrm>
        </p:spPr>
        <p:txBody>
          <a:bodyPr>
            <a:normAutofit/>
          </a:bodyPr>
          <a:lstStyle/>
          <a:p>
            <a:pPr algn="l"/>
            <a:r>
              <a:rPr lang="en-US" sz="1800" dirty="0"/>
              <a:t>August 17, 2021</a:t>
            </a:r>
          </a:p>
        </p:txBody>
      </p:sp>
    </p:spTree>
    <p:extLst>
      <p:ext uri="{BB962C8B-B14F-4D97-AF65-F5344CB8AC3E}">
        <p14:creationId xmlns:p14="http://schemas.microsoft.com/office/powerpoint/2010/main" val="3547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7811B-5B77-452A-80A1-242C26082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737B58-B046-43E0-A2E1-653B8960C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10557"/>
            <a:ext cx="12192000" cy="4547444"/>
          </a:xfrm>
          <a:custGeom>
            <a:avLst/>
            <a:gdLst>
              <a:gd name="connsiteX0" fmla="*/ 3127332 w 12192000"/>
              <a:gd name="connsiteY0" fmla="*/ 0 h 4547914"/>
              <a:gd name="connsiteX1" fmla="*/ 3133085 w 12192000"/>
              <a:gd name="connsiteY1" fmla="*/ 393 h 4547914"/>
              <a:gd name="connsiteX2" fmla="*/ 3186709 w 12192000"/>
              <a:gd name="connsiteY2" fmla="*/ 21974 h 4547914"/>
              <a:gd name="connsiteX3" fmla="*/ 3287078 w 12192000"/>
              <a:gd name="connsiteY3" fmla="*/ 28076 h 4547914"/>
              <a:gd name="connsiteX4" fmla="*/ 3386448 w 12192000"/>
              <a:gd name="connsiteY4" fmla="*/ 30863 h 4547914"/>
              <a:gd name="connsiteX5" fmla="*/ 3422427 w 12192000"/>
              <a:gd name="connsiteY5" fmla="*/ 30293 h 4547914"/>
              <a:gd name="connsiteX6" fmla="*/ 3486559 w 12192000"/>
              <a:gd name="connsiteY6" fmla="*/ 36240 h 4547914"/>
              <a:gd name="connsiteX7" fmla="*/ 3515932 w 12192000"/>
              <a:gd name="connsiteY7" fmla="*/ 43280 h 4547914"/>
              <a:gd name="connsiteX8" fmla="*/ 3517220 w 12192000"/>
              <a:gd name="connsiteY8" fmla="*/ 42847 h 4547914"/>
              <a:gd name="connsiteX9" fmla="*/ 3519845 w 12192000"/>
              <a:gd name="connsiteY9" fmla="*/ 45877 h 4547914"/>
              <a:gd name="connsiteX10" fmla="*/ 3525279 w 12192000"/>
              <a:gd name="connsiteY10" fmla="*/ 47281 h 4547914"/>
              <a:gd name="connsiteX11" fmla="*/ 3540113 w 12192000"/>
              <a:gd name="connsiteY11" fmla="*/ 46377 h 4547914"/>
              <a:gd name="connsiteX12" fmla="*/ 3545692 w 12192000"/>
              <a:gd name="connsiteY12" fmla="*/ 45256 h 4547914"/>
              <a:gd name="connsiteX13" fmla="*/ 3553854 w 12192000"/>
              <a:gd name="connsiteY13" fmla="*/ 45277 h 4547914"/>
              <a:gd name="connsiteX14" fmla="*/ 3554058 w 12192000"/>
              <a:gd name="connsiteY14" fmla="*/ 45526 h 4547914"/>
              <a:gd name="connsiteX15" fmla="*/ 3561703 w 12192000"/>
              <a:gd name="connsiteY15" fmla="*/ 45061 h 4547914"/>
              <a:gd name="connsiteX16" fmla="*/ 3599112 w 12192000"/>
              <a:gd name="connsiteY16" fmla="*/ 39636 h 4547914"/>
              <a:gd name="connsiteX17" fmla="*/ 3648544 w 12192000"/>
              <a:gd name="connsiteY17" fmla="*/ 63351 h 4547914"/>
              <a:gd name="connsiteX18" fmla="*/ 3668987 w 12192000"/>
              <a:gd name="connsiteY18" fmla="*/ 67462 h 4547914"/>
              <a:gd name="connsiteX19" fmla="*/ 3679906 w 12192000"/>
              <a:gd name="connsiteY19" fmla="*/ 70986 h 4547914"/>
              <a:gd name="connsiteX20" fmla="*/ 3680583 w 12192000"/>
              <a:gd name="connsiteY20" fmla="*/ 72064 h 4547914"/>
              <a:gd name="connsiteX21" fmla="*/ 3716448 w 12192000"/>
              <a:gd name="connsiteY21" fmla="*/ 66738 h 4547914"/>
              <a:gd name="connsiteX22" fmla="*/ 3721210 w 12192000"/>
              <a:gd name="connsiteY22" fmla="*/ 68033 h 4547914"/>
              <a:gd name="connsiteX23" fmla="*/ 3744585 w 12192000"/>
              <a:gd name="connsiteY23" fmla="*/ 62000 h 4547914"/>
              <a:gd name="connsiteX24" fmla="*/ 3756664 w 12192000"/>
              <a:gd name="connsiteY24" fmla="*/ 60251 h 4547914"/>
              <a:gd name="connsiteX25" fmla="*/ 3760076 w 12192000"/>
              <a:gd name="connsiteY25" fmla="*/ 56938 h 4547914"/>
              <a:gd name="connsiteX26" fmla="*/ 3777900 w 12192000"/>
              <a:gd name="connsiteY26" fmla="*/ 55785 h 4547914"/>
              <a:gd name="connsiteX27" fmla="*/ 3779950 w 12192000"/>
              <a:gd name="connsiteY27" fmla="*/ 56716 h 4547914"/>
              <a:gd name="connsiteX28" fmla="*/ 3794650 w 12192000"/>
              <a:gd name="connsiteY28" fmla="*/ 51811 h 4547914"/>
              <a:gd name="connsiteX29" fmla="*/ 3806969 w 12192000"/>
              <a:gd name="connsiteY29" fmla="*/ 42923 h 4547914"/>
              <a:gd name="connsiteX30" fmla="*/ 3958577 w 12192000"/>
              <a:gd name="connsiteY30" fmla="*/ 48077 h 4547914"/>
              <a:gd name="connsiteX31" fmla="*/ 4089430 w 12192000"/>
              <a:gd name="connsiteY31" fmla="*/ 10971 h 4547914"/>
              <a:gd name="connsiteX32" fmla="*/ 4171715 w 12192000"/>
              <a:gd name="connsiteY32" fmla="*/ 14837 h 4547914"/>
              <a:gd name="connsiteX33" fmla="*/ 4199128 w 12192000"/>
              <a:gd name="connsiteY33" fmla="*/ 36665 h 4547914"/>
              <a:gd name="connsiteX34" fmla="*/ 4403546 w 12192000"/>
              <a:gd name="connsiteY34" fmla="*/ 25654 h 4547914"/>
              <a:gd name="connsiteX35" fmla="*/ 4455762 w 12192000"/>
              <a:gd name="connsiteY35" fmla="*/ 32542 h 4547914"/>
              <a:gd name="connsiteX36" fmla="*/ 4501720 w 12192000"/>
              <a:gd name="connsiteY36" fmla="*/ 18795 h 4547914"/>
              <a:gd name="connsiteX37" fmla="*/ 4520780 w 12192000"/>
              <a:gd name="connsiteY37" fmla="*/ 25908 h 4547914"/>
              <a:gd name="connsiteX38" fmla="*/ 4524071 w 12192000"/>
              <a:gd name="connsiteY38" fmla="*/ 27353 h 4547914"/>
              <a:gd name="connsiteX39" fmla="*/ 4537225 w 12192000"/>
              <a:gd name="connsiteY39" fmla="*/ 28400 h 4547914"/>
              <a:gd name="connsiteX40" fmla="*/ 4540932 w 12192000"/>
              <a:gd name="connsiteY40" fmla="*/ 34609 h 4547914"/>
              <a:gd name="connsiteX41" fmla="*/ 4560732 w 12192000"/>
              <a:gd name="connsiteY41" fmla="*/ 40424 h 4547914"/>
              <a:gd name="connsiteX42" fmla="*/ 4584946 w 12192000"/>
              <a:gd name="connsiteY42" fmla="*/ 40704 h 4547914"/>
              <a:gd name="connsiteX43" fmla="*/ 4670972 w 12192000"/>
              <a:gd name="connsiteY43" fmla="*/ 42345 h 4547914"/>
              <a:gd name="connsiteX44" fmla="*/ 4685002 w 12192000"/>
              <a:gd name="connsiteY44" fmla="*/ 38991 h 4547914"/>
              <a:gd name="connsiteX45" fmla="*/ 4730794 w 12192000"/>
              <a:gd name="connsiteY45" fmla="*/ 44584 h 4547914"/>
              <a:gd name="connsiteX46" fmla="*/ 4771603 w 12192000"/>
              <a:gd name="connsiteY46" fmla="*/ 45842 h 4547914"/>
              <a:gd name="connsiteX47" fmla="*/ 4798044 w 12192000"/>
              <a:gd name="connsiteY47" fmla="*/ 43174 h 4547914"/>
              <a:gd name="connsiteX48" fmla="*/ 4804975 w 12192000"/>
              <a:gd name="connsiteY48" fmla="*/ 45385 h 4547914"/>
              <a:gd name="connsiteX49" fmla="*/ 4831600 w 12192000"/>
              <a:gd name="connsiteY49" fmla="*/ 46811 h 4547914"/>
              <a:gd name="connsiteX50" fmla="*/ 4845162 w 12192000"/>
              <a:gd name="connsiteY50" fmla="*/ 43534 h 4547914"/>
              <a:gd name="connsiteX51" fmla="*/ 4858548 w 12192000"/>
              <a:gd name="connsiteY51" fmla="*/ 51080 h 4547914"/>
              <a:gd name="connsiteX52" fmla="*/ 4861820 w 12192000"/>
              <a:gd name="connsiteY52" fmla="*/ 56610 h 4547914"/>
              <a:gd name="connsiteX53" fmla="*/ 4880767 w 12192000"/>
              <a:gd name="connsiteY53" fmla="*/ 54127 h 4547914"/>
              <a:gd name="connsiteX54" fmla="*/ 4896300 w 12192000"/>
              <a:gd name="connsiteY54" fmla="*/ 59531 h 4547914"/>
              <a:gd name="connsiteX55" fmla="*/ 4909841 w 12192000"/>
              <a:gd name="connsiteY55" fmla="*/ 55998 h 4547914"/>
              <a:gd name="connsiteX56" fmla="*/ 4915461 w 12192000"/>
              <a:gd name="connsiteY56" fmla="*/ 56794 h 4547914"/>
              <a:gd name="connsiteX57" fmla="*/ 4929430 w 12192000"/>
              <a:gd name="connsiteY57" fmla="*/ 59468 h 4547914"/>
              <a:gd name="connsiteX58" fmla="*/ 4953531 w 12192000"/>
              <a:gd name="connsiteY58" fmla="*/ 65410 h 4547914"/>
              <a:gd name="connsiteX59" fmla="*/ 4961050 w 12192000"/>
              <a:gd name="connsiteY59" fmla="*/ 66237 h 4547914"/>
              <a:gd name="connsiteX60" fmla="*/ 4977419 w 12192000"/>
              <a:gd name="connsiteY60" fmla="*/ 75324 h 4547914"/>
              <a:gd name="connsiteX61" fmla="*/ 5009106 w 12192000"/>
              <a:gd name="connsiteY61" fmla="*/ 83094 h 4547914"/>
              <a:gd name="connsiteX62" fmla="*/ 5064895 w 12192000"/>
              <a:gd name="connsiteY62" fmla="*/ 110208 h 4547914"/>
              <a:gd name="connsiteX63" fmla="*/ 5097688 w 12192000"/>
              <a:gd name="connsiteY63" fmla="*/ 123146 h 4547914"/>
              <a:gd name="connsiteX64" fmla="*/ 5119875 w 12192000"/>
              <a:gd name="connsiteY64" fmla="*/ 135071 h 4547914"/>
              <a:gd name="connsiteX65" fmla="*/ 5185360 w 12192000"/>
              <a:gd name="connsiteY65" fmla="*/ 151913 h 4547914"/>
              <a:gd name="connsiteX66" fmla="*/ 5297679 w 12192000"/>
              <a:gd name="connsiteY66" fmla="*/ 174179 h 4547914"/>
              <a:gd name="connsiteX67" fmla="*/ 5320681 w 12192000"/>
              <a:gd name="connsiteY67" fmla="*/ 180162 h 4547914"/>
              <a:gd name="connsiteX68" fmla="*/ 5336842 w 12192000"/>
              <a:gd name="connsiteY68" fmla="*/ 190246 h 4547914"/>
              <a:gd name="connsiteX69" fmla="*/ 5337444 w 12192000"/>
              <a:gd name="connsiteY69" fmla="*/ 196891 h 4547914"/>
              <a:gd name="connsiteX70" fmla="*/ 5349516 w 12192000"/>
              <a:gd name="connsiteY70" fmla="*/ 200975 h 4547914"/>
              <a:gd name="connsiteX71" fmla="*/ 5351972 w 12192000"/>
              <a:gd name="connsiteY71" fmla="*/ 203093 h 4547914"/>
              <a:gd name="connsiteX72" fmla="*/ 5366814 w 12192000"/>
              <a:gd name="connsiteY72" fmla="*/ 214209 h 4547914"/>
              <a:gd name="connsiteX73" fmla="*/ 5417244 w 12192000"/>
              <a:gd name="connsiteY73" fmla="*/ 212297 h 4547914"/>
              <a:gd name="connsiteX74" fmla="*/ 5463870 w 12192000"/>
              <a:gd name="connsiteY74" fmla="*/ 231038 h 4547914"/>
              <a:gd name="connsiteX75" fmla="*/ 5664412 w 12192000"/>
              <a:gd name="connsiteY75" fmla="*/ 269118 h 4547914"/>
              <a:gd name="connsiteX76" fmla="*/ 5680257 w 12192000"/>
              <a:gd name="connsiteY76" fmla="*/ 295883 h 4547914"/>
              <a:gd name="connsiteX77" fmla="*/ 5757046 w 12192000"/>
              <a:gd name="connsiteY77" fmla="*/ 318923 h 4547914"/>
              <a:gd name="connsiteX78" fmla="*/ 5899668 w 12192000"/>
              <a:gd name="connsiteY78" fmla="*/ 315366 h 4547914"/>
              <a:gd name="connsiteX79" fmla="*/ 6042086 w 12192000"/>
              <a:gd name="connsiteY79" fmla="*/ 355988 h 4547914"/>
              <a:gd name="connsiteX80" fmla="*/ 6058069 w 12192000"/>
              <a:gd name="connsiteY80" fmla="*/ 350640 h 4547914"/>
              <a:gd name="connsiteX81" fmla="*/ 6074444 w 12192000"/>
              <a:gd name="connsiteY81" fmla="*/ 349558 h 4547914"/>
              <a:gd name="connsiteX82" fmla="*/ 6075959 w 12192000"/>
              <a:gd name="connsiteY82" fmla="*/ 350905 h 4547914"/>
              <a:gd name="connsiteX83" fmla="*/ 6093540 w 12192000"/>
              <a:gd name="connsiteY83" fmla="*/ 354046 h 4547914"/>
              <a:gd name="connsiteX84" fmla="*/ 6098369 w 12192000"/>
              <a:gd name="connsiteY84" fmla="*/ 351775 h 4547914"/>
              <a:gd name="connsiteX85" fmla="*/ 6110738 w 12192000"/>
              <a:gd name="connsiteY85" fmla="*/ 353003 h 4547914"/>
              <a:gd name="connsiteX86" fmla="*/ 6135933 w 12192000"/>
              <a:gd name="connsiteY86" fmla="*/ 352922 h 4547914"/>
              <a:gd name="connsiteX87" fmla="*/ 6139871 w 12192000"/>
              <a:gd name="connsiteY87" fmla="*/ 355250 h 4547914"/>
              <a:gd name="connsiteX88" fmla="*/ 6176662 w 12192000"/>
              <a:gd name="connsiteY88" fmla="*/ 358778 h 4547914"/>
              <a:gd name="connsiteX89" fmla="*/ 6176801 w 12192000"/>
              <a:gd name="connsiteY89" fmla="*/ 359940 h 4547914"/>
              <a:gd name="connsiteX90" fmla="*/ 6185563 w 12192000"/>
              <a:gd name="connsiteY90" fmla="*/ 365795 h 4547914"/>
              <a:gd name="connsiteX91" fmla="*/ 6203148 w 12192000"/>
              <a:gd name="connsiteY91" fmla="*/ 374448 h 4547914"/>
              <a:gd name="connsiteX92" fmla="*/ 6239136 w 12192000"/>
              <a:gd name="connsiteY92" fmla="*/ 408168 h 4547914"/>
              <a:gd name="connsiteX93" fmla="*/ 6277452 w 12192000"/>
              <a:gd name="connsiteY93" fmla="*/ 411970 h 4547914"/>
              <a:gd name="connsiteX94" fmla="*/ 6284979 w 12192000"/>
              <a:gd name="connsiteY94" fmla="*/ 413344 h 4547914"/>
              <a:gd name="connsiteX95" fmla="*/ 6285055 w 12192000"/>
              <a:gd name="connsiteY95" fmla="*/ 413623 h 4547914"/>
              <a:gd name="connsiteX96" fmla="*/ 6292844 w 12192000"/>
              <a:gd name="connsiteY96" fmla="*/ 415573 h 4547914"/>
              <a:gd name="connsiteX97" fmla="*/ 6298705 w 12192000"/>
              <a:gd name="connsiteY97" fmla="*/ 415849 h 4547914"/>
              <a:gd name="connsiteX98" fmla="*/ 6313308 w 12192000"/>
              <a:gd name="connsiteY98" fmla="*/ 418514 h 4547914"/>
              <a:gd name="connsiteX99" fmla="*/ 6317834 w 12192000"/>
              <a:gd name="connsiteY99" fmla="*/ 421103 h 4547914"/>
              <a:gd name="connsiteX100" fmla="*/ 6318907 w 12192000"/>
              <a:gd name="connsiteY100" fmla="*/ 424540 h 4547914"/>
              <a:gd name="connsiteX101" fmla="*/ 6320341 w 12192000"/>
              <a:gd name="connsiteY101" fmla="*/ 424442 h 4547914"/>
              <a:gd name="connsiteX102" fmla="*/ 6345071 w 12192000"/>
              <a:gd name="connsiteY102" fmla="*/ 437925 h 4547914"/>
              <a:gd name="connsiteX103" fmla="*/ 6403531 w 12192000"/>
              <a:gd name="connsiteY103" fmla="*/ 458610 h 4547914"/>
              <a:gd name="connsiteX104" fmla="*/ 6438176 w 12192000"/>
              <a:gd name="connsiteY104" fmla="*/ 466584 h 4547914"/>
              <a:gd name="connsiteX105" fmla="*/ 6531805 w 12192000"/>
              <a:gd name="connsiteY105" fmla="*/ 492660 h 4547914"/>
              <a:gd name="connsiteX106" fmla="*/ 6624812 w 12192000"/>
              <a:gd name="connsiteY106" fmla="*/ 522053 h 4547914"/>
              <a:gd name="connsiteX107" fmla="*/ 6665821 w 12192000"/>
              <a:gd name="connsiteY107" fmla="*/ 554780 h 4547914"/>
              <a:gd name="connsiteX108" fmla="*/ 6671133 w 12192000"/>
              <a:gd name="connsiteY108" fmla="*/ 556507 h 4547914"/>
              <a:gd name="connsiteX109" fmla="*/ 6685990 w 12192000"/>
              <a:gd name="connsiteY109" fmla="*/ 556489 h 4547914"/>
              <a:gd name="connsiteX110" fmla="*/ 6691636 w 12192000"/>
              <a:gd name="connsiteY110" fmla="*/ 555702 h 4547914"/>
              <a:gd name="connsiteX111" fmla="*/ 6699772 w 12192000"/>
              <a:gd name="connsiteY111" fmla="*/ 556210 h 4547914"/>
              <a:gd name="connsiteX112" fmla="*/ 6699955 w 12192000"/>
              <a:gd name="connsiteY112" fmla="*/ 556471 h 4547914"/>
              <a:gd name="connsiteX113" fmla="*/ 6707613 w 12192000"/>
              <a:gd name="connsiteY113" fmla="*/ 556462 h 4547914"/>
              <a:gd name="connsiteX114" fmla="*/ 6745320 w 12192000"/>
              <a:gd name="connsiteY114" fmla="*/ 553275 h 4547914"/>
              <a:gd name="connsiteX115" fmla="*/ 6792811 w 12192000"/>
              <a:gd name="connsiteY115" fmla="*/ 579903 h 4547914"/>
              <a:gd name="connsiteX116" fmla="*/ 6812882 w 12192000"/>
              <a:gd name="connsiteY116" fmla="*/ 585228 h 4547914"/>
              <a:gd name="connsiteX117" fmla="*/ 6823500 w 12192000"/>
              <a:gd name="connsiteY117" fmla="*/ 589398 h 4547914"/>
              <a:gd name="connsiteX118" fmla="*/ 6824098 w 12192000"/>
              <a:gd name="connsiteY118" fmla="*/ 590514 h 4547914"/>
              <a:gd name="connsiteX119" fmla="*/ 6860252 w 12192000"/>
              <a:gd name="connsiteY119" fmla="*/ 587335 h 4547914"/>
              <a:gd name="connsiteX120" fmla="*/ 6864904 w 12192000"/>
              <a:gd name="connsiteY120" fmla="*/ 588912 h 4547914"/>
              <a:gd name="connsiteX121" fmla="*/ 6888662 w 12192000"/>
              <a:gd name="connsiteY121" fmla="*/ 584282 h 4547914"/>
              <a:gd name="connsiteX122" fmla="*/ 6900835 w 12192000"/>
              <a:gd name="connsiteY122" fmla="*/ 583254 h 4547914"/>
              <a:gd name="connsiteX123" fmla="*/ 6904484 w 12192000"/>
              <a:gd name="connsiteY123" fmla="*/ 580150 h 4547914"/>
              <a:gd name="connsiteX124" fmla="*/ 6922346 w 12192000"/>
              <a:gd name="connsiteY124" fmla="*/ 580062 h 4547914"/>
              <a:gd name="connsiteX125" fmla="*/ 6924318 w 12192000"/>
              <a:gd name="connsiteY125" fmla="*/ 581112 h 4547914"/>
              <a:gd name="connsiteX126" fmla="*/ 6939344 w 12192000"/>
              <a:gd name="connsiteY126" fmla="*/ 577092 h 4547914"/>
              <a:gd name="connsiteX127" fmla="*/ 6952296 w 12192000"/>
              <a:gd name="connsiteY127" fmla="*/ 568950 h 4547914"/>
              <a:gd name="connsiteX128" fmla="*/ 7103052 w 12192000"/>
              <a:gd name="connsiteY128" fmla="*/ 583137 h 4547914"/>
              <a:gd name="connsiteX129" fmla="*/ 7236304 w 12192000"/>
              <a:gd name="connsiteY129" fmla="*/ 553886 h 4547914"/>
              <a:gd name="connsiteX130" fmla="*/ 7318047 w 12192000"/>
              <a:gd name="connsiteY130" fmla="*/ 562652 h 4547914"/>
              <a:gd name="connsiteX131" fmla="*/ 7343733 w 12192000"/>
              <a:gd name="connsiteY131" fmla="*/ 586084 h 4547914"/>
              <a:gd name="connsiteX132" fmla="*/ 7548358 w 12192000"/>
              <a:gd name="connsiteY132" fmla="*/ 587278 h 4547914"/>
              <a:gd name="connsiteX133" fmla="*/ 7599893 w 12192000"/>
              <a:gd name="connsiteY133" fmla="*/ 597269 h 4547914"/>
              <a:gd name="connsiteX134" fmla="*/ 7646750 w 12192000"/>
              <a:gd name="connsiteY134" fmla="*/ 586283 h 4547914"/>
              <a:gd name="connsiteX135" fmla="*/ 7665217 w 12192000"/>
              <a:gd name="connsiteY135" fmla="*/ 594522 h 4547914"/>
              <a:gd name="connsiteX136" fmla="*/ 7668385 w 12192000"/>
              <a:gd name="connsiteY136" fmla="*/ 596159 h 4547914"/>
              <a:gd name="connsiteX137" fmla="*/ 7681420 w 12192000"/>
              <a:gd name="connsiteY137" fmla="*/ 597991 h 4547914"/>
              <a:gd name="connsiteX138" fmla="*/ 7684651 w 12192000"/>
              <a:gd name="connsiteY138" fmla="*/ 604410 h 4547914"/>
              <a:gd name="connsiteX139" fmla="*/ 7843050 w 12192000"/>
              <a:gd name="connsiteY139" fmla="*/ 614711 h 4547914"/>
              <a:gd name="connsiteX140" fmla="*/ 7911637 w 12192000"/>
              <a:gd name="connsiteY140" fmla="*/ 619429 h 4547914"/>
              <a:gd name="connsiteX141" fmla="*/ 7937365 w 12192000"/>
              <a:gd name="connsiteY141" fmla="*/ 627138 h 4547914"/>
              <a:gd name="connsiteX142" fmla="*/ 8037057 w 12192000"/>
              <a:gd name="connsiteY142" fmla="*/ 650485 h 4547914"/>
              <a:gd name="connsiteX143" fmla="*/ 8122868 w 12192000"/>
              <a:gd name="connsiteY143" fmla="*/ 664767 h 4547914"/>
              <a:gd name="connsiteX144" fmla="*/ 8186750 w 12192000"/>
              <a:gd name="connsiteY144" fmla="*/ 649905 h 4547914"/>
              <a:gd name="connsiteX145" fmla="*/ 8192054 w 12192000"/>
              <a:gd name="connsiteY145" fmla="*/ 654747 h 4547914"/>
              <a:gd name="connsiteX146" fmla="*/ 8235470 w 12192000"/>
              <a:gd name="connsiteY146" fmla="*/ 656811 h 4547914"/>
              <a:gd name="connsiteX147" fmla="*/ 8388968 w 12192000"/>
              <a:gd name="connsiteY147" fmla="*/ 633562 h 4547914"/>
              <a:gd name="connsiteX148" fmla="*/ 8473770 w 12192000"/>
              <a:gd name="connsiteY148" fmla="*/ 638438 h 4547914"/>
              <a:gd name="connsiteX149" fmla="*/ 8503642 w 12192000"/>
              <a:gd name="connsiteY149" fmla="*/ 645084 h 4547914"/>
              <a:gd name="connsiteX150" fmla="*/ 8553701 w 12192000"/>
              <a:gd name="connsiteY150" fmla="*/ 655915 h 4547914"/>
              <a:gd name="connsiteX151" fmla="*/ 8590556 w 12192000"/>
              <a:gd name="connsiteY151" fmla="*/ 676112 h 4547914"/>
              <a:gd name="connsiteX152" fmla="*/ 8632638 w 12192000"/>
              <a:gd name="connsiteY152" fmla="*/ 680372 h 4547914"/>
              <a:gd name="connsiteX153" fmla="*/ 8643140 w 12192000"/>
              <a:gd name="connsiteY153" fmla="*/ 665707 h 4547914"/>
              <a:gd name="connsiteX154" fmla="*/ 8687917 w 12192000"/>
              <a:gd name="connsiteY154" fmla="*/ 675343 h 4547914"/>
              <a:gd name="connsiteX155" fmla="*/ 8755765 w 12192000"/>
              <a:gd name="connsiteY155" fmla="*/ 691678 h 4547914"/>
              <a:gd name="connsiteX156" fmla="*/ 8795085 w 12192000"/>
              <a:gd name="connsiteY156" fmla="*/ 697058 h 4547914"/>
              <a:gd name="connsiteX157" fmla="*/ 8902279 w 12192000"/>
              <a:gd name="connsiteY157" fmla="*/ 716141 h 4547914"/>
              <a:gd name="connsiteX158" fmla="*/ 9009490 w 12192000"/>
              <a:gd name="connsiteY158" fmla="*/ 738600 h 4547914"/>
              <a:gd name="connsiteX159" fmla="*/ 9072120 w 12192000"/>
              <a:gd name="connsiteY159" fmla="*/ 770795 h 4547914"/>
              <a:gd name="connsiteX160" fmla="*/ 9160343 w 12192000"/>
              <a:gd name="connsiteY160" fmla="*/ 787216 h 4547914"/>
              <a:gd name="connsiteX161" fmla="*/ 9174981 w 12192000"/>
              <a:gd name="connsiteY161" fmla="*/ 792732 h 4547914"/>
              <a:gd name="connsiteX162" fmla="*/ 9278987 w 12192000"/>
              <a:gd name="connsiteY162" fmla="*/ 786295 h 4547914"/>
              <a:gd name="connsiteX163" fmla="*/ 9344958 w 12192000"/>
              <a:gd name="connsiteY163" fmla="*/ 774279 h 4547914"/>
              <a:gd name="connsiteX164" fmla="*/ 9425228 w 12192000"/>
              <a:gd name="connsiteY164" fmla="*/ 792119 h 4547914"/>
              <a:gd name="connsiteX165" fmla="*/ 9552261 w 12192000"/>
              <a:gd name="connsiteY165" fmla="*/ 893301 h 4547914"/>
              <a:gd name="connsiteX166" fmla="*/ 9822258 w 12192000"/>
              <a:gd name="connsiteY166" fmla="*/ 1002324 h 4547914"/>
              <a:gd name="connsiteX167" fmla="*/ 10113244 w 12192000"/>
              <a:gd name="connsiteY167" fmla="*/ 1044980 h 4547914"/>
              <a:gd name="connsiteX168" fmla="*/ 10189871 w 12192000"/>
              <a:gd name="connsiteY168" fmla="*/ 1037861 h 4547914"/>
              <a:gd name="connsiteX169" fmla="*/ 10414253 w 12192000"/>
              <a:gd name="connsiteY169" fmla="*/ 1023845 h 4547914"/>
              <a:gd name="connsiteX170" fmla="*/ 10642574 w 12192000"/>
              <a:gd name="connsiteY170" fmla="*/ 951338 h 4547914"/>
              <a:gd name="connsiteX171" fmla="*/ 10786007 w 12192000"/>
              <a:gd name="connsiteY171" fmla="*/ 939394 h 4547914"/>
              <a:gd name="connsiteX172" fmla="*/ 10854151 w 12192000"/>
              <a:gd name="connsiteY172" fmla="*/ 920634 h 4547914"/>
              <a:gd name="connsiteX173" fmla="*/ 10901354 w 12192000"/>
              <a:gd name="connsiteY173" fmla="*/ 919737 h 4547914"/>
              <a:gd name="connsiteX174" fmla="*/ 10929658 w 12192000"/>
              <a:gd name="connsiteY174" fmla="*/ 917554 h 4547914"/>
              <a:gd name="connsiteX175" fmla="*/ 10978685 w 12192000"/>
              <a:gd name="connsiteY175" fmla="*/ 886324 h 4547914"/>
              <a:gd name="connsiteX176" fmla="*/ 11163594 w 12192000"/>
              <a:gd name="connsiteY176" fmla="*/ 876561 h 4547914"/>
              <a:gd name="connsiteX177" fmla="*/ 11340142 w 12192000"/>
              <a:gd name="connsiteY177" fmla="*/ 908065 h 4547914"/>
              <a:gd name="connsiteX178" fmla="*/ 11603318 w 12192000"/>
              <a:gd name="connsiteY178" fmla="*/ 818596 h 4547914"/>
              <a:gd name="connsiteX179" fmla="*/ 11630282 w 12192000"/>
              <a:gd name="connsiteY179" fmla="*/ 811576 h 4547914"/>
              <a:gd name="connsiteX180" fmla="*/ 11776458 w 12192000"/>
              <a:gd name="connsiteY180" fmla="*/ 776804 h 4547914"/>
              <a:gd name="connsiteX181" fmla="*/ 12105816 w 12192000"/>
              <a:gd name="connsiteY181" fmla="*/ 760705 h 4547914"/>
              <a:gd name="connsiteX182" fmla="*/ 12192000 w 12192000"/>
              <a:gd name="connsiteY182" fmla="*/ 696740 h 4547914"/>
              <a:gd name="connsiteX183" fmla="*/ 12192000 w 12192000"/>
              <a:gd name="connsiteY183" fmla="*/ 4547914 h 4547914"/>
              <a:gd name="connsiteX184" fmla="*/ 0 w 12192000"/>
              <a:gd name="connsiteY184" fmla="*/ 4547914 h 4547914"/>
              <a:gd name="connsiteX185" fmla="*/ 0 w 12192000"/>
              <a:gd name="connsiteY185" fmla="*/ 540952 h 4547914"/>
              <a:gd name="connsiteX186" fmla="*/ 3948 w 12192000"/>
              <a:gd name="connsiteY186" fmla="*/ 539910 h 4547914"/>
              <a:gd name="connsiteX187" fmla="*/ 79987 w 12192000"/>
              <a:gd name="connsiteY187" fmla="*/ 526438 h 4547914"/>
              <a:gd name="connsiteX188" fmla="*/ 173247 w 12192000"/>
              <a:gd name="connsiteY188" fmla="*/ 477963 h 4547914"/>
              <a:gd name="connsiteX189" fmla="*/ 206877 w 12192000"/>
              <a:gd name="connsiteY189" fmla="*/ 473422 h 4547914"/>
              <a:gd name="connsiteX190" fmla="*/ 205655 w 12192000"/>
              <a:gd name="connsiteY190" fmla="*/ 464845 h 4547914"/>
              <a:gd name="connsiteX191" fmla="*/ 218147 w 12192000"/>
              <a:gd name="connsiteY191" fmla="*/ 464214 h 4547914"/>
              <a:gd name="connsiteX192" fmla="*/ 246031 w 12192000"/>
              <a:gd name="connsiteY192" fmla="*/ 464005 h 4547914"/>
              <a:gd name="connsiteX193" fmla="*/ 329529 w 12192000"/>
              <a:gd name="connsiteY193" fmla="*/ 461625 h 4547914"/>
              <a:gd name="connsiteX194" fmla="*/ 352311 w 12192000"/>
              <a:gd name="connsiteY194" fmla="*/ 445177 h 4547914"/>
              <a:gd name="connsiteX195" fmla="*/ 373861 w 12192000"/>
              <a:gd name="connsiteY195" fmla="*/ 444919 h 4547914"/>
              <a:gd name="connsiteX196" fmla="*/ 498838 w 12192000"/>
              <a:gd name="connsiteY196" fmla="*/ 422873 h 4547914"/>
              <a:gd name="connsiteX197" fmla="*/ 516021 w 12192000"/>
              <a:gd name="connsiteY197" fmla="*/ 421224 h 4547914"/>
              <a:gd name="connsiteX198" fmla="*/ 525327 w 12192000"/>
              <a:gd name="connsiteY198" fmla="*/ 413834 h 4547914"/>
              <a:gd name="connsiteX199" fmla="*/ 558651 w 12192000"/>
              <a:gd name="connsiteY199" fmla="*/ 412364 h 4547914"/>
              <a:gd name="connsiteX200" fmla="*/ 560193 w 12192000"/>
              <a:gd name="connsiteY200" fmla="*/ 408156 h 4547914"/>
              <a:gd name="connsiteX201" fmla="*/ 669729 w 12192000"/>
              <a:gd name="connsiteY201" fmla="*/ 372028 h 4547914"/>
              <a:gd name="connsiteX202" fmla="*/ 688496 w 12192000"/>
              <a:gd name="connsiteY202" fmla="*/ 366060 h 4547914"/>
              <a:gd name="connsiteX203" fmla="*/ 704711 w 12192000"/>
              <a:gd name="connsiteY203" fmla="*/ 367870 h 4547914"/>
              <a:gd name="connsiteX204" fmla="*/ 794485 w 12192000"/>
              <a:gd name="connsiteY204" fmla="*/ 362712 h 4547914"/>
              <a:gd name="connsiteX205" fmla="*/ 815839 w 12192000"/>
              <a:gd name="connsiteY205" fmla="*/ 365879 h 4547914"/>
              <a:gd name="connsiteX206" fmla="*/ 824819 w 12192000"/>
              <a:gd name="connsiteY206" fmla="*/ 372565 h 4547914"/>
              <a:gd name="connsiteX207" fmla="*/ 859579 w 12192000"/>
              <a:gd name="connsiteY207" fmla="*/ 359931 h 4547914"/>
              <a:gd name="connsiteX208" fmla="*/ 913213 w 12192000"/>
              <a:gd name="connsiteY208" fmla="*/ 351274 h 4547914"/>
              <a:gd name="connsiteX209" fmla="*/ 938704 w 12192000"/>
              <a:gd name="connsiteY209" fmla="*/ 345025 h 4547914"/>
              <a:gd name="connsiteX210" fmla="*/ 959272 w 12192000"/>
              <a:gd name="connsiteY210" fmla="*/ 348818 h 4547914"/>
              <a:gd name="connsiteX211" fmla="*/ 1076317 w 12192000"/>
              <a:gd name="connsiteY211" fmla="*/ 349780 h 4547914"/>
              <a:gd name="connsiteX212" fmla="*/ 1103231 w 12192000"/>
              <a:gd name="connsiteY212" fmla="*/ 355807 h 4547914"/>
              <a:gd name="connsiteX213" fmla="*/ 1115987 w 12192000"/>
              <a:gd name="connsiteY213" fmla="*/ 367821 h 4547914"/>
              <a:gd name="connsiteX214" fmla="*/ 1125983 w 12192000"/>
              <a:gd name="connsiteY214" fmla="*/ 363537 h 4547914"/>
              <a:gd name="connsiteX215" fmla="*/ 1196778 w 12192000"/>
              <a:gd name="connsiteY215" fmla="*/ 363110 h 4547914"/>
              <a:gd name="connsiteX216" fmla="*/ 1242961 w 12192000"/>
              <a:gd name="connsiteY216" fmla="*/ 361735 h 4547914"/>
              <a:gd name="connsiteX217" fmla="*/ 1245768 w 12192000"/>
              <a:gd name="connsiteY217" fmla="*/ 345241 h 4547914"/>
              <a:gd name="connsiteX218" fmla="*/ 1286892 w 12192000"/>
              <a:gd name="connsiteY218" fmla="*/ 339365 h 4547914"/>
              <a:gd name="connsiteX219" fmla="*/ 1330717 w 12192000"/>
              <a:gd name="connsiteY219" fmla="*/ 349953 h 4547914"/>
              <a:gd name="connsiteX220" fmla="*/ 1382372 w 12192000"/>
              <a:gd name="connsiteY220" fmla="*/ 348469 h 4547914"/>
              <a:gd name="connsiteX221" fmla="*/ 1413281 w 12192000"/>
              <a:gd name="connsiteY221" fmla="*/ 347761 h 4547914"/>
              <a:gd name="connsiteX222" fmla="*/ 1494404 w 12192000"/>
              <a:gd name="connsiteY222" fmla="*/ 332377 h 4547914"/>
              <a:gd name="connsiteX223" fmla="*/ 1626029 w 12192000"/>
              <a:gd name="connsiteY223" fmla="*/ 273883 h 4547914"/>
              <a:gd name="connsiteX224" fmla="*/ 1667354 w 12192000"/>
              <a:gd name="connsiteY224" fmla="*/ 265594 h 4547914"/>
              <a:gd name="connsiteX225" fmla="*/ 1674578 w 12192000"/>
              <a:gd name="connsiteY225" fmla="*/ 268967 h 4547914"/>
              <a:gd name="connsiteX226" fmla="*/ 1880316 w 12192000"/>
              <a:gd name="connsiteY226" fmla="*/ 233838 h 4547914"/>
              <a:gd name="connsiteX227" fmla="*/ 1917126 w 12192000"/>
              <a:gd name="connsiteY227" fmla="*/ 231781 h 4547914"/>
              <a:gd name="connsiteX228" fmla="*/ 1944692 w 12192000"/>
              <a:gd name="connsiteY228" fmla="*/ 233065 h 4547914"/>
              <a:gd name="connsiteX229" fmla="*/ 2010665 w 12192000"/>
              <a:gd name="connsiteY229" fmla="*/ 221364 h 4547914"/>
              <a:gd name="connsiteX230" fmla="*/ 2118270 w 12192000"/>
              <a:gd name="connsiteY230" fmla="*/ 195708 h 4547914"/>
              <a:gd name="connsiteX231" fmla="*/ 2141504 w 12192000"/>
              <a:gd name="connsiteY231" fmla="*/ 191655 h 4547914"/>
              <a:gd name="connsiteX232" fmla="*/ 2162752 w 12192000"/>
              <a:gd name="connsiteY232" fmla="*/ 193769 h 4547914"/>
              <a:gd name="connsiteX233" fmla="*/ 2168793 w 12192000"/>
              <a:gd name="connsiteY233" fmla="*/ 199138 h 4547914"/>
              <a:gd name="connsiteX234" fmla="*/ 2181778 w 12192000"/>
              <a:gd name="connsiteY234" fmla="*/ 197808 h 4547914"/>
              <a:gd name="connsiteX235" fmla="*/ 2185499 w 12192000"/>
              <a:gd name="connsiteY235" fmla="*/ 198625 h 4547914"/>
              <a:gd name="connsiteX236" fmla="*/ 2206566 w 12192000"/>
              <a:gd name="connsiteY236" fmla="*/ 202132 h 4547914"/>
              <a:gd name="connsiteX237" fmla="*/ 2244903 w 12192000"/>
              <a:gd name="connsiteY237" fmla="*/ 180560 h 4547914"/>
              <a:gd name="connsiteX238" fmla="*/ 2297531 w 12192000"/>
              <a:gd name="connsiteY238" fmla="*/ 177926 h 4547914"/>
              <a:gd name="connsiteX239" fmla="*/ 2488258 w 12192000"/>
              <a:gd name="connsiteY239" fmla="*/ 130705 h 4547914"/>
              <a:gd name="connsiteX240" fmla="*/ 2523236 w 12192000"/>
              <a:gd name="connsiteY240" fmla="*/ 147023 h 4547914"/>
              <a:gd name="connsiteX241" fmla="*/ 2603355 w 12192000"/>
              <a:gd name="connsiteY241" fmla="*/ 136080 h 4547914"/>
              <a:gd name="connsiteX242" fmla="*/ 2713319 w 12192000"/>
              <a:gd name="connsiteY242" fmla="*/ 76637 h 4547914"/>
              <a:gd name="connsiteX243" fmla="*/ 2860143 w 12192000"/>
              <a:gd name="connsiteY243" fmla="*/ 54562 h 4547914"/>
              <a:gd name="connsiteX244" fmla="*/ 2868320 w 12192000"/>
              <a:gd name="connsiteY244" fmla="*/ 43721 h 4547914"/>
              <a:gd name="connsiteX245" fmla="*/ 2880379 w 12192000"/>
              <a:gd name="connsiteY245" fmla="*/ 36328 h 4547914"/>
              <a:gd name="connsiteX246" fmla="*/ 2882710 w 12192000"/>
              <a:gd name="connsiteY246" fmla="*/ 36866 h 4547914"/>
              <a:gd name="connsiteX247" fmla="*/ 2899268 w 12192000"/>
              <a:gd name="connsiteY247" fmla="*/ 32561 h 4547914"/>
              <a:gd name="connsiteX248" fmla="*/ 2901185 w 12192000"/>
              <a:gd name="connsiteY248" fmla="*/ 28732 h 4547914"/>
              <a:gd name="connsiteX249" fmla="*/ 2912009 w 12192000"/>
              <a:gd name="connsiteY249" fmla="*/ 24873 h 4547914"/>
              <a:gd name="connsiteX250" fmla="*/ 2931895 w 12192000"/>
              <a:gd name="connsiteY250" fmla="*/ 14835 h 4547914"/>
              <a:gd name="connsiteX251" fmla="*/ 2936965 w 12192000"/>
              <a:gd name="connsiteY251" fmla="*/ 15241 h 4547914"/>
              <a:gd name="connsiteX252" fmla="*/ 2969058 w 12192000"/>
              <a:gd name="connsiteY252" fmla="*/ 3658 h 4547914"/>
              <a:gd name="connsiteX253" fmla="*/ 2970141 w 12192000"/>
              <a:gd name="connsiteY253" fmla="*/ 4583 h 4547914"/>
              <a:gd name="connsiteX254" fmla="*/ 2981985 w 12192000"/>
              <a:gd name="connsiteY254" fmla="*/ 6059 h 4547914"/>
              <a:gd name="connsiteX255" fmla="*/ 3003160 w 12192000"/>
              <a:gd name="connsiteY255" fmla="*/ 6403 h 4547914"/>
              <a:gd name="connsiteX256" fmla="*/ 3059919 w 12192000"/>
              <a:gd name="connsiteY256" fmla="*/ 20620 h 4547914"/>
              <a:gd name="connsiteX257" fmla="*/ 3093450 w 12192000"/>
              <a:gd name="connsiteY257" fmla="*/ 8665 h 4547914"/>
              <a:gd name="connsiteX258" fmla="*/ 3100564 w 12192000"/>
              <a:gd name="connsiteY258" fmla="*/ 6845 h 4547914"/>
              <a:gd name="connsiteX259" fmla="*/ 3100855 w 12192000"/>
              <a:gd name="connsiteY259" fmla="*/ 7052 h 4547914"/>
              <a:gd name="connsiteX260" fmla="*/ 3108660 w 12192000"/>
              <a:gd name="connsiteY260" fmla="*/ 5615 h 4547914"/>
              <a:gd name="connsiteX261" fmla="*/ 3113534 w 12192000"/>
              <a:gd name="connsiteY261" fmla="*/ 3530 h 4547914"/>
              <a:gd name="connsiteX0" fmla="*/ 3127332 w 12192000"/>
              <a:gd name="connsiteY0" fmla="*/ 0 h 4547914"/>
              <a:gd name="connsiteX1" fmla="*/ 3133085 w 12192000"/>
              <a:gd name="connsiteY1" fmla="*/ 393 h 4547914"/>
              <a:gd name="connsiteX2" fmla="*/ 3186709 w 12192000"/>
              <a:gd name="connsiteY2" fmla="*/ 21974 h 4547914"/>
              <a:gd name="connsiteX3" fmla="*/ 3287078 w 12192000"/>
              <a:gd name="connsiteY3" fmla="*/ 28076 h 4547914"/>
              <a:gd name="connsiteX4" fmla="*/ 3386448 w 12192000"/>
              <a:gd name="connsiteY4" fmla="*/ 30863 h 4547914"/>
              <a:gd name="connsiteX5" fmla="*/ 3422427 w 12192000"/>
              <a:gd name="connsiteY5" fmla="*/ 30293 h 4547914"/>
              <a:gd name="connsiteX6" fmla="*/ 3486559 w 12192000"/>
              <a:gd name="connsiteY6" fmla="*/ 36240 h 4547914"/>
              <a:gd name="connsiteX7" fmla="*/ 3515932 w 12192000"/>
              <a:gd name="connsiteY7" fmla="*/ 43280 h 4547914"/>
              <a:gd name="connsiteX8" fmla="*/ 3517220 w 12192000"/>
              <a:gd name="connsiteY8" fmla="*/ 42847 h 4547914"/>
              <a:gd name="connsiteX9" fmla="*/ 3519845 w 12192000"/>
              <a:gd name="connsiteY9" fmla="*/ 45877 h 4547914"/>
              <a:gd name="connsiteX10" fmla="*/ 3525279 w 12192000"/>
              <a:gd name="connsiteY10" fmla="*/ 47281 h 4547914"/>
              <a:gd name="connsiteX11" fmla="*/ 3540113 w 12192000"/>
              <a:gd name="connsiteY11" fmla="*/ 46377 h 4547914"/>
              <a:gd name="connsiteX12" fmla="*/ 3545692 w 12192000"/>
              <a:gd name="connsiteY12" fmla="*/ 45256 h 4547914"/>
              <a:gd name="connsiteX13" fmla="*/ 3553854 w 12192000"/>
              <a:gd name="connsiteY13" fmla="*/ 45277 h 4547914"/>
              <a:gd name="connsiteX14" fmla="*/ 3554058 w 12192000"/>
              <a:gd name="connsiteY14" fmla="*/ 45526 h 4547914"/>
              <a:gd name="connsiteX15" fmla="*/ 3561703 w 12192000"/>
              <a:gd name="connsiteY15" fmla="*/ 45061 h 4547914"/>
              <a:gd name="connsiteX16" fmla="*/ 3599112 w 12192000"/>
              <a:gd name="connsiteY16" fmla="*/ 39636 h 4547914"/>
              <a:gd name="connsiteX17" fmla="*/ 3648544 w 12192000"/>
              <a:gd name="connsiteY17" fmla="*/ 63351 h 4547914"/>
              <a:gd name="connsiteX18" fmla="*/ 3668987 w 12192000"/>
              <a:gd name="connsiteY18" fmla="*/ 67462 h 4547914"/>
              <a:gd name="connsiteX19" fmla="*/ 3679906 w 12192000"/>
              <a:gd name="connsiteY19" fmla="*/ 70986 h 4547914"/>
              <a:gd name="connsiteX20" fmla="*/ 3680583 w 12192000"/>
              <a:gd name="connsiteY20" fmla="*/ 72064 h 4547914"/>
              <a:gd name="connsiteX21" fmla="*/ 3716448 w 12192000"/>
              <a:gd name="connsiteY21" fmla="*/ 66738 h 4547914"/>
              <a:gd name="connsiteX22" fmla="*/ 3721210 w 12192000"/>
              <a:gd name="connsiteY22" fmla="*/ 68033 h 4547914"/>
              <a:gd name="connsiteX23" fmla="*/ 3744585 w 12192000"/>
              <a:gd name="connsiteY23" fmla="*/ 62000 h 4547914"/>
              <a:gd name="connsiteX24" fmla="*/ 3756664 w 12192000"/>
              <a:gd name="connsiteY24" fmla="*/ 60251 h 4547914"/>
              <a:gd name="connsiteX25" fmla="*/ 3760076 w 12192000"/>
              <a:gd name="connsiteY25" fmla="*/ 56938 h 4547914"/>
              <a:gd name="connsiteX26" fmla="*/ 3777900 w 12192000"/>
              <a:gd name="connsiteY26" fmla="*/ 55785 h 4547914"/>
              <a:gd name="connsiteX27" fmla="*/ 3779950 w 12192000"/>
              <a:gd name="connsiteY27" fmla="*/ 56716 h 4547914"/>
              <a:gd name="connsiteX28" fmla="*/ 3794650 w 12192000"/>
              <a:gd name="connsiteY28" fmla="*/ 51811 h 4547914"/>
              <a:gd name="connsiteX29" fmla="*/ 3806969 w 12192000"/>
              <a:gd name="connsiteY29" fmla="*/ 42923 h 4547914"/>
              <a:gd name="connsiteX30" fmla="*/ 3958577 w 12192000"/>
              <a:gd name="connsiteY30" fmla="*/ 48077 h 4547914"/>
              <a:gd name="connsiteX31" fmla="*/ 4089430 w 12192000"/>
              <a:gd name="connsiteY31" fmla="*/ 10971 h 4547914"/>
              <a:gd name="connsiteX32" fmla="*/ 4171715 w 12192000"/>
              <a:gd name="connsiteY32" fmla="*/ 14837 h 4547914"/>
              <a:gd name="connsiteX33" fmla="*/ 4199128 w 12192000"/>
              <a:gd name="connsiteY33" fmla="*/ 36665 h 4547914"/>
              <a:gd name="connsiteX34" fmla="*/ 4403546 w 12192000"/>
              <a:gd name="connsiteY34" fmla="*/ 25654 h 4547914"/>
              <a:gd name="connsiteX35" fmla="*/ 4455762 w 12192000"/>
              <a:gd name="connsiteY35" fmla="*/ 32542 h 4547914"/>
              <a:gd name="connsiteX36" fmla="*/ 4501720 w 12192000"/>
              <a:gd name="connsiteY36" fmla="*/ 18795 h 4547914"/>
              <a:gd name="connsiteX37" fmla="*/ 4520780 w 12192000"/>
              <a:gd name="connsiteY37" fmla="*/ 25908 h 4547914"/>
              <a:gd name="connsiteX38" fmla="*/ 4524071 w 12192000"/>
              <a:gd name="connsiteY38" fmla="*/ 27353 h 4547914"/>
              <a:gd name="connsiteX39" fmla="*/ 4537225 w 12192000"/>
              <a:gd name="connsiteY39" fmla="*/ 28400 h 4547914"/>
              <a:gd name="connsiteX40" fmla="*/ 4540932 w 12192000"/>
              <a:gd name="connsiteY40" fmla="*/ 34609 h 4547914"/>
              <a:gd name="connsiteX41" fmla="*/ 4560732 w 12192000"/>
              <a:gd name="connsiteY41" fmla="*/ 40424 h 4547914"/>
              <a:gd name="connsiteX42" fmla="*/ 4584946 w 12192000"/>
              <a:gd name="connsiteY42" fmla="*/ 40704 h 4547914"/>
              <a:gd name="connsiteX43" fmla="*/ 4670972 w 12192000"/>
              <a:gd name="connsiteY43" fmla="*/ 42345 h 4547914"/>
              <a:gd name="connsiteX44" fmla="*/ 4685002 w 12192000"/>
              <a:gd name="connsiteY44" fmla="*/ 38991 h 4547914"/>
              <a:gd name="connsiteX45" fmla="*/ 4730794 w 12192000"/>
              <a:gd name="connsiteY45" fmla="*/ 44584 h 4547914"/>
              <a:gd name="connsiteX46" fmla="*/ 4771603 w 12192000"/>
              <a:gd name="connsiteY46" fmla="*/ 45842 h 4547914"/>
              <a:gd name="connsiteX47" fmla="*/ 4798044 w 12192000"/>
              <a:gd name="connsiteY47" fmla="*/ 43174 h 4547914"/>
              <a:gd name="connsiteX48" fmla="*/ 4804975 w 12192000"/>
              <a:gd name="connsiteY48" fmla="*/ 45385 h 4547914"/>
              <a:gd name="connsiteX49" fmla="*/ 4831600 w 12192000"/>
              <a:gd name="connsiteY49" fmla="*/ 46811 h 4547914"/>
              <a:gd name="connsiteX50" fmla="*/ 4845162 w 12192000"/>
              <a:gd name="connsiteY50" fmla="*/ 43534 h 4547914"/>
              <a:gd name="connsiteX51" fmla="*/ 4858548 w 12192000"/>
              <a:gd name="connsiteY51" fmla="*/ 51080 h 4547914"/>
              <a:gd name="connsiteX52" fmla="*/ 4861820 w 12192000"/>
              <a:gd name="connsiteY52" fmla="*/ 56610 h 4547914"/>
              <a:gd name="connsiteX53" fmla="*/ 4880767 w 12192000"/>
              <a:gd name="connsiteY53" fmla="*/ 54127 h 4547914"/>
              <a:gd name="connsiteX54" fmla="*/ 4896300 w 12192000"/>
              <a:gd name="connsiteY54" fmla="*/ 59531 h 4547914"/>
              <a:gd name="connsiteX55" fmla="*/ 4909841 w 12192000"/>
              <a:gd name="connsiteY55" fmla="*/ 55998 h 4547914"/>
              <a:gd name="connsiteX56" fmla="*/ 4915461 w 12192000"/>
              <a:gd name="connsiteY56" fmla="*/ 56794 h 4547914"/>
              <a:gd name="connsiteX57" fmla="*/ 4929430 w 12192000"/>
              <a:gd name="connsiteY57" fmla="*/ 59468 h 4547914"/>
              <a:gd name="connsiteX58" fmla="*/ 4953531 w 12192000"/>
              <a:gd name="connsiteY58" fmla="*/ 65410 h 4547914"/>
              <a:gd name="connsiteX59" fmla="*/ 4961050 w 12192000"/>
              <a:gd name="connsiteY59" fmla="*/ 66237 h 4547914"/>
              <a:gd name="connsiteX60" fmla="*/ 4977419 w 12192000"/>
              <a:gd name="connsiteY60" fmla="*/ 75324 h 4547914"/>
              <a:gd name="connsiteX61" fmla="*/ 5009106 w 12192000"/>
              <a:gd name="connsiteY61" fmla="*/ 83094 h 4547914"/>
              <a:gd name="connsiteX62" fmla="*/ 5064895 w 12192000"/>
              <a:gd name="connsiteY62" fmla="*/ 110208 h 4547914"/>
              <a:gd name="connsiteX63" fmla="*/ 5097688 w 12192000"/>
              <a:gd name="connsiteY63" fmla="*/ 123146 h 4547914"/>
              <a:gd name="connsiteX64" fmla="*/ 5119875 w 12192000"/>
              <a:gd name="connsiteY64" fmla="*/ 135071 h 4547914"/>
              <a:gd name="connsiteX65" fmla="*/ 5185360 w 12192000"/>
              <a:gd name="connsiteY65" fmla="*/ 151913 h 4547914"/>
              <a:gd name="connsiteX66" fmla="*/ 5297679 w 12192000"/>
              <a:gd name="connsiteY66" fmla="*/ 174179 h 4547914"/>
              <a:gd name="connsiteX67" fmla="*/ 5320681 w 12192000"/>
              <a:gd name="connsiteY67" fmla="*/ 180162 h 4547914"/>
              <a:gd name="connsiteX68" fmla="*/ 5336842 w 12192000"/>
              <a:gd name="connsiteY68" fmla="*/ 190246 h 4547914"/>
              <a:gd name="connsiteX69" fmla="*/ 5337444 w 12192000"/>
              <a:gd name="connsiteY69" fmla="*/ 196891 h 4547914"/>
              <a:gd name="connsiteX70" fmla="*/ 5349516 w 12192000"/>
              <a:gd name="connsiteY70" fmla="*/ 200975 h 4547914"/>
              <a:gd name="connsiteX71" fmla="*/ 5351972 w 12192000"/>
              <a:gd name="connsiteY71" fmla="*/ 203093 h 4547914"/>
              <a:gd name="connsiteX72" fmla="*/ 5366814 w 12192000"/>
              <a:gd name="connsiteY72" fmla="*/ 214209 h 4547914"/>
              <a:gd name="connsiteX73" fmla="*/ 5417244 w 12192000"/>
              <a:gd name="connsiteY73" fmla="*/ 212297 h 4547914"/>
              <a:gd name="connsiteX74" fmla="*/ 5463870 w 12192000"/>
              <a:gd name="connsiteY74" fmla="*/ 231038 h 4547914"/>
              <a:gd name="connsiteX75" fmla="*/ 5664412 w 12192000"/>
              <a:gd name="connsiteY75" fmla="*/ 269118 h 4547914"/>
              <a:gd name="connsiteX76" fmla="*/ 5680257 w 12192000"/>
              <a:gd name="connsiteY76" fmla="*/ 295883 h 4547914"/>
              <a:gd name="connsiteX77" fmla="*/ 5757046 w 12192000"/>
              <a:gd name="connsiteY77" fmla="*/ 318923 h 4547914"/>
              <a:gd name="connsiteX78" fmla="*/ 5899668 w 12192000"/>
              <a:gd name="connsiteY78" fmla="*/ 315366 h 4547914"/>
              <a:gd name="connsiteX79" fmla="*/ 6042086 w 12192000"/>
              <a:gd name="connsiteY79" fmla="*/ 355988 h 4547914"/>
              <a:gd name="connsiteX80" fmla="*/ 6058069 w 12192000"/>
              <a:gd name="connsiteY80" fmla="*/ 350640 h 4547914"/>
              <a:gd name="connsiteX81" fmla="*/ 6074444 w 12192000"/>
              <a:gd name="connsiteY81" fmla="*/ 349558 h 4547914"/>
              <a:gd name="connsiteX82" fmla="*/ 6075959 w 12192000"/>
              <a:gd name="connsiteY82" fmla="*/ 350905 h 4547914"/>
              <a:gd name="connsiteX83" fmla="*/ 6093540 w 12192000"/>
              <a:gd name="connsiteY83" fmla="*/ 354046 h 4547914"/>
              <a:gd name="connsiteX84" fmla="*/ 6098369 w 12192000"/>
              <a:gd name="connsiteY84" fmla="*/ 351775 h 4547914"/>
              <a:gd name="connsiteX85" fmla="*/ 6110738 w 12192000"/>
              <a:gd name="connsiteY85" fmla="*/ 353003 h 4547914"/>
              <a:gd name="connsiteX86" fmla="*/ 6135933 w 12192000"/>
              <a:gd name="connsiteY86" fmla="*/ 352922 h 4547914"/>
              <a:gd name="connsiteX87" fmla="*/ 6139871 w 12192000"/>
              <a:gd name="connsiteY87" fmla="*/ 355250 h 4547914"/>
              <a:gd name="connsiteX88" fmla="*/ 6176662 w 12192000"/>
              <a:gd name="connsiteY88" fmla="*/ 358778 h 4547914"/>
              <a:gd name="connsiteX89" fmla="*/ 6176801 w 12192000"/>
              <a:gd name="connsiteY89" fmla="*/ 359940 h 4547914"/>
              <a:gd name="connsiteX90" fmla="*/ 6185563 w 12192000"/>
              <a:gd name="connsiteY90" fmla="*/ 365795 h 4547914"/>
              <a:gd name="connsiteX91" fmla="*/ 6203148 w 12192000"/>
              <a:gd name="connsiteY91" fmla="*/ 374448 h 4547914"/>
              <a:gd name="connsiteX92" fmla="*/ 6239136 w 12192000"/>
              <a:gd name="connsiteY92" fmla="*/ 408168 h 4547914"/>
              <a:gd name="connsiteX93" fmla="*/ 6277452 w 12192000"/>
              <a:gd name="connsiteY93" fmla="*/ 411970 h 4547914"/>
              <a:gd name="connsiteX94" fmla="*/ 6284979 w 12192000"/>
              <a:gd name="connsiteY94" fmla="*/ 413344 h 4547914"/>
              <a:gd name="connsiteX95" fmla="*/ 6285055 w 12192000"/>
              <a:gd name="connsiteY95" fmla="*/ 413623 h 4547914"/>
              <a:gd name="connsiteX96" fmla="*/ 6292844 w 12192000"/>
              <a:gd name="connsiteY96" fmla="*/ 415573 h 4547914"/>
              <a:gd name="connsiteX97" fmla="*/ 6298705 w 12192000"/>
              <a:gd name="connsiteY97" fmla="*/ 415849 h 4547914"/>
              <a:gd name="connsiteX98" fmla="*/ 6313308 w 12192000"/>
              <a:gd name="connsiteY98" fmla="*/ 418514 h 4547914"/>
              <a:gd name="connsiteX99" fmla="*/ 6317834 w 12192000"/>
              <a:gd name="connsiteY99" fmla="*/ 421103 h 4547914"/>
              <a:gd name="connsiteX100" fmla="*/ 6318907 w 12192000"/>
              <a:gd name="connsiteY100" fmla="*/ 424540 h 4547914"/>
              <a:gd name="connsiteX101" fmla="*/ 6320341 w 12192000"/>
              <a:gd name="connsiteY101" fmla="*/ 424442 h 4547914"/>
              <a:gd name="connsiteX102" fmla="*/ 6345071 w 12192000"/>
              <a:gd name="connsiteY102" fmla="*/ 437925 h 4547914"/>
              <a:gd name="connsiteX103" fmla="*/ 6403531 w 12192000"/>
              <a:gd name="connsiteY103" fmla="*/ 458610 h 4547914"/>
              <a:gd name="connsiteX104" fmla="*/ 6438176 w 12192000"/>
              <a:gd name="connsiteY104" fmla="*/ 466584 h 4547914"/>
              <a:gd name="connsiteX105" fmla="*/ 6531805 w 12192000"/>
              <a:gd name="connsiteY105" fmla="*/ 492660 h 4547914"/>
              <a:gd name="connsiteX106" fmla="*/ 6624812 w 12192000"/>
              <a:gd name="connsiteY106" fmla="*/ 522053 h 4547914"/>
              <a:gd name="connsiteX107" fmla="*/ 6665821 w 12192000"/>
              <a:gd name="connsiteY107" fmla="*/ 554780 h 4547914"/>
              <a:gd name="connsiteX108" fmla="*/ 6671133 w 12192000"/>
              <a:gd name="connsiteY108" fmla="*/ 556507 h 4547914"/>
              <a:gd name="connsiteX109" fmla="*/ 6685990 w 12192000"/>
              <a:gd name="connsiteY109" fmla="*/ 556489 h 4547914"/>
              <a:gd name="connsiteX110" fmla="*/ 6691636 w 12192000"/>
              <a:gd name="connsiteY110" fmla="*/ 555702 h 4547914"/>
              <a:gd name="connsiteX111" fmla="*/ 6699772 w 12192000"/>
              <a:gd name="connsiteY111" fmla="*/ 556210 h 4547914"/>
              <a:gd name="connsiteX112" fmla="*/ 6699955 w 12192000"/>
              <a:gd name="connsiteY112" fmla="*/ 556471 h 4547914"/>
              <a:gd name="connsiteX113" fmla="*/ 6707613 w 12192000"/>
              <a:gd name="connsiteY113" fmla="*/ 556462 h 4547914"/>
              <a:gd name="connsiteX114" fmla="*/ 6745320 w 12192000"/>
              <a:gd name="connsiteY114" fmla="*/ 553275 h 4547914"/>
              <a:gd name="connsiteX115" fmla="*/ 6792811 w 12192000"/>
              <a:gd name="connsiteY115" fmla="*/ 579903 h 4547914"/>
              <a:gd name="connsiteX116" fmla="*/ 6812882 w 12192000"/>
              <a:gd name="connsiteY116" fmla="*/ 585228 h 4547914"/>
              <a:gd name="connsiteX117" fmla="*/ 6823500 w 12192000"/>
              <a:gd name="connsiteY117" fmla="*/ 589398 h 4547914"/>
              <a:gd name="connsiteX118" fmla="*/ 6824098 w 12192000"/>
              <a:gd name="connsiteY118" fmla="*/ 590514 h 4547914"/>
              <a:gd name="connsiteX119" fmla="*/ 6860252 w 12192000"/>
              <a:gd name="connsiteY119" fmla="*/ 587335 h 4547914"/>
              <a:gd name="connsiteX120" fmla="*/ 6864904 w 12192000"/>
              <a:gd name="connsiteY120" fmla="*/ 588912 h 4547914"/>
              <a:gd name="connsiteX121" fmla="*/ 6888662 w 12192000"/>
              <a:gd name="connsiteY121" fmla="*/ 584282 h 4547914"/>
              <a:gd name="connsiteX122" fmla="*/ 6900835 w 12192000"/>
              <a:gd name="connsiteY122" fmla="*/ 583254 h 4547914"/>
              <a:gd name="connsiteX123" fmla="*/ 6904484 w 12192000"/>
              <a:gd name="connsiteY123" fmla="*/ 580150 h 4547914"/>
              <a:gd name="connsiteX124" fmla="*/ 6922346 w 12192000"/>
              <a:gd name="connsiteY124" fmla="*/ 580062 h 4547914"/>
              <a:gd name="connsiteX125" fmla="*/ 6924318 w 12192000"/>
              <a:gd name="connsiteY125" fmla="*/ 581112 h 4547914"/>
              <a:gd name="connsiteX126" fmla="*/ 6939344 w 12192000"/>
              <a:gd name="connsiteY126" fmla="*/ 577092 h 4547914"/>
              <a:gd name="connsiteX127" fmla="*/ 6952296 w 12192000"/>
              <a:gd name="connsiteY127" fmla="*/ 568950 h 4547914"/>
              <a:gd name="connsiteX128" fmla="*/ 7103052 w 12192000"/>
              <a:gd name="connsiteY128" fmla="*/ 583137 h 4547914"/>
              <a:gd name="connsiteX129" fmla="*/ 7236304 w 12192000"/>
              <a:gd name="connsiteY129" fmla="*/ 553886 h 4547914"/>
              <a:gd name="connsiteX130" fmla="*/ 7318047 w 12192000"/>
              <a:gd name="connsiteY130" fmla="*/ 562652 h 4547914"/>
              <a:gd name="connsiteX131" fmla="*/ 7343733 w 12192000"/>
              <a:gd name="connsiteY131" fmla="*/ 586084 h 4547914"/>
              <a:gd name="connsiteX132" fmla="*/ 7548358 w 12192000"/>
              <a:gd name="connsiteY132" fmla="*/ 587278 h 4547914"/>
              <a:gd name="connsiteX133" fmla="*/ 7599893 w 12192000"/>
              <a:gd name="connsiteY133" fmla="*/ 597269 h 4547914"/>
              <a:gd name="connsiteX134" fmla="*/ 7646750 w 12192000"/>
              <a:gd name="connsiteY134" fmla="*/ 586283 h 4547914"/>
              <a:gd name="connsiteX135" fmla="*/ 7665217 w 12192000"/>
              <a:gd name="connsiteY135" fmla="*/ 594522 h 4547914"/>
              <a:gd name="connsiteX136" fmla="*/ 7668385 w 12192000"/>
              <a:gd name="connsiteY136" fmla="*/ 596159 h 4547914"/>
              <a:gd name="connsiteX137" fmla="*/ 7681420 w 12192000"/>
              <a:gd name="connsiteY137" fmla="*/ 597991 h 4547914"/>
              <a:gd name="connsiteX138" fmla="*/ 7684651 w 12192000"/>
              <a:gd name="connsiteY138" fmla="*/ 604410 h 4547914"/>
              <a:gd name="connsiteX139" fmla="*/ 7843050 w 12192000"/>
              <a:gd name="connsiteY139" fmla="*/ 614711 h 4547914"/>
              <a:gd name="connsiteX140" fmla="*/ 7911637 w 12192000"/>
              <a:gd name="connsiteY140" fmla="*/ 619429 h 4547914"/>
              <a:gd name="connsiteX141" fmla="*/ 7937365 w 12192000"/>
              <a:gd name="connsiteY141" fmla="*/ 627138 h 4547914"/>
              <a:gd name="connsiteX142" fmla="*/ 8037057 w 12192000"/>
              <a:gd name="connsiteY142" fmla="*/ 650485 h 4547914"/>
              <a:gd name="connsiteX143" fmla="*/ 8122868 w 12192000"/>
              <a:gd name="connsiteY143" fmla="*/ 664767 h 4547914"/>
              <a:gd name="connsiteX144" fmla="*/ 8186750 w 12192000"/>
              <a:gd name="connsiteY144" fmla="*/ 649905 h 4547914"/>
              <a:gd name="connsiteX145" fmla="*/ 8192054 w 12192000"/>
              <a:gd name="connsiteY145" fmla="*/ 654747 h 4547914"/>
              <a:gd name="connsiteX146" fmla="*/ 8235470 w 12192000"/>
              <a:gd name="connsiteY146" fmla="*/ 656811 h 4547914"/>
              <a:gd name="connsiteX147" fmla="*/ 8388968 w 12192000"/>
              <a:gd name="connsiteY147" fmla="*/ 633562 h 4547914"/>
              <a:gd name="connsiteX148" fmla="*/ 8473770 w 12192000"/>
              <a:gd name="connsiteY148" fmla="*/ 638438 h 4547914"/>
              <a:gd name="connsiteX149" fmla="*/ 8503642 w 12192000"/>
              <a:gd name="connsiteY149" fmla="*/ 645084 h 4547914"/>
              <a:gd name="connsiteX150" fmla="*/ 8553701 w 12192000"/>
              <a:gd name="connsiteY150" fmla="*/ 655915 h 4547914"/>
              <a:gd name="connsiteX151" fmla="*/ 8590556 w 12192000"/>
              <a:gd name="connsiteY151" fmla="*/ 676112 h 4547914"/>
              <a:gd name="connsiteX152" fmla="*/ 8632638 w 12192000"/>
              <a:gd name="connsiteY152" fmla="*/ 680372 h 4547914"/>
              <a:gd name="connsiteX153" fmla="*/ 8643140 w 12192000"/>
              <a:gd name="connsiteY153" fmla="*/ 665707 h 4547914"/>
              <a:gd name="connsiteX154" fmla="*/ 8687917 w 12192000"/>
              <a:gd name="connsiteY154" fmla="*/ 675343 h 4547914"/>
              <a:gd name="connsiteX155" fmla="*/ 8755765 w 12192000"/>
              <a:gd name="connsiteY155" fmla="*/ 691678 h 4547914"/>
              <a:gd name="connsiteX156" fmla="*/ 8795085 w 12192000"/>
              <a:gd name="connsiteY156" fmla="*/ 697058 h 4547914"/>
              <a:gd name="connsiteX157" fmla="*/ 8902279 w 12192000"/>
              <a:gd name="connsiteY157" fmla="*/ 716141 h 4547914"/>
              <a:gd name="connsiteX158" fmla="*/ 9009490 w 12192000"/>
              <a:gd name="connsiteY158" fmla="*/ 738600 h 4547914"/>
              <a:gd name="connsiteX159" fmla="*/ 9072120 w 12192000"/>
              <a:gd name="connsiteY159" fmla="*/ 770795 h 4547914"/>
              <a:gd name="connsiteX160" fmla="*/ 9160343 w 12192000"/>
              <a:gd name="connsiteY160" fmla="*/ 787216 h 4547914"/>
              <a:gd name="connsiteX161" fmla="*/ 9174981 w 12192000"/>
              <a:gd name="connsiteY161" fmla="*/ 792732 h 4547914"/>
              <a:gd name="connsiteX162" fmla="*/ 9278987 w 12192000"/>
              <a:gd name="connsiteY162" fmla="*/ 786295 h 4547914"/>
              <a:gd name="connsiteX163" fmla="*/ 9344958 w 12192000"/>
              <a:gd name="connsiteY163" fmla="*/ 774279 h 4547914"/>
              <a:gd name="connsiteX164" fmla="*/ 9552261 w 12192000"/>
              <a:gd name="connsiteY164" fmla="*/ 893301 h 4547914"/>
              <a:gd name="connsiteX165" fmla="*/ 9822258 w 12192000"/>
              <a:gd name="connsiteY165" fmla="*/ 1002324 h 4547914"/>
              <a:gd name="connsiteX166" fmla="*/ 10113244 w 12192000"/>
              <a:gd name="connsiteY166" fmla="*/ 1044980 h 4547914"/>
              <a:gd name="connsiteX167" fmla="*/ 10189871 w 12192000"/>
              <a:gd name="connsiteY167" fmla="*/ 1037861 h 4547914"/>
              <a:gd name="connsiteX168" fmla="*/ 10414253 w 12192000"/>
              <a:gd name="connsiteY168" fmla="*/ 1023845 h 4547914"/>
              <a:gd name="connsiteX169" fmla="*/ 10642574 w 12192000"/>
              <a:gd name="connsiteY169" fmla="*/ 951338 h 4547914"/>
              <a:gd name="connsiteX170" fmla="*/ 10786007 w 12192000"/>
              <a:gd name="connsiteY170" fmla="*/ 939394 h 4547914"/>
              <a:gd name="connsiteX171" fmla="*/ 10854151 w 12192000"/>
              <a:gd name="connsiteY171" fmla="*/ 920634 h 4547914"/>
              <a:gd name="connsiteX172" fmla="*/ 10901354 w 12192000"/>
              <a:gd name="connsiteY172" fmla="*/ 919737 h 4547914"/>
              <a:gd name="connsiteX173" fmla="*/ 10929658 w 12192000"/>
              <a:gd name="connsiteY173" fmla="*/ 917554 h 4547914"/>
              <a:gd name="connsiteX174" fmla="*/ 10978685 w 12192000"/>
              <a:gd name="connsiteY174" fmla="*/ 886324 h 4547914"/>
              <a:gd name="connsiteX175" fmla="*/ 11163594 w 12192000"/>
              <a:gd name="connsiteY175" fmla="*/ 876561 h 4547914"/>
              <a:gd name="connsiteX176" fmla="*/ 11340142 w 12192000"/>
              <a:gd name="connsiteY176" fmla="*/ 908065 h 4547914"/>
              <a:gd name="connsiteX177" fmla="*/ 11603318 w 12192000"/>
              <a:gd name="connsiteY177" fmla="*/ 818596 h 4547914"/>
              <a:gd name="connsiteX178" fmla="*/ 11630282 w 12192000"/>
              <a:gd name="connsiteY178" fmla="*/ 811576 h 4547914"/>
              <a:gd name="connsiteX179" fmla="*/ 11776458 w 12192000"/>
              <a:gd name="connsiteY179" fmla="*/ 776804 h 4547914"/>
              <a:gd name="connsiteX180" fmla="*/ 12105816 w 12192000"/>
              <a:gd name="connsiteY180" fmla="*/ 760705 h 4547914"/>
              <a:gd name="connsiteX181" fmla="*/ 12192000 w 12192000"/>
              <a:gd name="connsiteY181" fmla="*/ 696740 h 4547914"/>
              <a:gd name="connsiteX182" fmla="*/ 12192000 w 12192000"/>
              <a:gd name="connsiteY182" fmla="*/ 4547914 h 4547914"/>
              <a:gd name="connsiteX183" fmla="*/ 0 w 12192000"/>
              <a:gd name="connsiteY183" fmla="*/ 4547914 h 4547914"/>
              <a:gd name="connsiteX184" fmla="*/ 0 w 12192000"/>
              <a:gd name="connsiteY184" fmla="*/ 540952 h 4547914"/>
              <a:gd name="connsiteX185" fmla="*/ 3948 w 12192000"/>
              <a:gd name="connsiteY185" fmla="*/ 539910 h 4547914"/>
              <a:gd name="connsiteX186" fmla="*/ 79987 w 12192000"/>
              <a:gd name="connsiteY186" fmla="*/ 526438 h 4547914"/>
              <a:gd name="connsiteX187" fmla="*/ 173247 w 12192000"/>
              <a:gd name="connsiteY187" fmla="*/ 477963 h 4547914"/>
              <a:gd name="connsiteX188" fmla="*/ 206877 w 12192000"/>
              <a:gd name="connsiteY188" fmla="*/ 473422 h 4547914"/>
              <a:gd name="connsiteX189" fmla="*/ 205655 w 12192000"/>
              <a:gd name="connsiteY189" fmla="*/ 464845 h 4547914"/>
              <a:gd name="connsiteX190" fmla="*/ 218147 w 12192000"/>
              <a:gd name="connsiteY190" fmla="*/ 464214 h 4547914"/>
              <a:gd name="connsiteX191" fmla="*/ 246031 w 12192000"/>
              <a:gd name="connsiteY191" fmla="*/ 464005 h 4547914"/>
              <a:gd name="connsiteX192" fmla="*/ 329529 w 12192000"/>
              <a:gd name="connsiteY192" fmla="*/ 461625 h 4547914"/>
              <a:gd name="connsiteX193" fmla="*/ 352311 w 12192000"/>
              <a:gd name="connsiteY193" fmla="*/ 445177 h 4547914"/>
              <a:gd name="connsiteX194" fmla="*/ 373861 w 12192000"/>
              <a:gd name="connsiteY194" fmla="*/ 444919 h 4547914"/>
              <a:gd name="connsiteX195" fmla="*/ 498838 w 12192000"/>
              <a:gd name="connsiteY195" fmla="*/ 422873 h 4547914"/>
              <a:gd name="connsiteX196" fmla="*/ 516021 w 12192000"/>
              <a:gd name="connsiteY196" fmla="*/ 421224 h 4547914"/>
              <a:gd name="connsiteX197" fmla="*/ 525327 w 12192000"/>
              <a:gd name="connsiteY197" fmla="*/ 413834 h 4547914"/>
              <a:gd name="connsiteX198" fmla="*/ 558651 w 12192000"/>
              <a:gd name="connsiteY198" fmla="*/ 412364 h 4547914"/>
              <a:gd name="connsiteX199" fmla="*/ 560193 w 12192000"/>
              <a:gd name="connsiteY199" fmla="*/ 408156 h 4547914"/>
              <a:gd name="connsiteX200" fmla="*/ 669729 w 12192000"/>
              <a:gd name="connsiteY200" fmla="*/ 372028 h 4547914"/>
              <a:gd name="connsiteX201" fmla="*/ 688496 w 12192000"/>
              <a:gd name="connsiteY201" fmla="*/ 366060 h 4547914"/>
              <a:gd name="connsiteX202" fmla="*/ 704711 w 12192000"/>
              <a:gd name="connsiteY202" fmla="*/ 367870 h 4547914"/>
              <a:gd name="connsiteX203" fmla="*/ 794485 w 12192000"/>
              <a:gd name="connsiteY203" fmla="*/ 362712 h 4547914"/>
              <a:gd name="connsiteX204" fmla="*/ 815839 w 12192000"/>
              <a:gd name="connsiteY204" fmla="*/ 365879 h 4547914"/>
              <a:gd name="connsiteX205" fmla="*/ 824819 w 12192000"/>
              <a:gd name="connsiteY205" fmla="*/ 372565 h 4547914"/>
              <a:gd name="connsiteX206" fmla="*/ 859579 w 12192000"/>
              <a:gd name="connsiteY206" fmla="*/ 359931 h 4547914"/>
              <a:gd name="connsiteX207" fmla="*/ 913213 w 12192000"/>
              <a:gd name="connsiteY207" fmla="*/ 351274 h 4547914"/>
              <a:gd name="connsiteX208" fmla="*/ 938704 w 12192000"/>
              <a:gd name="connsiteY208" fmla="*/ 345025 h 4547914"/>
              <a:gd name="connsiteX209" fmla="*/ 959272 w 12192000"/>
              <a:gd name="connsiteY209" fmla="*/ 348818 h 4547914"/>
              <a:gd name="connsiteX210" fmla="*/ 1076317 w 12192000"/>
              <a:gd name="connsiteY210" fmla="*/ 349780 h 4547914"/>
              <a:gd name="connsiteX211" fmla="*/ 1103231 w 12192000"/>
              <a:gd name="connsiteY211" fmla="*/ 355807 h 4547914"/>
              <a:gd name="connsiteX212" fmla="*/ 1115987 w 12192000"/>
              <a:gd name="connsiteY212" fmla="*/ 367821 h 4547914"/>
              <a:gd name="connsiteX213" fmla="*/ 1125983 w 12192000"/>
              <a:gd name="connsiteY213" fmla="*/ 363537 h 4547914"/>
              <a:gd name="connsiteX214" fmla="*/ 1196778 w 12192000"/>
              <a:gd name="connsiteY214" fmla="*/ 363110 h 4547914"/>
              <a:gd name="connsiteX215" fmla="*/ 1242961 w 12192000"/>
              <a:gd name="connsiteY215" fmla="*/ 361735 h 4547914"/>
              <a:gd name="connsiteX216" fmla="*/ 1245768 w 12192000"/>
              <a:gd name="connsiteY216" fmla="*/ 345241 h 4547914"/>
              <a:gd name="connsiteX217" fmla="*/ 1286892 w 12192000"/>
              <a:gd name="connsiteY217" fmla="*/ 339365 h 4547914"/>
              <a:gd name="connsiteX218" fmla="*/ 1330717 w 12192000"/>
              <a:gd name="connsiteY218" fmla="*/ 349953 h 4547914"/>
              <a:gd name="connsiteX219" fmla="*/ 1382372 w 12192000"/>
              <a:gd name="connsiteY219" fmla="*/ 348469 h 4547914"/>
              <a:gd name="connsiteX220" fmla="*/ 1413281 w 12192000"/>
              <a:gd name="connsiteY220" fmla="*/ 347761 h 4547914"/>
              <a:gd name="connsiteX221" fmla="*/ 1494404 w 12192000"/>
              <a:gd name="connsiteY221" fmla="*/ 332377 h 4547914"/>
              <a:gd name="connsiteX222" fmla="*/ 1626029 w 12192000"/>
              <a:gd name="connsiteY222" fmla="*/ 273883 h 4547914"/>
              <a:gd name="connsiteX223" fmla="*/ 1667354 w 12192000"/>
              <a:gd name="connsiteY223" fmla="*/ 265594 h 4547914"/>
              <a:gd name="connsiteX224" fmla="*/ 1674578 w 12192000"/>
              <a:gd name="connsiteY224" fmla="*/ 268967 h 4547914"/>
              <a:gd name="connsiteX225" fmla="*/ 1880316 w 12192000"/>
              <a:gd name="connsiteY225" fmla="*/ 233838 h 4547914"/>
              <a:gd name="connsiteX226" fmla="*/ 1917126 w 12192000"/>
              <a:gd name="connsiteY226" fmla="*/ 231781 h 4547914"/>
              <a:gd name="connsiteX227" fmla="*/ 1944692 w 12192000"/>
              <a:gd name="connsiteY227" fmla="*/ 233065 h 4547914"/>
              <a:gd name="connsiteX228" fmla="*/ 2010665 w 12192000"/>
              <a:gd name="connsiteY228" fmla="*/ 221364 h 4547914"/>
              <a:gd name="connsiteX229" fmla="*/ 2118270 w 12192000"/>
              <a:gd name="connsiteY229" fmla="*/ 195708 h 4547914"/>
              <a:gd name="connsiteX230" fmla="*/ 2141504 w 12192000"/>
              <a:gd name="connsiteY230" fmla="*/ 191655 h 4547914"/>
              <a:gd name="connsiteX231" fmla="*/ 2162752 w 12192000"/>
              <a:gd name="connsiteY231" fmla="*/ 193769 h 4547914"/>
              <a:gd name="connsiteX232" fmla="*/ 2168793 w 12192000"/>
              <a:gd name="connsiteY232" fmla="*/ 199138 h 4547914"/>
              <a:gd name="connsiteX233" fmla="*/ 2181778 w 12192000"/>
              <a:gd name="connsiteY233" fmla="*/ 197808 h 4547914"/>
              <a:gd name="connsiteX234" fmla="*/ 2185499 w 12192000"/>
              <a:gd name="connsiteY234" fmla="*/ 198625 h 4547914"/>
              <a:gd name="connsiteX235" fmla="*/ 2206566 w 12192000"/>
              <a:gd name="connsiteY235" fmla="*/ 202132 h 4547914"/>
              <a:gd name="connsiteX236" fmla="*/ 2244903 w 12192000"/>
              <a:gd name="connsiteY236" fmla="*/ 180560 h 4547914"/>
              <a:gd name="connsiteX237" fmla="*/ 2297531 w 12192000"/>
              <a:gd name="connsiteY237" fmla="*/ 177926 h 4547914"/>
              <a:gd name="connsiteX238" fmla="*/ 2488258 w 12192000"/>
              <a:gd name="connsiteY238" fmla="*/ 130705 h 4547914"/>
              <a:gd name="connsiteX239" fmla="*/ 2523236 w 12192000"/>
              <a:gd name="connsiteY239" fmla="*/ 147023 h 4547914"/>
              <a:gd name="connsiteX240" fmla="*/ 2603355 w 12192000"/>
              <a:gd name="connsiteY240" fmla="*/ 136080 h 4547914"/>
              <a:gd name="connsiteX241" fmla="*/ 2713319 w 12192000"/>
              <a:gd name="connsiteY241" fmla="*/ 76637 h 4547914"/>
              <a:gd name="connsiteX242" fmla="*/ 2860143 w 12192000"/>
              <a:gd name="connsiteY242" fmla="*/ 54562 h 4547914"/>
              <a:gd name="connsiteX243" fmla="*/ 2868320 w 12192000"/>
              <a:gd name="connsiteY243" fmla="*/ 43721 h 4547914"/>
              <a:gd name="connsiteX244" fmla="*/ 2880379 w 12192000"/>
              <a:gd name="connsiteY244" fmla="*/ 36328 h 4547914"/>
              <a:gd name="connsiteX245" fmla="*/ 2882710 w 12192000"/>
              <a:gd name="connsiteY245" fmla="*/ 36866 h 4547914"/>
              <a:gd name="connsiteX246" fmla="*/ 2899268 w 12192000"/>
              <a:gd name="connsiteY246" fmla="*/ 32561 h 4547914"/>
              <a:gd name="connsiteX247" fmla="*/ 2901185 w 12192000"/>
              <a:gd name="connsiteY247" fmla="*/ 28732 h 4547914"/>
              <a:gd name="connsiteX248" fmla="*/ 2912009 w 12192000"/>
              <a:gd name="connsiteY248" fmla="*/ 24873 h 4547914"/>
              <a:gd name="connsiteX249" fmla="*/ 2931895 w 12192000"/>
              <a:gd name="connsiteY249" fmla="*/ 14835 h 4547914"/>
              <a:gd name="connsiteX250" fmla="*/ 2936965 w 12192000"/>
              <a:gd name="connsiteY250" fmla="*/ 15241 h 4547914"/>
              <a:gd name="connsiteX251" fmla="*/ 2969058 w 12192000"/>
              <a:gd name="connsiteY251" fmla="*/ 3658 h 4547914"/>
              <a:gd name="connsiteX252" fmla="*/ 2970141 w 12192000"/>
              <a:gd name="connsiteY252" fmla="*/ 4583 h 4547914"/>
              <a:gd name="connsiteX253" fmla="*/ 2981985 w 12192000"/>
              <a:gd name="connsiteY253" fmla="*/ 6059 h 4547914"/>
              <a:gd name="connsiteX254" fmla="*/ 3003160 w 12192000"/>
              <a:gd name="connsiteY254" fmla="*/ 6403 h 4547914"/>
              <a:gd name="connsiteX255" fmla="*/ 3059919 w 12192000"/>
              <a:gd name="connsiteY255" fmla="*/ 20620 h 4547914"/>
              <a:gd name="connsiteX256" fmla="*/ 3093450 w 12192000"/>
              <a:gd name="connsiteY256" fmla="*/ 8665 h 4547914"/>
              <a:gd name="connsiteX257" fmla="*/ 3100564 w 12192000"/>
              <a:gd name="connsiteY257" fmla="*/ 6845 h 4547914"/>
              <a:gd name="connsiteX258" fmla="*/ 3100855 w 12192000"/>
              <a:gd name="connsiteY258" fmla="*/ 7052 h 4547914"/>
              <a:gd name="connsiteX259" fmla="*/ 3108660 w 12192000"/>
              <a:gd name="connsiteY259" fmla="*/ 5615 h 4547914"/>
              <a:gd name="connsiteX260" fmla="*/ 3113534 w 12192000"/>
              <a:gd name="connsiteY260" fmla="*/ 3530 h 4547914"/>
              <a:gd name="connsiteX261" fmla="*/ 3127332 w 12192000"/>
              <a:gd name="connsiteY261" fmla="*/ 0 h 4547914"/>
              <a:gd name="connsiteX0" fmla="*/ 3127332 w 12192000"/>
              <a:gd name="connsiteY0" fmla="*/ 0 h 4547914"/>
              <a:gd name="connsiteX1" fmla="*/ 3133085 w 12192000"/>
              <a:gd name="connsiteY1" fmla="*/ 393 h 4547914"/>
              <a:gd name="connsiteX2" fmla="*/ 3186709 w 12192000"/>
              <a:gd name="connsiteY2" fmla="*/ 21974 h 4547914"/>
              <a:gd name="connsiteX3" fmla="*/ 3287078 w 12192000"/>
              <a:gd name="connsiteY3" fmla="*/ 28076 h 4547914"/>
              <a:gd name="connsiteX4" fmla="*/ 3386448 w 12192000"/>
              <a:gd name="connsiteY4" fmla="*/ 30863 h 4547914"/>
              <a:gd name="connsiteX5" fmla="*/ 3422427 w 12192000"/>
              <a:gd name="connsiteY5" fmla="*/ 30293 h 4547914"/>
              <a:gd name="connsiteX6" fmla="*/ 3486559 w 12192000"/>
              <a:gd name="connsiteY6" fmla="*/ 36240 h 4547914"/>
              <a:gd name="connsiteX7" fmla="*/ 3515932 w 12192000"/>
              <a:gd name="connsiteY7" fmla="*/ 43280 h 4547914"/>
              <a:gd name="connsiteX8" fmla="*/ 3517220 w 12192000"/>
              <a:gd name="connsiteY8" fmla="*/ 42847 h 4547914"/>
              <a:gd name="connsiteX9" fmla="*/ 3519845 w 12192000"/>
              <a:gd name="connsiteY9" fmla="*/ 45877 h 4547914"/>
              <a:gd name="connsiteX10" fmla="*/ 3525279 w 12192000"/>
              <a:gd name="connsiteY10" fmla="*/ 47281 h 4547914"/>
              <a:gd name="connsiteX11" fmla="*/ 3540113 w 12192000"/>
              <a:gd name="connsiteY11" fmla="*/ 46377 h 4547914"/>
              <a:gd name="connsiteX12" fmla="*/ 3545692 w 12192000"/>
              <a:gd name="connsiteY12" fmla="*/ 45256 h 4547914"/>
              <a:gd name="connsiteX13" fmla="*/ 3553854 w 12192000"/>
              <a:gd name="connsiteY13" fmla="*/ 45277 h 4547914"/>
              <a:gd name="connsiteX14" fmla="*/ 3554058 w 12192000"/>
              <a:gd name="connsiteY14" fmla="*/ 45526 h 4547914"/>
              <a:gd name="connsiteX15" fmla="*/ 3561703 w 12192000"/>
              <a:gd name="connsiteY15" fmla="*/ 45061 h 4547914"/>
              <a:gd name="connsiteX16" fmla="*/ 3599112 w 12192000"/>
              <a:gd name="connsiteY16" fmla="*/ 39636 h 4547914"/>
              <a:gd name="connsiteX17" fmla="*/ 3648544 w 12192000"/>
              <a:gd name="connsiteY17" fmla="*/ 63351 h 4547914"/>
              <a:gd name="connsiteX18" fmla="*/ 3668987 w 12192000"/>
              <a:gd name="connsiteY18" fmla="*/ 67462 h 4547914"/>
              <a:gd name="connsiteX19" fmla="*/ 3679906 w 12192000"/>
              <a:gd name="connsiteY19" fmla="*/ 70986 h 4547914"/>
              <a:gd name="connsiteX20" fmla="*/ 3680583 w 12192000"/>
              <a:gd name="connsiteY20" fmla="*/ 72064 h 4547914"/>
              <a:gd name="connsiteX21" fmla="*/ 3716448 w 12192000"/>
              <a:gd name="connsiteY21" fmla="*/ 66738 h 4547914"/>
              <a:gd name="connsiteX22" fmla="*/ 3721210 w 12192000"/>
              <a:gd name="connsiteY22" fmla="*/ 68033 h 4547914"/>
              <a:gd name="connsiteX23" fmla="*/ 3744585 w 12192000"/>
              <a:gd name="connsiteY23" fmla="*/ 62000 h 4547914"/>
              <a:gd name="connsiteX24" fmla="*/ 3756664 w 12192000"/>
              <a:gd name="connsiteY24" fmla="*/ 60251 h 4547914"/>
              <a:gd name="connsiteX25" fmla="*/ 3760076 w 12192000"/>
              <a:gd name="connsiteY25" fmla="*/ 56938 h 4547914"/>
              <a:gd name="connsiteX26" fmla="*/ 3777900 w 12192000"/>
              <a:gd name="connsiteY26" fmla="*/ 55785 h 4547914"/>
              <a:gd name="connsiteX27" fmla="*/ 3779950 w 12192000"/>
              <a:gd name="connsiteY27" fmla="*/ 56716 h 4547914"/>
              <a:gd name="connsiteX28" fmla="*/ 3794650 w 12192000"/>
              <a:gd name="connsiteY28" fmla="*/ 51811 h 4547914"/>
              <a:gd name="connsiteX29" fmla="*/ 3806969 w 12192000"/>
              <a:gd name="connsiteY29" fmla="*/ 42923 h 4547914"/>
              <a:gd name="connsiteX30" fmla="*/ 3958577 w 12192000"/>
              <a:gd name="connsiteY30" fmla="*/ 48077 h 4547914"/>
              <a:gd name="connsiteX31" fmla="*/ 4089430 w 12192000"/>
              <a:gd name="connsiteY31" fmla="*/ 10971 h 4547914"/>
              <a:gd name="connsiteX32" fmla="*/ 4171715 w 12192000"/>
              <a:gd name="connsiteY32" fmla="*/ 14837 h 4547914"/>
              <a:gd name="connsiteX33" fmla="*/ 4199128 w 12192000"/>
              <a:gd name="connsiteY33" fmla="*/ 36665 h 4547914"/>
              <a:gd name="connsiteX34" fmla="*/ 4403546 w 12192000"/>
              <a:gd name="connsiteY34" fmla="*/ 25654 h 4547914"/>
              <a:gd name="connsiteX35" fmla="*/ 4455762 w 12192000"/>
              <a:gd name="connsiteY35" fmla="*/ 32542 h 4547914"/>
              <a:gd name="connsiteX36" fmla="*/ 4501720 w 12192000"/>
              <a:gd name="connsiteY36" fmla="*/ 18795 h 4547914"/>
              <a:gd name="connsiteX37" fmla="*/ 4520780 w 12192000"/>
              <a:gd name="connsiteY37" fmla="*/ 25908 h 4547914"/>
              <a:gd name="connsiteX38" fmla="*/ 4524071 w 12192000"/>
              <a:gd name="connsiteY38" fmla="*/ 27353 h 4547914"/>
              <a:gd name="connsiteX39" fmla="*/ 4537225 w 12192000"/>
              <a:gd name="connsiteY39" fmla="*/ 28400 h 4547914"/>
              <a:gd name="connsiteX40" fmla="*/ 4540932 w 12192000"/>
              <a:gd name="connsiteY40" fmla="*/ 34609 h 4547914"/>
              <a:gd name="connsiteX41" fmla="*/ 4560732 w 12192000"/>
              <a:gd name="connsiteY41" fmla="*/ 40424 h 4547914"/>
              <a:gd name="connsiteX42" fmla="*/ 4584946 w 12192000"/>
              <a:gd name="connsiteY42" fmla="*/ 40704 h 4547914"/>
              <a:gd name="connsiteX43" fmla="*/ 4670972 w 12192000"/>
              <a:gd name="connsiteY43" fmla="*/ 42345 h 4547914"/>
              <a:gd name="connsiteX44" fmla="*/ 4685002 w 12192000"/>
              <a:gd name="connsiteY44" fmla="*/ 38991 h 4547914"/>
              <a:gd name="connsiteX45" fmla="*/ 4730794 w 12192000"/>
              <a:gd name="connsiteY45" fmla="*/ 44584 h 4547914"/>
              <a:gd name="connsiteX46" fmla="*/ 4771603 w 12192000"/>
              <a:gd name="connsiteY46" fmla="*/ 45842 h 4547914"/>
              <a:gd name="connsiteX47" fmla="*/ 4798044 w 12192000"/>
              <a:gd name="connsiteY47" fmla="*/ 43174 h 4547914"/>
              <a:gd name="connsiteX48" fmla="*/ 4804975 w 12192000"/>
              <a:gd name="connsiteY48" fmla="*/ 45385 h 4547914"/>
              <a:gd name="connsiteX49" fmla="*/ 4831600 w 12192000"/>
              <a:gd name="connsiteY49" fmla="*/ 46811 h 4547914"/>
              <a:gd name="connsiteX50" fmla="*/ 4845162 w 12192000"/>
              <a:gd name="connsiteY50" fmla="*/ 43534 h 4547914"/>
              <a:gd name="connsiteX51" fmla="*/ 4858548 w 12192000"/>
              <a:gd name="connsiteY51" fmla="*/ 51080 h 4547914"/>
              <a:gd name="connsiteX52" fmla="*/ 4861820 w 12192000"/>
              <a:gd name="connsiteY52" fmla="*/ 56610 h 4547914"/>
              <a:gd name="connsiteX53" fmla="*/ 4880767 w 12192000"/>
              <a:gd name="connsiteY53" fmla="*/ 54127 h 4547914"/>
              <a:gd name="connsiteX54" fmla="*/ 4896300 w 12192000"/>
              <a:gd name="connsiteY54" fmla="*/ 59531 h 4547914"/>
              <a:gd name="connsiteX55" fmla="*/ 4909841 w 12192000"/>
              <a:gd name="connsiteY55" fmla="*/ 55998 h 4547914"/>
              <a:gd name="connsiteX56" fmla="*/ 4915461 w 12192000"/>
              <a:gd name="connsiteY56" fmla="*/ 56794 h 4547914"/>
              <a:gd name="connsiteX57" fmla="*/ 4929430 w 12192000"/>
              <a:gd name="connsiteY57" fmla="*/ 59468 h 4547914"/>
              <a:gd name="connsiteX58" fmla="*/ 4953531 w 12192000"/>
              <a:gd name="connsiteY58" fmla="*/ 65410 h 4547914"/>
              <a:gd name="connsiteX59" fmla="*/ 4961050 w 12192000"/>
              <a:gd name="connsiteY59" fmla="*/ 66237 h 4547914"/>
              <a:gd name="connsiteX60" fmla="*/ 4977419 w 12192000"/>
              <a:gd name="connsiteY60" fmla="*/ 75324 h 4547914"/>
              <a:gd name="connsiteX61" fmla="*/ 5009106 w 12192000"/>
              <a:gd name="connsiteY61" fmla="*/ 83094 h 4547914"/>
              <a:gd name="connsiteX62" fmla="*/ 5064895 w 12192000"/>
              <a:gd name="connsiteY62" fmla="*/ 110208 h 4547914"/>
              <a:gd name="connsiteX63" fmla="*/ 5097688 w 12192000"/>
              <a:gd name="connsiteY63" fmla="*/ 123146 h 4547914"/>
              <a:gd name="connsiteX64" fmla="*/ 5119875 w 12192000"/>
              <a:gd name="connsiteY64" fmla="*/ 135071 h 4547914"/>
              <a:gd name="connsiteX65" fmla="*/ 5185360 w 12192000"/>
              <a:gd name="connsiteY65" fmla="*/ 151913 h 4547914"/>
              <a:gd name="connsiteX66" fmla="*/ 5297679 w 12192000"/>
              <a:gd name="connsiteY66" fmla="*/ 174179 h 4547914"/>
              <a:gd name="connsiteX67" fmla="*/ 5320681 w 12192000"/>
              <a:gd name="connsiteY67" fmla="*/ 180162 h 4547914"/>
              <a:gd name="connsiteX68" fmla="*/ 5336842 w 12192000"/>
              <a:gd name="connsiteY68" fmla="*/ 190246 h 4547914"/>
              <a:gd name="connsiteX69" fmla="*/ 5337444 w 12192000"/>
              <a:gd name="connsiteY69" fmla="*/ 196891 h 4547914"/>
              <a:gd name="connsiteX70" fmla="*/ 5349516 w 12192000"/>
              <a:gd name="connsiteY70" fmla="*/ 200975 h 4547914"/>
              <a:gd name="connsiteX71" fmla="*/ 5351972 w 12192000"/>
              <a:gd name="connsiteY71" fmla="*/ 203093 h 4547914"/>
              <a:gd name="connsiteX72" fmla="*/ 5366814 w 12192000"/>
              <a:gd name="connsiteY72" fmla="*/ 214209 h 4547914"/>
              <a:gd name="connsiteX73" fmla="*/ 5417244 w 12192000"/>
              <a:gd name="connsiteY73" fmla="*/ 212297 h 4547914"/>
              <a:gd name="connsiteX74" fmla="*/ 5463870 w 12192000"/>
              <a:gd name="connsiteY74" fmla="*/ 231038 h 4547914"/>
              <a:gd name="connsiteX75" fmla="*/ 5664412 w 12192000"/>
              <a:gd name="connsiteY75" fmla="*/ 269118 h 4547914"/>
              <a:gd name="connsiteX76" fmla="*/ 5680257 w 12192000"/>
              <a:gd name="connsiteY76" fmla="*/ 295883 h 4547914"/>
              <a:gd name="connsiteX77" fmla="*/ 5757046 w 12192000"/>
              <a:gd name="connsiteY77" fmla="*/ 318923 h 4547914"/>
              <a:gd name="connsiteX78" fmla="*/ 5899668 w 12192000"/>
              <a:gd name="connsiteY78" fmla="*/ 315366 h 4547914"/>
              <a:gd name="connsiteX79" fmla="*/ 6042086 w 12192000"/>
              <a:gd name="connsiteY79" fmla="*/ 355988 h 4547914"/>
              <a:gd name="connsiteX80" fmla="*/ 6058069 w 12192000"/>
              <a:gd name="connsiteY80" fmla="*/ 350640 h 4547914"/>
              <a:gd name="connsiteX81" fmla="*/ 6074444 w 12192000"/>
              <a:gd name="connsiteY81" fmla="*/ 349558 h 4547914"/>
              <a:gd name="connsiteX82" fmla="*/ 6075959 w 12192000"/>
              <a:gd name="connsiteY82" fmla="*/ 350905 h 4547914"/>
              <a:gd name="connsiteX83" fmla="*/ 6093540 w 12192000"/>
              <a:gd name="connsiteY83" fmla="*/ 354046 h 4547914"/>
              <a:gd name="connsiteX84" fmla="*/ 6098369 w 12192000"/>
              <a:gd name="connsiteY84" fmla="*/ 351775 h 4547914"/>
              <a:gd name="connsiteX85" fmla="*/ 6110738 w 12192000"/>
              <a:gd name="connsiteY85" fmla="*/ 353003 h 4547914"/>
              <a:gd name="connsiteX86" fmla="*/ 6135933 w 12192000"/>
              <a:gd name="connsiteY86" fmla="*/ 352922 h 4547914"/>
              <a:gd name="connsiteX87" fmla="*/ 6139871 w 12192000"/>
              <a:gd name="connsiteY87" fmla="*/ 355250 h 4547914"/>
              <a:gd name="connsiteX88" fmla="*/ 6176662 w 12192000"/>
              <a:gd name="connsiteY88" fmla="*/ 358778 h 4547914"/>
              <a:gd name="connsiteX89" fmla="*/ 6176801 w 12192000"/>
              <a:gd name="connsiteY89" fmla="*/ 359940 h 4547914"/>
              <a:gd name="connsiteX90" fmla="*/ 6185563 w 12192000"/>
              <a:gd name="connsiteY90" fmla="*/ 365795 h 4547914"/>
              <a:gd name="connsiteX91" fmla="*/ 6203148 w 12192000"/>
              <a:gd name="connsiteY91" fmla="*/ 374448 h 4547914"/>
              <a:gd name="connsiteX92" fmla="*/ 6239136 w 12192000"/>
              <a:gd name="connsiteY92" fmla="*/ 408168 h 4547914"/>
              <a:gd name="connsiteX93" fmla="*/ 6277452 w 12192000"/>
              <a:gd name="connsiteY93" fmla="*/ 411970 h 4547914"/>
              <a:gd name="connsiteX94" fmla="*/ 6284979 w 12192000"/>
              <a:gd name="connsiteY94" fmla="*/ 413344 h 4547914"/>
              <a:gd name="connsiteX95" fmla="*/ 6285055 w 12192000"/>
              <a:gd name="connsiteY95" fmla="*/ 413623 h 4547914"/>
              <a:gd name="connsiteX96" fmla="*/ 6292844 w 12192000"/>
              <a:gd name="connsiteY96" fmla="*/ 415573 h 4547914"/>
              <a:gd name="connsiteX97" fmla="*/ 6298705 w 12192000"/>
              <a:gd name="connsiteY97" fmla="*/ 415849 h 4547914"/>
              <a:gd name="connsiteX98" fmla="*/ 6313308 w 12192000"/>
              <a:gd name="connsiteY98" fmla="*/ 418514 h 4547914"/>
              <a:gd name="connsiteX99" fmla="*/ 6317834 w 12192000"/>
              <a:gd name="connsiteY99" fmla="*/ 421103 h 4547914"/>
              <a:gd name="connsiteX100" fmla="*/ 6318907 w 12192000"/>
              <a:gd name="connsiteY100" fmla="*/ 424540 h 4547914"/>
              <a:gd name="connsiteX101" fmla="*/ 6320341 w 12192000"/>
              <a:gd name="connsiteY101" fmla="*/ 424442 h 4547914"/>
              <a:gd name="connsiteX102" fmla="*/ 6345071 w 12192000"/>
              <a:gd name="connsiteY102" fmla="*/ 437925 h 4547914"/>
              <a:gd name="connsiteX103" fmla="*/ 6403531 w 12192000"/>
              <a:gd name="connsiteY103" fmla="*/ 458610 h 4547914"/>
              <a:gd name="connsiteX104" fmla="*/ 6438176 w 12192000"/>
              <a:gd name="connsiteY104" fmla="*/ 466584 h 4547914"/>
              <a:gd name="connsiteX105" fmla="*/ 6531805 w 12192000"/>
              <a:gd name="connsiteY105" fmla="*/ 492660 h 4547914"/>
              <a:gd name="connsiteX106" fmla="*/ 6624812 w 12192000"/>
              <a:gd name="connsiteY106" fmla="*/ 522053 h 4547914"/>
              <a:gd name="connsiteX107" fmla="*/ 6665821 w 12192000"/>
              <a:gd name="connsiteY107" fmla="*/ 554780 h 4547914"/>
              <a:gd name="connsiteX108" fmla="*/ 6671133 w 12192000"/>
              <a:gd name="connsiteY108" fmla="*/ 556507 h 4547914"/>
              <a:gd name="connsiteX109" fmla="*/ 6685990 w 12192000"/>
              <a:gd name="connsiteY109" fmla="*/ 556489 h 4547914"/>
              <a:gd name="connsiteX110" fmla="*/ 6691636 w 12192000"/>
              <a:gd name="connsiteY110" fmla="*/ 555702 h 4547914"/>
              <a:gd name="connsiteX111" fmla="*/ 6699772 w 12192000"/>
              <a:gd name="connsiteY111" fmla="*/ 556210 h 4547914"/>
              <a:gd name="connsiteX112" fmla="*/ 6699955 w 12192000"/>
              <a:gd name="connsiteY112" fmla="*/ 556471 h 4547914"/>
              <a:gd name="connsiteX113" fmla="*/ 6707613 w 12192000"/>
              <a:gd name="connsiteY113" fmla="*/ 556462 h 4547914"/>
              <a:gd name="connsiteX114" fmla="*/ 6745320 w 12192000"/>
              <a:gd name="connsiteY114" fmla="*/ 553275 h 4547914"/>
              <a:gd name="connsiteX115" fmla="*/ 6792811 w 12192000"/>
              <a:gd name="connsiteY115" fmla="*/ 579903 h 4547914"/>
              <a:gd name="connsiteX116" fmla="*/ 6812882 w 12192000"/>
              <a:gd name="connsiteY116" fmla="*/ 585228 h 4547914"/>
              <a:gd name="connsiteX117" fmla="*/ 6823500 w 12192000"/>
              <a:gd name="connsiteY117" fmla="*/ 589398 h 4547914"/>
              <a:gd name="connsiteX118" fmla="*/ 6824098 w 12192000"/>
              <a:gd name="connsiteY118" fmla="*/ 590514 h 4547914"/>
              <a:gd name="connsiteX119" fmla="*/ 6860252 w 12192000"/>
              <a:gd name="connsiteY119" fmla="*/ 587335 h 4547914"/>
              <a:gd name="connsiteX120" fmla="*/ 6864904 w 12192000"/>
              <a:gd name="connsiteY120" fmla="*/ 588912 h 4547914"/>
              <a:gd name="connsiteX121" fmla="*/ 6888662 w 12192000"/>
              <a:gd name="connsiteY121" fmla="*/ 584282 h 4547914"/>
              <a:gd name="connsiteX122" fmla="*/ 6900835 w 12192000"/>
              <a:gd name="connsiteY122" fmla="*/ 583254 h 4547914"/>
              <a:gd name="connsiteX123" fmla="*/ 6904484 w 12192000"/>
              <a:gd name="connsiteY123" fmla="*/ 580150 h 4547914"/>
              <a:gd name="connsiteX124" fmla="*/ 6922346 w 12192000"/>
              <a:gd name="connsiteY124" fmla="*/ 580062 h 4547914"/>
              <a:gd name="connsiteX125" fmla="*/ 6924318 w 12192000"/>
              <a:gd name="connsiteY125" fmla="*/ 581112 h 4547914"/>
              <a:gd name="connsiteX126" fmla="*/ 6939344 w 12192000"/>
              <a:gd name="connsiteY126" fmla="*/ 577092 h 4547914"/>
              <a:gd name="connsiteX127" fmla="*/ 6952296 w 12192000"/>
              <a:gd name="connsiteY127" fmla="*/ 568950 h 4547914"/>
              <a:gd name="connsiteX128" fmla="*/ 7103052 w 12192000"/>
              <a:gd name="connsiteY128" fmla="*/ 583137 h 4547914"/>
              <a:gd name="connsiteX129" fmla="*/ 7236304 w 12192000"/>
              <a:gd name="connsiteY129" fmla="*/ 553886 h 4547914"/>
              <a:gd name="connsiteX130" fmla="*/ 7318047 w 12192000"/>
              <a:gd name="connsiteY130" fmla="*/ 562652 h 4547914"/>
              <a:gd name="connsiteX131" fmla="*/ 7343733 w 12192000"/>
              <a:gd name="connsiteY131" fmla="*/ 586084 h 4547914"/>
              <a:gd name="connsiteX132" fmla="*/ 7548358 w 12192000"/>
              <a:gd name="connsiteY132" fmla="*/ 587278 h 4547914"/>
              <a:gd name="connsiteX133" fmla="*/ 7599893 w 12192000"/>
              <a:gd name="connsiteY133" fmla="*/ 597269 h 4547914"/>
              <a:gd name="connsiteX134" fmla="*/ 7646750 w 12192000"/>
              <a:gd name="connsiteY134" fmla="*/ 586283 h 4547914"/>
              <a:gd name="connsiteX135" fmla="*/ 7665217 w 12192000"/>
              <a:gd name="connsiteY135" fmla="*/ 594522 h 4547914"/>
              <a:gd name="connsiteX136" fmla="*/ 7668385 w 12192000"/>
              <a:gd name="connsiteY136" fmla="*/ 596159 h 4547914"/>
              <a:gd name="connsiteX137" fmla="*/ 7681420 w 12192000"/>
              <a:gd name="connsiteY137" fmla="*/ 597991 h 4547914"/>
              <a:gd name="connsiteX138" fmla="*/ 7684651 w 12192000"/>
              <a:gd name="connsiteY138" fmla="*/ 604410 h 4547914"/>
              <a:gd name="connsiteX139" fmla="*/ 7843050 w 12192000"/>
              <a:gd name="connsiteY139" fmla="*/ 614711 h 4547914"/>
              <a:gd name="connsiteX140" fmla="*/ 7911637 w 12192000"/>
              <a:gd name="connsiteY140" fmla="*/ 619429 h 4547914"/>
              <a:gd name="connsiteX141" fmla="*/ 7937365 w 12192000"/>
              <a:gd name="connsiteY141" fmla="*/ 627138 h 4547914"/>
              <a:gd name="connsiteX142" fmla="*/ 8037057 w 12192000"/>
              <a:gd name="connsiteY142" fmla="*/ 650485 h 4547914"/>
              <a:gd name="connsiteX143" fmla="*/ 8122868 w 12192000"/>
              <a:gd name="connsiteY143" fmla="*/ 664767 h 4547914"/>
              <a:gd name="connsiteX144" fmla="*/ 8186750 w 12192000"/>
              <a:gd name="connsiteY144" fmla="*/ 649905 h 4547914"/>
              <a:gd name="connsiteX145" fmla="*/ 8192054 w 12192000"/>
              <a:gd name="connsiteY145" fmla="*/ 654747 h 4547914"/>
              <a:gd name="connsiteX146" fmla="*/ 8235470 w 12192000"/>
              <a:gd name="connsiteY146" fmla="*/ 656811 h 4547914"/>
              <a:gd name="connsiteX147" fmla="*/ 8388968 w 12192000"/>
              <a:gd name="connsiteY147" fmla="*/ 633562 h 4547914"/>
              <a:gd name="connsiteX148" fmla="*/ 8473770 w 12192000"/>
              <a:gd name="connsiteY148" fmla="*/ 638438 h 4547914"/>
              <a:gd name="connsiteX149" fmla="*/ 8503642 w 12192000"/>
              <a:gd name="connsiteY149" fmla="*/ 645084 h 4547914"/>
              <a:gd name="connsiteX150" fmla="*/ 8553701 w 12192000"/>
              <a:gd name="connsiteY150" fmla="*/ 655915 h 4547914"/>
              <a:gd name="connsiteX151" fmla="*/ 8590556 w 12192000"/>
              <a:gd name="connsiteY151" fmla="*/ 676112 h 4547914"/>
              <a:gd name="connsiteX152" fmla="*/ 8632638 w 12192000"/>
              <a:gd name="connsiteY152" fmla="*/ 680372 h 4547914"/>
              <a:gd name="connsiteX153" fmla="*/ 8643140 w 12192000"/>
              <a:gd name="connsiteY153" fmla="*/ 665707 h 4547914"/>
              <a:gd name="connsiteX154" fmla="*/ 8687917 w 12192000"/>
              <a:gd name="connsiteY154" fmla="*/ 675343 h 4547914"/>
              <a:gd name="connsiteX155" fmla="*/ 8755765 w 12192000"/>
              <a:gd name="connsiteY155" fmla="*/ 691678 h 4547914"/>
              <a:gd name="connsiteX156" fmla="*/ 8795085 w 12192000"/>
              <a:gd name="connsiteY156" fmla="*/ 697058 h 4547914"/>
              <a:gd name="connsiteX157" fmla="*/ 8902279 w 12192000"/>
              <a:gd name="connsiteY157" fmla="*/ 716141 h 4547914"/>
              <a:gd name="connsiteX158" fmla="*/ 9009490 w 12192000"/>
              <a:gd name="connsiteY158" fmla="*/ 738600 h 4547914"/>
              <a:gd name="connsiteX159" fmla="*/ 9072120 w 12192000"/>
              <a:gd name="connsiteY159" fmla="*/ 770795 h 4547914"/>
              <a:gd name="connsiteX160" fmla="*/ 9160343 w 12192000"/>
              <a:gd name="connsiteY160" fmla="*/ 787216 h 4547914"/>
              <a:gd name="connsiteX161" fmla="*/ 9174981 w 12192000"/>
              <a:gd name="connsiteY161" fmla="*/ 792732 h 4547914"/>
              <a:gd name="connsiteX162" fmla="*/ 9278987 w 12192000"/>
              <a:gd name="connsiteY162" fmla="*/ 786295 h 4547914"/>
              <a:gd name="connsiteX163" fmla="*/ 9400617 w 12192000"/>
              <a:gd name="connsiteY163" fmla="*/ 821987 h 4547914"/>
              <a:gd name="connsiteX164" fmla="*/ 9552261 w 12192000"/>
              <a:gd name="connsiteY164" fmla="*/ 893301 h 4547914"/>
              <a:gd name="connsiteX165" fmla="*/ 9822258 w 12192000"/>
              <a:gd name="connsiteY165" fmla="*/ 1002324 h 4547914"/>
              <a:gd name="connsiteX166" fmla="*/ 10113244 w 12192000"/>
              <a:gd name="connsiteY166" fmla="*/ 1044980 h 4547914"/>
              <a:gd name="connsiteX167" fmla="*/ 10189871 w 12192000"/>
              <a:gd name="connsiteY167" fmla="*/ 1037861 h 4547914"/>
              <a:gd name="connsiteX168" fmla="*/ 10414253 w 12192000"/>
              <a:gd name="connsiteY168" fmla="*/ 1023845 h 4547914"/>
              <a:gd name="connsiteX169" fmla="*/ 10642574 w 12192000"/>
              <a:gd name="connsiteY169" fmla="*/ 951338 h 4547914"/>
              <a:gd name="connsiteX170" fmla="*/ 10786007 w 12192000"/>
              <a:gd name="connsiteY170" fmla="*/ 939394 h 4547914"/>
              <a:gd name="connsiteX171" fmla="*/ 10854151 w 12192000"/>
              <a:gd name="connsiteY171" fmla="*/ 920634 h 4547914"/>
              <a:gd name="connsiteX172" fmla="*/ 10901354 w 12192000"/>
              <a:gd name="connsiteY172" fmla="*/ 919737 h 4547914"/>
              <a:gd name="connsiteX173" fmla="*/ 10929658 w 12192000"/>
              <a:gd name="connsiteY173" fmla="*/ 917554 h 4547914"/>
              <a:gd name="connsiteX174" fmla="*/ 10978685 w 12192000"/>
              <a:gd name="connsiteY174" fmla="*/ 886324 h 4547914"/>
              <a:gd name="connsiteX175" fmla="*/ 11163594 w 12192000"/>
              <a:gd name="connsiteY175" fmla="*/ 876561 h 4547914"/>
              <a:gd name="connsiteX176" fmla="*/ 11340142 w 12192000"/>
              <a:gd name="connsiteY176" fmla="*/ 908065 h 4547914"/>
              <a:gd name="connsiteX177" fmla="*/ 11603318 w 12192000"/>
              <a:gd name="connsiteY177" fmla="*/ 818596 h 4547914"/>
              <a:gd name="connsiteX178" fmla="*/ 11630282 w 12192000"/>
              <a:gd name="connsiteY178" fmla="*/ 811576 h 4547914"/>
              <a:gd name="connsiteX179" fmla="*/ 11776458 w 12192000"/>
              <a:gd name="connsiteY179" fmla="*/ 776804 h 4547914"/>
              <a:gd name="connsiteX180" fmla="*/ 12105816 w 12192000"/>
              <a:gd name="connsiteY180" fmla="*/ 760705 h 4547914"/>
              <a:gd name="connsiteX181" fmla="*/ 12192000 w 12192000"/>
              <a:gd name="connsiteY181" fmla="*/ 696740 h 4547914"/>
              <a:gd name="connsiteX182" fmla="*/ 12192000 w 12192000"/>
              <a:gd name="connsiteY182" fmla="*/ 4547914 h 4547914"/>
              <a:gd name="connsiteX183" fmla="*/ 0 w 12192000"/>
              <a:gd name="connsiteY183" fmla="*/ 4547914 h 4547914"/>
              <a:gd name="connsiteX184" fmla="*/ 0 w 12192000"/>
              <a:gd name="connsiteY184" fmla="*/ 540952 h 4547914"/>
              <a:gd name="connsiteX185" fmla="*/ 3948 w 12192000"/>
              <a:gd name="connsiteY185" fmla="*/ 539910 h 4547914"/>
              <a:gd name="connsiteX186" fmla="*/ 79987 w 12192000"/>
              <a:gd name="connsiteY186" fmla="*/ 526438 h 4547914"/>
              <a:gd name="connsiteX187" fmla="*/ 173247 w 12192000"/>
              <a:gd name="connsiteY187" fmla="*/ 477963 h 4547914"/>
              <a:gd name="connsiteX188" fmla="*/ 206877 w 12192000"/>
              <a:gd name="connsiteY188" fmla="*/ 473422 h 4547914"/>
              <a:gd name="connsiteX189" fmla="*/ 205655 w 12192000"/>
              <a:gd name="connsiteY189" fmla="*/ 464845 h 4547914"/>
              <a:gd name="connsiteX190" fmla="*/ 218147 w 12192000"/>
              <a:gd name="connsiteY190" fmla="*/ 464214 h 4547914"/>
              <a:gd name="connsiteX191" fmla="*/ 246031 w 12192000"/>
              <a:gd name="connsiteY191" fmla="*/ 464005 h 4547914"/>
              <a:gd name="connsiteX192" fmla="*/ 329529 w 12192000"/>
              <a:gd name="connsiteY192" fmla="*/ 461625 h 4547914"/>
              <a:gd name="connsiteX193" fmla="*/ 352311 w 12192000"/>
              <a:gd name="connsiteY193" fmla="*/ 445177 h 4547914"/>
              <a:gd name="connsiteX194" fmla="*/ 373861 w 12192000"/>
              <a:gd name="connsiteY194" fmla="*/ 444919 h 4547914"/>
              <a:gd name="connsiteX195" fmla="*/ 498838 w 12192000"/>
              <a:gd name="connsiteY195" fmla="*/ 422873 h 4547914"/>
              <a:gd name="connsiteX196" fmla="*/ 516021 w 12192000"/>
              <a:gd name="connsiteY196" fmla="*/ 421224 h 4547914"/>
              <a:gd name="connsiteX197" fmla="*/ 525327 w 12192000"/>
              <a:gd name="connsiteY197" fmla="*/ 413834 h 4547914"/>
              <a:gd name="connsiteX198" fmla="*/ 558651 w 12192000"/>
              <a:gd name="connsiteY198" fmla="*/ 412364 h 4547914"/>
              <a:gd name="connsiteX199" fmla="*/ 560193 w 12192000"/>
              <a:gd name="connsiteY199" fmla="*/ 408156 h 4547914"/>
              <a:gd name="connsiteX200" fmla="*/ 669729 w 12192000"/>
              <a:gd name="connsiteY200" fmla="*/ 372028 h 4547914"/>
              <a:gd name="connsiteX201" fmla="*/ 688496 w 12192000"/>
              <a:gd name="connsiteY201" fmla="*/ 366060 h 4547914"/>
              <a:gd name="connsiteX202" fmla="*/ 704711 w 12192000"/>
              <a:gd name="connsiteY202" fmla="*/ 367870 h 4547914"/>
              <a:gd name="connsiteX203" fmla="*/ 794485 w 12192000"/>
              <a:gd name="connsiteY203" fmla="*/ 362712 h 4547914"/>
              <a:gd name="connsiteX204" fmla="*/ 815839 w 12192000"/>
              <a:gd name="connsiteY204" fmla="*/ 365879 h 4547914"/>
              <a:gd name="connsiteX205" fmla="*/ 824819 w 12192000"/>
              <a:gd name="connsiteY205" fmla="*/ 372565 h 4547914"/>
              <a:gd name="connsiteX206" fmla="*/ 859579 w 12192000"/>
              <a:gd name="connsiteY206" fmla="*/ 359931 h 4547914"/>
              <a:gd name="connsiteX207" fmla="*/ 913213 w 12192000"/>
              <a:gd name="connsiteY207" fmla="*/ 351274 h 4547914"/>
              <a:gd name="connsiteX208" fmla="*/ 938704 w 12192000"/>
              <a:gd name="connsiteY208" fmla="*/ 345025 h 4547914"/>
              <a:gd name="connsiteX209" fmla="*/ 959272 w 12192000"/>
              <a:gd name="connsiteY209" fmla="*/ 348818 h 4547914"/>
              <a:gd name="connsiteX210" fmla="*/ 1076317 w 12192000"/>
              <a:gd name="connsiteY210" fmla="*/ 349780 h 4547914"/>
              <a:gd name="connsiteX211" fmla="*/ 1103231 w 12192000"/>
              <a:gd name="connsiteY211" fmla="*/ 355807 h 4547914"/>
              <a:gd name="connsiteX212" fmla="*/ 1115987 w 12192000"/>
              <a:gd name="connsiteY212" fmla="*/ 367821 h 4547914"/>
              <a:gd name="connsiteX213" fmla="*/ 1125983 w 12192000"/>
              <a:gd name="connsiteY213" fmla="*/ 363537 h 4547914"/>
              <a:gd name="connsiteX214" fmla="*/ 1196778 w 12192000"/>
              <a:gd name="connsiteY214" fmla="*/ 363110 h 4547914"/>
              <a:gd name="connsiteX215" fmla="*/ 1242961 w 12192000"/>
              <a:gd name="connsiteY215" fmla="*/ 361735 h 4547914"/>
              <a:gd name="connsiteX216" fmla="*/ 1245768 w 12192000"/>
              <a:gd name="connsiteY216" fmla="*/ 345241 h 4547914"/>
              <a:gd name="connsiteX217" fmla="*/ 1286892 w 12192000"/>
              <a:gd name="connsiteY217" fmla="*/ 339365 h 4547914"/>
              <a:gd name="connsiteX218" fmla="*/ 1330717 w 12192000"/>
              <a:gd name="connsiteY218" fmla="*/ 349953 h 4547914"/>
              <a:gd name="connsiteX219" fmla="*/ 1382372 w 12192000"/>
              <a:gd name="connsiteY219" fmla="*/ 348469 h 4547914"/>
              <a:gd name="connsiteX220" fmla="*/ 1413281 w 12192000"/>
              <a:gd name="connsiteY220" fmla="*/ 347761 h 4547914"/>
              <a:gd name="connsiteX221" fmla="*/ 1494404 w 12192000"/>
              <a:gd name="connsiteY221" fmla="*/ 332377 h 4547914"/>
              <a:gd name="connsiteX222" fmla="*/ 1626029 w 12192000"/>
              <a:gd name="connsiteY222" fmla="*/ 273883 h 4547914"/>
              <a:gd name="connsiteX223" fmla="*/ 1667354 w 12192000"/>
              <a:gd name="connsiteY223" fmla="*/ 265594 h 4547914"/>
              <a:gd name="connsiteX224" fmla="*/ 1674578 w 12192000"/>
              <a:gd name="connsiteY224" fmla="*/ 268967 h 4547914"/>
              <a:gd name="connsiteX225" fmla="*/ 1880316 w 12192000"/>
              <a:gd name="connsiteY225" fmla="*/ 233838 h 4547914"/>
              <a:gd name="connsiteX226" fmla="*/ 1917126 w 12192000"/>
              <a:gd name="connsiteY226" fmla="*/ 231781 h 4547914"/>
              <a:gd name="connsiteX227" fmla="*/ 1944692 w 12192000"/>
              <a:gd name="connsiteY227" fmla="*/ 233065 h 4547914"/>
              <a:gd name="connsiteX228" fmla="*/ 2010665 w 12192000"/>
              <a:gd name="connsiteY228" fmla="*/ 221364 h 4547914"/>
              <a:gd name="connsiteX229" fmla="*/ 2118270 w 12192000"/>
              <a:gd name="connsiteY229" fmla="*/ 195708 h 4547914"/>
              <a:gd name="connsiteX230" fmla="*/ 2141504 w 12192000"/>
              <a:gd name="connsiteY230" fmla="*/ 191655 h 4547914"/>
              <a:gd name="connsiteX231" fmla="*/ 2162752 w 12192000"/>
              <a:gd name="connsiteY231" fmla="*/ 193769 h 4547914"/>
              <a:gd name="connsiteX232" fmla="*/ 2168793 w 12192000"/>
              <a:gd name="connsiteY232" fmla="*/ 199138 h 4547914"/>
              <a:gd name="connsiteX233" fmla="*/ 2181778 w 12192000"/>
              <a:gd name="connsiteY233" fmla="*/ 197808 h 4547914"/>
              <a:gd name="connsiteX234" fmla="*/ 2185499 w 12192000"/>
              <a:gd name="connsiteY234" fmla="*/ 198625 h 4547914"/>
              <a:gd name="connsiteX235" fmla="*/ 2206566 w 12192000"/>
              <a:gd name="connsiteY235" fmla="*/ 202132 h 4547914"/>
              <a:gd name="connsiteX236" fmla="*/ 2244903 w 12192000"/>
              <a:gd name="connsiteY236" fmla="*/ 180560 h 4547914"/>
              <a:gd name="connsiteX237" fmla="*/ 2297531 w 12192000"/>
              <a:gd name="connsiteY237" fmla="*/ 177926 h 4547914"/>
              <a:gd name="connsiteX238" fmla="*/ 2488258 w 12192000"/>
              <a:gd name="connsiteY238" fmla="*/ 130705 h 4547914"/>
              <a:gd name="connsiteX239" fmla="*/ 2523236 w 12192000"/>
              <a:gd name="connsiteY239" fmla="*/ 147023 h 4547914"/>
              <a:gd name="connsiteX240" fmla="*/ 2603355 w 12192000"/>
              <a:gd name="connsiteY240" fmla="*/ 136080 h 4547914"/>
              <a:gd name="connsiteX241" fmla="*/ 2713319 w 12192000"/>
              <a:gd name="connsiteY241" fmla="*/ 76637 h 4547914"/>
              <a:gd name="connsiteX242" fmla="*/ 2860143 w 12192000"/>
              <a:gd name="connsiteY242" fmla="*/ 54562 h 4547914"/>
              <a:gd name="connsiteX243" fmla="*/ 2868320 w 12192000"/>
              <a:gd name="connsiteY243" fmla="*/ 43721 h 4547914"/>
              <a:gd name="connsiteX244" fmla="*/ 2880379 w 12192000"/>
              <a:gd name="connsiteY244" fmla="*/ 36328 h 4547914"/>
              <a:gd name="connsiteX245" fmla="*/ 2882710 w 12192000"/>
              <a:gd name="connsiteY245" fmla="*/ 36866 h 4547914"/>
              <a:gd name="connsiteX246" fmla="*/ 2899268 w 12192000"/>
              <a:gd name="connsiteY246" fmla="*/ 32561 h 4547914"/>
              <a:gd name="connsiteX247" fmla="*/ 2901185 w 12192000"/>
              <a:gd name="connsiteY247" fmla="*/ 28732 h 4547914"/>
              <a:gd name="connsiteX248" fmla="*/ 2912009 w 12192000"/>
              <a:gd name="connsiteY248" fmla="*/ 24873 h 4547914"/>
              <a:gd name="connsiteX249" fmla="*/ 2931895 w 12192000"/>
              <a:gd name="connsiteY249" fmla="*/ 14835 h 4547914"/>
              <a:gd name="connsiteX250" fmla="*/ 2936965 w 12192000"/>
              <a:gd name="connsiteY250" fmla="*/ 15241 h 4547914"/>
              <a:gd name="connsiteX251" fmla="*/ 2969058 w 12192000"/>
              <a:gd name="connsiteY251" fmla="*/ 3658 h 4547914"/>
              <a:gd name="connsiteX252" fmla="*/ 2970141 w 12192000"/>
              <a:gd name="connsiteY252" fmla="*/ 4583 h 4547914"/>
              <a:gd name="connsiteX253" fmla="*/ 2981985 w 12192000"/>
              <a:gd name="connsiteY253" fmla="*/ 6059 h 4547914"/>
              <a:gd name="connsiteX254" fmla="*/ 3003160 w 12192000"/>
              <a:gd name="connsiteY254" fmla="*/ 6403 h 4547914"/>
              <a:gd name="connsiteX255" fmla="*/ 3059919 w 12192000"/>
              <a:gd name="connsiteY255" fmla="*/ 20620 h 4547914"/>
              <a:gd name="connsiteX256" fmla="*/ 3093450 w 12192000"/>
              <a:gd name="connsiteY256" fmla="*/ 8665 h 4547914"/>
              <a:gd name="connsiteX257" fmla="*/ 3100564 w 12192000"/>
              <a:gd name="connsiteY257" fmla="*/ 6845 h 4547914"/>
              <a:gd name="connsiteX258" fmla="*/ 3100855 w 12192000"/>
              <a:gd name="connsiteY258" fmla="*/ 7052 h 4547914"/>
              <a:gd name="connsiteX259" fmla="*/ 3108660 w 12192000"/>
              <a:gd name="connsiteY259" fmla="*/ 5615 h 4547914"/>
              <a:gd name="connsiteX260" fmla="*/ 3113534 w 12192000"/>
              <a:gd name="connsiteY260" fmla="*/ 3530 h 4547914"/>
              <a:gd name="connsiteX261" fmla="*/ 3127332 w 12192000"/>
              <a:gd name="connsiteY261" fmla="*/ 0 h 4547914"/>
              <a:gd name="connsiteX0" fmla="*/ 3127332 w 12192000"/>
              <a:gd name="connsiteY0" fmla="*/ 0 h 4547914"/>
              <a:gd name="connsiteX1" fmla="*/ 3133085 w 12192000"/>
              <a:gd name="connsiteY1" fmla="*/ 393 h 4547914"/>
              <a:gd name="connsiteX2" fmla="*/ 3186709 w 12192000"/>
              <a:gd name="connsiteY2" fmla="*/ 21974 h 4547914"/>
              <a:gd name="connsiteX3" fmla="*/ 3287078 w 12192000"/>
              <a:gd name="connsiteY3" fmla="*/ 28076 h 4547914"/>
              <a:gd name="connsiteX4" fmla="*/ 3386448 w 12192000"/>
              <a:gd name="connsiteY4" fmla="*/ 30863 h 4547914"/>
              <a:gd name="connsiteX5" fmla="*/ 3422427 w 12192000"/>
              <a:gd name="connsiteY5" fmla="*/ 30293 h 4547914"/>
              <a:gd name="connsiteX6" fmla="*/ 3486559 w 12192000"/>
              <a:gd name="connsiteY6" fmla="*/ 36240 h 4547914"/>
              <a:gd name="connsiteX7" fmla="*/ 3515932 w 12192000"/>
              <a:gd name="connsiteY7" fmla="*/ 43280 h 4547914"/>
              <a:gd name="connsiteX8" fmla="*/ 3517220 w 12192000"/>
              <a:gd name="connsiteY8" fmla="*/ 42847 h 4547914"/>
              <a:gd name="connsiteX9" fmla="*/ 3519845 w 12192000"/>
              <a:gd name="connsiteY9" fmla="*/ 45877 h 4547914"/>
              <a:gd name="connsiteX10" fmla="*/ 3525279 w 12192000"/>
              <a:gd name="connsiteY10" fmla="*/ 47281 h 4547914"/>
              <a:gd name="connsiteX11" fmla="*/ 3540113 w 12192000"/>
              <a:gd name="connsiteY11" fmla="*/ 46377 h 4547914"/>
              <a:gd name="connsiteX12" fmla="*/ 3545692 w 12192000"/>
              <a:gd name="connsiteY12" fmla="*/ 45256 h 4547914"/>
              <a:gd name="connsiteX13" fmla="*/ 3553854 w 12192000"/>
              <a:gd name="connsiteY13" fmla="*/ 45277 h 4547914"/>
              <a:gd name="connsiteX14" fmla="*/ 3554058 w 12192000"/>
              <a:gd name="connsiteY14" fmla="*/ 45526 h 4547914"/>
              <a:gd name="connsiteX15" fmla="*/ 3561703 w 12192000"/>
              <a:gd name="connsiteY15" fmla="*/ 45061 h 4547914"/>
              <a:gd name="connsiteX16" fmla="*/ 3599112 w 12192000"/>
              <a:gd name="connsiteY16" fmla="*/ 39636 h 4547914"/>
              <a:gd name="connsiteX17" fmla="*/ 3648544 w 12192000"/>
              <a:gd name="connsiteY17" fmla="*/ 63351 h 4547914"/>
              <a:gd name="connsiteX18" fmla="*/ 3668987 w 12192000"/>
              <a:gd name="connsiteY18" fmla="*/ 67462 h 4547914"/>
              <a:gd name="connsiteX19" fmla="*/ 3679906 w 12192000"/>
              <a:gd name="connsiteY19" fmla="*/ 70986 h 4547914"/>
              <a:gd name="connsiteX20" fmla="*/ 3680583 w 12192000"/>
              <a:gd name="connsiteY20" fmla="*/ 72064 h 4547914"/>
              <a:gd name="connsiteX21" fmla="*/ 3716448 w 12192000"/>
              <a:gd name="connsiteY21" fmla="*/ 66738 h 4547914"/>
              <a:gd name="connsiteX22" fmla="*/ 3721210 w 12192000"/>
              <a:gd name="connsiteY22" fmla="*/ 68033 h 4547914"/>
              <a:gd name="connsiteX23" fmla="*/ 3744585 w 12192000"/>
              <a:gd name="connsiteY23" fmla="*/ 62000 h 4547914"/>
              <a:gd name="connsiteX24" fmla="*/ 3756664 w 12192000"/>
              <a:gd name="connsiteY24" fmla="*/ 60251 h 4547914"/>
              <a:gd name="connsiteX25" fmla="*/ 3760076 w 12192000"/>
              <a:gd name="connsiteY25" fmla="*/ 56938 h 4547914"/>
              <a:gd name="connsiteX26" fmla="*/ 3777900 w 12192000"/>
              <a:gd name="connsiteY26" fmla="*/ 55785 h 4547914"/>
              <a:gd name="connsiteX27" fmla="*/ 3779950 w 12192000"/>
              <a:gd name="connsiteY27" fmla="*/ 56716 h 4547914"/>
              <a:gd name="connsiteX28" fmla="*/ 3794650 w 12192000"/>
              <a:gd name="connsiteY28" fmla="*/ 51811 h 4547914"/>
              <a:gd name="connsiteX29" fmla="*/ 3806969 w 12192000"/>
              <a:gd name="connsiteY29" fmla="*/ 42923 h 4547914"/>
              <a:gd name="connsiteX30" fmla="*/ 3958577 w 12192000"/>
              <a:gd name="connsiteY30" fmla="*/ 48077 h 4547914"/>
              <a:gd name="connsiteX31" fmla="*/ 4089430 w 12192000"/>
              <a:gd name="connsiteY31" fmla="*/ 10971 h 4547914"/>
              <a:gd name="connsiteX32" fmla="*/ 4171715 w 12192000"/>
              <a:gd name="connsiteY32" fmla="*/ 14837 h 4547914"/>
              <a:gd name="connsiteX33" fmla="*/ 4199128 w 12192000"/>
              <a:gd name="connsiteY33" fmla="*/ 36665 h 4547914"/>
              <a:gd name="connsiteX34" fmla="*/ 4403546 w 12192000"/>
              <a:gd name="connsiteY34" fmla="*/ 25654 h 4547914"/>
              <a:gd name="connsiteX35" fmla="*/ 4455762 w 12192000"/>
              <a:gd name="connsiteY35" fmla="*/ 32542 h 4547914"/>
              <a:gd name="connsiteX36" fmla="*/ 4501720 w 12192000"/>
              <a:gd name="connsiteY36" fmla="*/ 18795 h 4547914"/>
              <a:gd name="connsiteX37" fmla="*/ 4520780 w 12192000"/>
              <a:gd name="connsiteY37" fmla="*/ 25908 h 4547914"/>
              <a:gd name="connsiteX38" fmla="*/ 4524071 w 12192000"/>
              <a:gd name="connsiteY38" fmla="*/ 27353 h 4547914"/>
              <a:gd name="connsiteX39" fmla="*/ 4537225 w 12192000"/>
              <a:gd name="connsiteY39" fmla="*/ 28400 h 4547914"/>
              <a:gd name="connsiteX40" fmla="*/ 4540932 w 12192000"/>
              <a:gd name="connsiteY40" fmla="*/ 34609 h 4547914"/>
              <a:gd name="connsiteX41" fmla="*/ 4560732 w 12192000"/>
              <a:gd name="connsiteY41" fmla="*/ 40424 h 4547914"/>
              <a:gd name="connsiteX42" fmla="*/ 4584946 w 12192000"/>
              <a:gd name="connsiteY42" fmla="*/ 40704 h 4547914"/>
              <a:gd name="connsiteX43" fmla="*/ 4670972 w 12192000"/>
              <a:gd name="connsiteY43" fmla="*/ 42345 h 4547914"/>
              <a:gd name="connsiteX44" fmla="*/ 4685002 w 12192000"/>
              <a:gd name="connsiteY44" fmla="*/ 38991 h 4547914"/>
              <a:gd name="connsiteX45" fmla="*/ 4730794 w 12192000"/>
              <a:gd name="connsiteY45" fmla="*/ 44584 h 4547914"/>
              <a:gd name="connsiteX46" fmla="*/ 4771603 w 12192000"/>
              <a:gd name="connsiteY46" fmla="*/ 45842 h 4547914"/>
              <a:gd name="connsiteX47" fmla="*/ 4798044 w 12192000"/>
              <a:gd name="connsiteY47" fmla="*/ 43174 h 4547914"/>
              <a:gd name="connsiteX48" fmla="*/ 4804975 w 12192000"/>
              <a:gd name="connsiteY48" fmla="*/ 45385 h 4547914"/>
              <a:gd name="connsiteX49" fmla="*/ 4831600 w 12192000"/>
              <a:gd name="connsiteY49" fmla="*/ 46811 h 4547914"/>
              <a:gd name="connsiteX50" fmla="*/ 4845162 w 12192000"/>
              <a:gd name="connsiteY50" fmla="*/ 43534 h 4547914"/>
              <a:gd name="connsiteX51" fmla="*/ 4858548 w 12192000"/>
              <a:gd name="connsiteY51" fmla="*/ 51080 h 4547914"/>
              <a:gd name="connsiteX52" fmla="*/ 4861820 w 12192000"/>
              <a:gd name="connsiteY52" fmla="*/ 56610 h 4547914"/>
              <a:gd name="connsiteX53" fmla="*/ 4880767 w 12192000"/>
              <a:gd name="connsiteY53" fmla="*/ 54127 h 4547914"/>
              <a:gd name="connsiteX54" fmla="*/ 4896300 w 12192000"/>
              <a:gd name="connsiteY54" fmla="*/ 59531 h 4547914"/>
              <a:gd name="connsiteX55" fmla="*/ 4909841 w 12192000"/>
              <a:gd name="connsiteY55" fmla="*/ 55998 h 4547914"/>
              <a:gd name="connsiteX56" fmla="*/ 4915461 w 12192000"/>
              <a:gd name="connsiteY56" fmla="*/ 56794 h 4547914"/>
              <a:gd name="connsiteX57" fmla="*/ 4929430 w 12192000"/>
              <a:gd name="connsiteY57" fmla="*/ 59468 h 4547914"/>
              <a:gd name="connsiteX58" fmla="*/ 4953531 w 12192000"/>
              <a:gd name="connsiteY58" fmla="*/ 65410 h 4547914"/>
              <a:gd name="connsiteX59" fmla="*/ 4961050 w 12192000"/>
              <a:gd name="connsiteY59" fmla="*/ 66237 h 4547914"/>
              <a:gd name="connsiteX60" fmla="*/ 4977419 w 12192000"/>
              <a:gd name="connsiteY60" fmla="*/ 75324 h 4547914"/>
              <a:gd name="connsiteX61" fmla="*/ 5009106 w 12192000"/>
              <a:gd name="connsiteY61" fmla="*/ 83094 h 4547914"/>
              <a:gd name="connsiteX62" fmla="*/ 5064895 w 12192000"/>
              <a:gd name="connsiteY62" fmla="*/ 110208 h 4547914"/>
              <a:gd name="connsiteX63" fmla="*/ 5097688 w 12192000"/>
              <a:gd name="connsiteY63" fmla="*/ 123146 h 4547914"/>
              <a:gd name="connsiteX64" fmla="*/ 5119875 w 12192000"/>
              <a:gd name="connsiteY64" fmla="*/ 135071 h 4547914"/>
              <a:gd name="connsiteX65" fmla="*/ 5185360 w 12192000"/>
              <a:gd name="connsiteY65" fmla="*/ 151913 h 4547914"/>
              <a:gd name="connsiteX66" fmla="*/ 5297679 w 12192000"/>
              <a:gd name="connsiteY66" fmla="*/ 174179 h 4547914"/>
              <a:gd name="connsiteX67" fmla="*/ 5320681 w 12192000"/>
              <a:gd name="connsiteY67" fmla="*/ 180162 h 4547914"/>
              <a:gd name="connsiteX68" fmla="*/ 5336842 w 12192000"/>
              <a:gd name="connsiteY68" fmla="*/ 190246 h 4547914"/>
              <a:gd name="connsiteX69" fmla="*/ 5337444 w 12192000"/>
              <a:gd name="connsiteY69" fmla="*/ 196891 h 4547914"/>
              <a:gd name="connsiteX70" fmla="*/ 5349516 w 12192000"/>
              <a:gd name="connsiteY70" fmla="*/ 200975 h 4547914"/>
              <a:gd name="connsiteX71" fmla="*/ 5351972 w 12192000"/>
              <a:gd name="connsiteY71" fmla="*/ 203093 h 4547914"/>
              <a:gd name="connsiteX72" fmla="*/ 5366814 w 12192000"/>
              <a:gd name="connsiteY72" fmla="*/ 214209 h 4547914"/>
              <a:gd name="connsiteX73" fmla="*/ 5417244 w 12192000"/>
              <a:gd name="connsiteY73" fmla="*/ 212297 h 4547914"/>
              <a:gd name="connsiteX74" fmla="*/ 5463870 w 12192000"/>
              <a:gd name="connsiteY74" fmla="*/ 231038 h 4547914"/>
              <a:gd name="connsiteX75" fmla="*/ 5664412 w 12192000"/>
              <a:gd name="connsiteY75" fmla="*/ 269118 h 4547914"/>
              <a:gd name="connsiteX76" fmla="*/ 5680257 w 12192000"/>
              <a:gd name="connsiteY76" fmla="*/ 295883 h 4547914"/>
              <a:gd name="connsiteX77" fmla="*/ 5757046 w 12192000"/>
              <a:gd name="connsiteY77" fmla="*/ 318923 h 4547914"/>
              <a:gd name="connsiteX78" fmla="*/ 5899668 w 12192000"/>
              <a:gd name="connsiteY78" fmla="*/ 315366 h 4547914"/>
              <a:gd name="connsiteX79" fmla="*/ 6042086 w 12192000"/>
              <a:gd name="connsiteY79" fmla="*/ 355988 h 4547914"/>
              <a:gd name="connsiteX80" fmla="*/ 6058069 w 12192000"/>
              <a:gd name="connsiteY80" fmla="*/ 350640 h 4547914"/>
              <a:gd name="connsiteX81" fmla="*/ 6074444 w 12192000"/>
              <a:gd name="connsiteY81" fmla="*/ 349558 h 4547914"/>
              <a:gd name="connsiteX82" fmla="*/ 6075959 w 12192000"/>
              <a:gd name="connsiteY82" fmla="*/ 350905 h 4547914"/>
              <a:gd name="connsiteX83" fmla="*/ 6093540 w 12192000"/>
              <a:gd name="connsiteY83" fmla="*/ 354046 h 4547914"/>
              <a:gd name="connsiteX84" fmla="*/ 6098369 w 12192000"/>
              <a:gd name="connsiteY84" fmla="*/ 351775 h 4547914"/>
              <a:gd name="connsiteX85" fmla="*/ 6110738 w 12192000"/>
              <a:gd name="connsiteY85" fmla="*/ 353003 h 4547914"/>
              <a:gd name="connsiteX86" fmla="*/ 6135933 w 12192000"/>
              <a:gd name="connsiteY86" fmla="*/ 352922 h 4547914"/>
              <a:gd name="connsiteX87" fmla="*/ 6139871 w 12192000"/>
              <a:gd name="connsiteY87" fmla="*/ 355250 h 4547914"/>
              <a:gd name="connsiteX88" fmla="*/ 6176662 w 12192000"/>
              <a:gd name="connsiteY88" fmla="*/ 358778 h 4547914"/>
              <a:gd name="connsiteX89" fmla="*/ 6176801 w 12192000"/>
              <a:gd name="connsiteY89" fmla="*/ 359940 h 4547914"/>
              <a:gd name="connsiteX90" fmla="*/ 6185563 w 12192000"/>
              <a:gd name="connsiteY90" fmla="*/ 365795 h 4547914"/>
              <a:gd name="connsiteX91" fmla="*/ 6203148 w 12192000"/>
              <a:gd name="connsiteY91" fmla="*/ 374448 h 4547914"/>
              <a:gd name="connsiteX92" fmla="*/ 6239136 w 12192000"/>
              <a:gd name="connsiteY92" fmla="*/ 408168 h 4547914"/>
              <a:gd name="connsiteX93" fmla="*/ 6277452 w 12192000"/>
              <a:gd name="connsiteY93" fmla="*/ 411970 h 4547914"/>
              <a:gd name="connsiteX94" fmla="*/ 6284979 w 12192000"/>
              <a:gd name="connsiteY94" fmla="*/ 413344 h 4547914"/>
              <a:gd name="connsiteX95" fmla="*/ 6285055 w 12192000"/>
              <a:gd name="connsiteY95" fmla="*/ 413623 h 4547914"/>
              <a:gd name="connsiteX96" fmla="*/ 6292844 w 12192000"/>
              <a:gd name="connsiteY96" fmla="*/ 415573 h 4547914"/>
              <a:gd name="connsiteX97" fmla="*/ 6298705 w 12192000"/>
              <a:gd name="connsiteY97" fmla="*/ 415849 h 4547914"/>
              <a:gd name="connsiteX98" fmla="*/ 6313308 w 12192000"/>
              <a:gd name="connsiteY98" fmla="*/ 418514 h 4547914"/>
              <a:gd name="connsiteX99" fmla="*/ 6317834 w 12192000"/>
              <a:gd name="connsiteY99" fmla="*/ 421103 h 4547914"/>
              <a:gd name="connsiteX100" fmla="*/ 6318907 w 12192000"/>
              <a:gd name="connsiteY100" fmla="*/ 424540 h 4547914"/>
              <a:gd name="connsiteX101" fmla="*/ 6320341 w 12192000"/>
              <a:gd name="connsiteY101" fmla="*/ 424442 h 4547914"/>
              <a:gd name="connsiteX102" fmla="*/ 6345071 w 12192000"/>
              <a:gd name="connsiteY102" fmla="*/ 437925 h 4547914"/>
              <a:gd name="connsiteX103" fmla="*/ 6403531 w 12192000"/>
              <a:gd name="connsiteY103" fmla="*/ 458610 h 4547914"/>
              <a:gd name="connsiteX104" fmla="*/ 6438176 w 12192000"/>
              <a:gd name="connsiteY104" fmla="*/ 466584 h 4547914"/>
              <a:gd name="connsiteX105" fmla="*/ 6531805 w 12192000"/>
              <a:gd name="connsiteY105" fmla="*/ 492660 h 4547914"/>
              <a:gd name="connsiteX106" fmla="*/ 6624812 w 12192000"/>
              <a:gd name="connsiteY106" fmla="*/ 522053 h 4547914"/>
              <a:gd name="connsiteX107" fmla="*/ 6665821 w 12192000"/>
              <a:gd name="connsiteY107" fmla="*/ 554780 h 4547914"/>
              <a:gd name="connsiteX108" fmla="*/ 6671133 w 12192000"/>
              <a:gd name="connsiteY108" fmla="*/ 556507 h 4547914"/>
              <a:gd name="connsiteX109" fmla="*/ 6685990 w 12192000"/>
              <a:gd name="connsiteY109" fmla="*/ 556489 h 4547914"/>
              <a:gd name="connsiteX110" fmla="*/ 6691636 w 12192000"/>
              <a:gd name="connsiteY110" fmla="*/ 555702 h 4547914"/>
              <a:gd name="connsiteX111" fmla="*/ 6699772 w 12192000"/>
              <a:gd name="connsiteY111" fmla="*/ 556210 h 4547914"/>
              <a:gd name="connsiteX112" fmla="*/ 6699955 w 12192000"/>
              <a:gd name="connsiteY112" fmla="*/ 556471 h 4547914"/>
              <a:gd name="connsiteX113" fmla="*/ 6707613 w 12192000"/>
              <a:gd name="connsiteY113" fmla="*/ 556462 h 4547914"/>
              <a:gd name="connsiteX114" fmla="*/ 6745320 w 12192000"/>
              <a:gd name="connsiteY114" fmla="*/ 553275 h 4547914"/>
              <a:gd name="connsiteX115" fmla="*/ 6792811 w 12192000"/>
              <a:gd name="connsiteY115" fmla="*/ 579903 h 4547914"/>
              <a:gd name="connsiteX116" fmla="*/ 6812882 w 12192000"/>
              <a:gd name="connsiteY116" fmla="*/ 585228 h 4547914"/>
              <a:gd name="connsiteX117" fmla="*/ 6823500 w 12192000"/>
              <a:gd name="connsiteY117" fmla="*/ 589398 h 4547914"/>
              <a:gd name="connsiteX118" fmla="*/ 6824098 w 12192000"/>
              <a:gd name="connsiteY118" fmla="*/ 590514 h 4547914"/>
              <a:gd name="connsiteX119" fmla="*/ 6860252 w 12192000"/>
              <a:gd name="connsiteY119" fmla="*/ 587335 h 4547914"/>
              <a:gd name="connsiteX120" fmla="*/ 6864904 w 12192000"/>
              <a:gd name="connsiteY120" fmla="*/ 588912 h 4547914"/>
              <a:gd name="connsiteX121" fmla="*/ 6888662 w 12192000"/>
              <a:gd name="connsiteY121" fmla="*/ 584282 h 4547914"/>
              <a:gd name="connsiteX122" fmla="*/ 6900835 w 12192000"/>
              <a:gd name="connsiteY122" fmla="*/ 583254 h 4547914"/>
              <a:gd name="connsiteX123" fmla="*/ 6904484 w 12192000"/>
              <a:gd name="connsiteY123" fmla="*/ 580150 h 4547914"/>
              <a:gd name="connsiteX124" fmla="*/ 6922346 w 12192000"/>
              <a:gd name="connsiteY124" fmla="*/ 580062 h 4547914"/>
              <a:gd name="connsiteX125" fmla="*/ 6924318 w 12192000"/>
              <a:gd name="connsiteY125" fmla="*/ 581112 h 4547914"/>
              <a:gd name="connsiteX126" fmla="*/ 6939344 w 12192000"/>
              <a:gd name="connsiteY126" fmla="*/ 577092 h 4547914"/>
              <a:gd name="connsiteX127" fmla="*/ 6952296 w 12192000"/>
              <a:gd name="connsiteY127" fmla="*/ 568950 h 4547914"/>
              <a:gd name="connsiteX128" fmla="*/ 7103052 w 12192000"/>
              <a:gd name="connsiteY128" fmla="*/ 583137 h 4547914"/>
              <a:gd name="connsiteX129" fmla="*/ 7236304 w 12192000"/>
              <a:gd name="connsiteY129" fmla="*/ 553886 h 4547914"/>
              <a:gd name="connsiteX130" fmla="*/ 7318047 w 12192000"/>
              <a:gd name="connsiteY130" fmla="*/ 562652 h 4547914"/>
              <a:gd name="connsiteX131" fmla="*/ 7343733 w 12192000"/>
              <a:gd name="connsiteY131" fmla="*/ 586084 h 4547914"/>
              <a:gd name="connsiteX132" fmla="*/ 7548358 w 12192000"/>
              <a:gd name="connsiteY132" fmla="*/ 587278 h 4547914"/>
              <a:gd name="connsiteX133" fmla="*/ 7599893 w 12192000"/>
              <a:gd name="connsiteY133" fmla="*/ 597269 h 4547914"/>
              <a:gd name="connsiteX134" fmla="*/ 7646750 w 12192000"/>
              <a:gd name="connsiteY134" fmla="*/ 586283 h 4547914"/>
              <a:gd name="connsiteX135" fmla="*/ 7665217 w 12192000"/>
              <a:gd name="connsiteY135" fmla="*/ 594522 h 4547914"/>
              <a:gd name="connsiteX136" fmla="*/ 7668385 w 12192000"/>
              <a:gd name="connsiteY136" fmla="*/ 596159 h 4547914"/>
              <a:gd name="connsiteX137" fmla="*/ 7681420 w 12192000"/>
              <a:gd name="connsiteY137" fmla="*/ 597991 h 4547914"/>
              <a:gd name="connsiteX138" fmla="*/ 7684651 w 12192000"/>
              <a:gd name="connsiteY138" fmla="*/ 604410 h 4547914"/>
              <a:gd name="connsiteX139" fmla="*/ 7843050 w 12192000"/>
              <a:gd name="connsiteY139" fmla="*/ 614711 h 4547914"/>
              <a:gd name="connsiteX140" fmla="*/ 7911637 w 12192000"/>
              <a:gd name="connsiteY140" fmla="*/ 619429 h 4547914"/>
              <a:gd name="connsiteX141" fmla="*/ 7937365 w 12192000"/>
              <a:gd name="connsiteY141" fmla="*/ 627138 h 4547914"/>
              <a:gd name="connsiteX142" fmla="*/ 8037057 w 12192000"/>
              <a:gd name="connsiteY142" fmla="*/ 650485 h 4547914"/>
              <a:gd name="connsiteX143" fmla="*/ 8122868 w 12192000"/>
              <a:gd name="connsiteY143" fmla="*/ 664767 h 4547914"/>
              <a:gd name="connsiteX144" fmla="*/ 8186750 w 12192000"/>
              <a:gd name="connsiteY144" fmla="*/ 649905 h 4547914"/>
              <a:gd name="connsiteX145" fmla="*/ 8192054 w 12192000"/>
              <a:gd name="connsiteY145" fmla="*/ 654747 h 4547914"/>
              <a:gd name="connsiteX146" fmla="*/ 8235470 w 12192000"/>
              <a:gd name="connsiteY146" fmla="*/ 656811 h 4547914"/>
              <a:gd name="connsiteX147" fmla="*/ 8388968 w 12192000"/>
              <a:gd name="connsiteY147" fmla="*/ 633562 h 4547914"/>
              <a:gd name="connsiteX148" fmla="*/ 8473770 w 12192000"/>
              <a:gd name="connsiteY148" fmla="*/ 638438 h 4547914"/>
              <a:gd name="connsiteX149" fmla="*/ 8503642 w 12192000"/>
              <a:gd name="connsiteY149" fmla="*/ 645084 h 4547914"/>
              <a:gd name="connsiteX150" fmla="*/ 8553701 w 12192000"/>
              <a:gd name="connsiteY150" fmla="*/ 655915 h 4547914"/>
              <a:gd name="connsiteX151" fmla="*/ 8590556 w 12192000"/>
              <a:gd name="connsiteY151" fmla="*/ 676112 h 4547914"/>
              <a:gd name="connsiteX152" fmla="*/ 8632638 w 12192000"/>
              <a:gd name="connsiteY152" fmla="*/ 680372 h 4547914"/>
              <a:gd name="connsiteX153" fmla="*/ 8643140 w 12192000"/>
              <a:gd name="connsiteY153" fmla="*/ 665707 h 4547914"/>
              <a:gd name="connsiteX154" fmla="*/ 8687917 w 12192000"/>
              <a:gd name="connsiteY154" fmla="*/ 675343 h 4547914"/>
              <a:gd name="connsiteX155" fmla="*/ 8755765 w 12192000"/>
              <a:gd name="connsiteY155" fmla="*/ 691678 h 4547914"/>
              <a:gd name="connsiteX156" fmla="*/ 8795085 w 12192000"/>
              <a:gd name="connsiteY156" fmla="*/ 697058 h 4547914"/>
              <a:gd name="connsiteX157" fmla="*/ 8902279 w 12192000"/>
              <a:gd name="connsiteY157" fmla="*/ 716141 h 4547914"/>
              <a:gd name="connsiteX158" fmla="*/ 9009490 w 12192000"/>
              <a:gd name="connsiteY158" fmla="*/ 738600 h 4547914"/>
              <a:gd name="connsiteX159" fmla="*/ 9072120 w 12192000"/>
              <a:gd name="connsiteY159" fmla="*/ 770795 h 4547914"/>
              <a:gd name="connsiteX160" fmla="*/ 9160343 w 12192000"/>
              <a:gd name="connsiteY160" fmla="*/ 787216 h 4547914"/>
              <a:gd name="connsiteX161" fmla="*/ 9174981 w 12192000"/>
              <a:gd name="connsiteY161" fmla="*/ 792732 h 4547914"/>
              <a:gd name="connsiteX162" fmla="*/ 9278987 w 12192000"/>
              <a:gd name="connsiteY162" fmla="*/ 818101 h 4547914"/>
              <a:gd name="connsiteX163" fmla="*/ 9400617 w 12192000"/>
              <a:gd name="connsiteY163" fmla="*/ 821987 h 4547914"/>
              <a:gd name="connsiteX164" fmla="*/ 9552261 w 12192000"/>
              <a:gd name="connsiteY164" fmla="*/ 893301 h 4547914"/>
              <a:gd name="connsiteX165" fmla="*/ 9822258 w 12192000"/>
              <a:gd name="connsiteY165" fmla="*/ 1002324 h 4547914"/>
              <a:gd name="connsiteX166" fmla="*/ 10113244 w 12192000"/>
              <a:gd name="connsiteY166" fmla="*/ 1044980 h 4547914"/>
              <a:gd name="connsiteX167" fmla="*/ 10189871 w 12192000"/>
              <a:gd name="connsiteY167" fmla="*/ 1037861 h 4547914"/>
              <a:gd name="connsiteX168" fmla="*/ 10414253 w 12192000"/>
              <a:gd name="connsiteY168" fmla="*/ 1023845 h 4547914"/>
              <a:gd name="connsiteX169" fmla="*/ 10642574 w 12192000"/>
              <a:gd name="connsiteY169" fmla="*/ 951338 h 4547914"/>
              <a:gd name="connsiteX170" fmla="*/ 10786007 w 12192000"/>
              <a:gd name="connsiteY170" fmla="*/ 939394 h 4547914"/>
              <a:gd name="connsiteX171" fmla="*/ 10854151 w 12192000"/>
              <a:gd name="connsiteY171" fmla="*/ 920634 h 4547914"/>
              <a:gd name="connsiteX172" fmla="*/ 10901354 w 12192000"/>
              <a:gd name="connsiteY172" fmla="*/ 919737 h 4547914"/>
              <a:gd name="connsiteX173" fmla="*/ 10929658 w 12192000"/>
              <a:gd name="connsiteY173" fmla="*/ 917554 h 4547914"/>
              <a:gd name="connsiteX174" fmla="*/ 10978685 w 12192000"/>
              <a:gd name="connsiteY174" fmla="*/ 886324 h 4547914"/>
              <a:gd name="connsiteX175" fmla="*/ 11163594 w 12192000"/>
              <a:gd name="connsiteY175" fmla="*/ 876561 h 4547914"/>
              <a:gd name="connsiteX176" fmla="*/ 11340142 w 12192000"/>
              <a:gd name="connsiteY176" fmla="*/ 908065 h 4547914"/>
              <a:gd name="connsiteX177" fmla="*/ 11603318 w 12192000"/>
              <a:gd name="connsiteY177" fmla="*/ 818596 h 4547914"/>
              <a:gd name="connsiteX178" fmla="*/ 11630282 w 12192000"/>
              <a:gd name="connsiteY178" fmla="*/ 811576 h 4547914"/>
              <a:gd name="connsiteX179" fmla="*/ 11776458 w 12192000"/>
              <a:gd name="connsiteY179" fmla="*/ 776804 h 4547914"/>
              <a:gd name="connsiteX180" fmla="*/ 12105816 w 12192000"/>
              <a:gd name="connsiteY180" fmla="*/ 760705 h 4547914"/>
              <a:gd name="connsiteX181" fmla="*/ 12192000 w 12192000"/>
              <a:gd name="connsiteY181" fmla="*/ 696740 h 4547914"/>
              <a:gd name="connsiteX182" fmla="*/ 12192000 w 12192000"/>
              <a:gd name="connsiteY182" fmla="*/ 4547914 h 4547914"/>
              <a:gd name="connsiteX183" fmla="*/ 0 w 12192000"/>
              <a:gd name="connsiteY183" fmla="*/ 4547914 h 4547914"/>
              <a:gd name="connsiteX184" fmla="*/ 0 w 12192000"/>
              <a:gd name="connsiteY184" fmla="*/ 540952 h 4547914"/>
              <a:gd name="connsiteX185" fmla="*/ 3948 w 12192000"/>
              <a:gd name="connsiteY185" fmla="*/ 539910 h 4547914"/>
              <a:gd name="connsiteX186" fmla="*/ 79987 w 12192000"/>
              <a:gd name="connsiteY186" fmla="*/ 526438 h 4547914"/>
              <a:gd name="connsiteX187" fmla="*/ 173247 w 12192000"/>
              <a:gd name="connsiteY187" fmla="*/ 477963 h 4547914"/>
              <a:gd name="connsiteX188" fmla="*/ 206877 w 12192000"/>
              <a:gd name="connsiteY188" fmla="*/ 473422 h 4547914"/>
              <a:gd name="connsiteX189" fmla="*/ 205655 w 12192000"/>
              <a:gd name="connsiteY189" fmla="*/ 464845 h 4547914"/>
              <a:gd name="connsiteX190" fmla="*/ 218147 w 12192000"/>
              <a:gd name="connsiteY190" fmla="*/ 464214 h 4547914"/>
              <a:gd name="connsiteX191" fmla="*/ 246031 w 12192000"/>
              <a:gd name="connsiteY191" fmla="*/ 464005 h 4547914"/>
              <a:gd name="connsiteX192" fmla="*/ 329529 w 12192000"/>
              <a:gd name="connsiteY192" fmla="*/ 461625 h 4547914"/>
              <a:gd name="connsiteX193" fmla="*/ 352311 w 12192000"/>
              <a:gd name="connsiteY193" fmla="*/ 445177 h 4547914"/>
              <a:gd name="connsiteX194" fmla="*/ 373861 w 12192000"/>
              <a:gd name="connsiteY194" fmla="*/ 444919 h 4547914"/>
              <a:gd name="connsiteX195" fmla="*/ 498838 w 12192000"/>
              <a:gd name="connsiteY195" fmla="*/ 422873 h 4547914"/>
              <a:gd name="connsiteX196" fmla="*/ 516021 w 12192000"/>
              <a:gd name="connsiteY196" fmla="*/ 421224 h 4547914"/>
              <a:gd name="connsiteX197" fmla="*/ 525327 w 12192000"/>
              <a:gd name="connsiteY197" fmla="*/ 413834 h 4547914"/>
              <a:gd name="connsiteX198" fmla="*/ 558651 w 12192000"/>
              <a:gd name="connsiteY198" fmla="*/ 412364 h 4547914"/>
              <a:gd name="connsiteX199" fmla="*/ 560193 w 12192000"/>
              <a:gd name="connsiteY199" fmla="*/ 408156 h 4547914"/>
              <a:gd name="connsiteX200" fmla="*/ 669729 w 12192000"/>
              <a:gd name="connsiteY200" fmla="*/ 372028 h 4547914"/>
              <a:gd name="connsiteX201" fmla="*/ 688496 w 12192000"/>
              <a:gd name="connsiteY201" fmla="*/ 366060 h 4547914"/>
              <a:gd name="connsiteX202" fmla="*/ 704711 w 12192000"/>
              <a:gd name="connsiteY202" fmla="*/ 367870 h 4547914"/>
              <a:gd name="connsiteX203" fmla="*/ 794485 w 12192000"/>
              <a:gd name="connsiteY203" fmla="*/ 362712 h 4547914"/>
              <a:gd name="connsiteX204" fmla="*/ 815839 w 12192000"/>
              <a:gd name="connsiteY204" fmla="*/ 365879 h 4547914"/>
              <a:gd name="connsiteX205" fmla="*/ 824819 w 12192000"/>
              <a:gd name="connsiteY205" fmla="*/ 372565 h 4547914"/>
              <a:gd name="connsiteX206" fmla="*/ 859579 w 12192000"/>
              <a:gd name="connsiteY206" fmla="*/ 359931 h 4547914"/>
              <a:gd name="connsiteX207" fmla="*/ 913213 w 12192000"/>
              <a:gd name="connsiteY207" fmla="*/ 351274 h 4547914"/>
              <a:gd name="connsiteX208" fmla="*/ 938704 w 12192000"/>
              <a:gd name="connsiteY208" fmla="*/ 345025 h 4547914"/>
              <a:gd name="connsiteX209" fmla="*/ 959272 w 12192000"/>
              <a:gd name="connsiteY209" fmla="*/ 348818 h 4547914"/>
              <a:gd name="connsiteX210" fmla="*/ 1076317 w 12192000"/>
              <a:gd name="connsiteY210" fmla="*/ 349780 h 4547914"/>
              <a:gd name="connsiteX211" fmla="*/ 1103231 w 12192000"/>
              <a:gd name="connsiteY211" fmla="*/ 355807 h 4547914"/>
              <a:gd name="connsiteX212" fmla="*/ 1115987 w 12192000"/>
              <a:gd name="connsiteY212" fmla="*/ 367821 h 4547914"/>
              <a:gd name="connsiteX213" fmla="*/ 1125983 w 12192000"/>
              <a:gd name="connsiteY213" fmla="*/ 363537 h 4547914"/>
              <a:gd name="connsiteX214" fmla="*/ 1196778 w 12192000"/>
              <a:gd name="connsiteY214" fmla="*/ 363110 h 4547914"/>
              <a:gd name="connsiteX215" fmla="*/ 1242961 w 12192000"/>
              <a:gd name="connsiteY215" fmla="*/ 361735 h 4547914"/>
              <a:gd name="connsiteX216" fmla="*/ 1245768 w 12192000"/>
              <a:gd name="connsiteY216" fmla="*/ 345241 h 4547914"/>
              <a:gd name="connsiteX217" fmla="*/ 1286892 w 12192000"/>
              <a:gd name="connsiteY217" fmla="*/ 339365 h 4547914"/>
              <a:gd name="connsiteX218" fmla="*/ 1330717 w 12192000"/>
              <a:gd name="connsiteY218" fmla="*/ 349953 h 4547914"/>
              <a:gd name="connsiteX219" fmla="*/ 1382372 w 12192000"/>
              <a:gd name="connsiteY219" fmla="*/ 348469 h 4547914"/>
              <a:gd name="connsiteX220" fmla="*/ 1413281 w 12192000"/>
              <a:gd name="connsiteY220" fmla="*/ 347761 h 4547914"/>
              <a:gd name="connsiteX221" fmla="*/ 1494404 w 12192000"/>
              <a:gd name="connsiteY221" fmla="*/ 332377 h 4547914"/>
              <a:gd name="connsiteX222" fmla="*/ 1626029 w 12192000"/>
              <a:gd name="connsiteY222" fmla="*/ 273883 h 4547914"/>
              <a:gd name="connsiteX223" fmla="*/ 1667354 w 12192000"/>
              <a:gd name="connsiteY223" fmla="*/ 265594 h 4547914"/>
              <a:gd name="connsiteX224" fmla="*/ 1674578 w 12192000"/>
              <a:gd name="connsiteY224" fmla="*/ 268967 h 4547914"/>
              <a:gd name="connsiteX225" fmla="*/ 1880316 w 12192000"/>
              <a:gd name="connsiteY225" fmla="*/ 233838 h 4547914"/>
              <a:gd name="connsiteX226" fmla="*/ 1917126 w 12192000"/>
              <a:gd name="connsiteY226" fmla="*/ 231781 h 4547914"/>
              <a:gd name="connsiteX227" fmla="*/ 1944692 w 12192000"/>
              <a:gd name="connsiteY227" fmla="*/ 233065 h 4547914"/>
              <a:gd name="connsiteX228" fmla="*/ 2010665 w 12192000"/>
              <a:gd name="connsiteY228" fmla="*/ 221364 h 4547914"/>
              <a:gd name="connsiteX229" fmla="*/ 2118270 w 12192000"/>
              <a:gd name="connsiteY229" fmla="*/ 195708 h 4547914"/>
              <a:gd name="connsiteX230" fmla="*/ 2141504 w 12192000"/>
              <a:gd name="connsiteY230" fmla="*/ 191655 h 4547914"/>
              <a:gd name="connsiteX231" fmla="*/ 2162752 w 12192000"/>
              <a:gd name="connsiteY231" fmla="*/ 193769 h 4547914"/>
              <a:gd name="connsiteX232" fmla="*/ 2168793 w 12192000"/>
              <a:gd name="connsiteY232" fmla="*/ 199138 h 4547914"/>
              <a:gd name="connsiteX233" fmla="*/ 2181778 w 12192000"/>
              <a:gd name="connsiteY233" fmla="*/ 197808 h 4547914"/>
              <a:gd name="connsiteX234" fmla="*/ 2185499 w 12192000"/>
              <a:gd name="connsiteY234" fmla="*/ 198625 h 4547914"/>
              <a:gd name="connsiteX235" fmla="*/ 2206566 w 12192000"/>
              <a:gd name="connsiteY235" fmla="*/ 202132 h 4547914"/>
              <a:gd name="connsiteX236" fmla="*/ 2244903 w 12192000"/>
              <a:gd name="connsiteY236" fmla="*/ 180560 h 4547914"/>
              <a:gd name="connsiteX237" fmla="*/ 2297531 w 12192000"/>
              <a:gd name="connsiteY237" fmla="*/ 177926 h 4547914"/>
              <a:gd name="connsiteX238" fmla="*/ 2488258 w 12192000"/>
              <a:gd name="connsiteY238" fmla="*/ 130705 h 4547914"/>
              <a:gd name="connsiteX239" fmla="*/ 2523236 w 12192000"/>
              <a:gd name="connsiteY239" fmla="*/ 147023 h 4547914"/>
              <a:gd name="connsiteX240" fmla="*/ 2603355 w 12192000"/>
              <a:gd name="connsiteY240" fmla="*/ 136080 h 4547914"/>
              <a:gd name="connsiteX241" fmla="*/ 2713319 w 12192000"/>
              <a:gd name="connsiteY241" fmla="*/ 76637 h 4547914"/>
              <a:gd name="connsiteX242" fmla="*/ 2860143 w 12192000"/>
              <a:gd name="connsiteY242" fmla="*/ 54562 h 4547914"/>
              <a:gd name="connsiteX243" fmla="*/ 2868320 w 12192000"/>
              <a:gd name="connsiteY243" fmla="*/ 43721 h 4547914"/>
              <a:gd name="connsiteX244" fmla="*/ 2880379 w 12192000"/>
              <a:gd name="connsiteY244" fmla="*/ 36328 h 4547914"/>
              <a:gd name="connsiteX245" fmla="*/ 2882710 w 12192000"/>
              <a:gd name="connsiteY245" fmla="*/ 36866 h 4547914"/>
              <a:gd name="connsiteX246" fmla="*/ 2899268 w 12192000"/>
              <a:gd name="connsiteY246" fmla="*/ 32561 h 4547914"/>
              <a:gd name="connsiteX247" fmla="*/ 2901185 w 12192000"/>
              <a:gd name="connsiteY247" fmla="*/ 28732 h 4547914"/>
              <a:gd name="connsiteX248" fmla="*/ 2912009 w 12192000"/>
              <a:gd name="connsiteY248" fmla="*/ 24873 h 4547914"/>
              <a:gd name="connsiteX249" fmla="*/ 2931895 w 12192000"/>
              <a:gd name="connsiteY249" fmla="*/ 14835 h 4547914"/>
              <a:gd name="connsiteX250" fmla="*/ 2936965 w 12192000"/>
              <a:gd name="connsiteY250" fmla="*/ 15241 h 4547914"/>
              <a:gd name="connsiteX251" fmla="*/ 2969058 w 12192000"/>
              <a:gd name="connsiteY251" fmla="*/ 3658 h 4547914"/>
              <a:gd name="connsiteX252" fmla="*/ 2970141 w 12192000"/>
              <a:gd name="connsiteY252" fmla="*/ 4583 h 4547914"/>
              <a:gd name="connsiteX253" fmla="*/ 2981985 w 12192000"/>
              <a:gd name="connsiteY253" fmla="*/ 6059 h 4547914"/>
              <a:gd name="connsiteX254" fmla="*/ 3003160 w 12192000"/>
              <a:gd name="connsiteY254" fmla="*/ 6403 h 4547914"/>
              <a:gd name="connsiteX255" fmla="*/ 3059919 w 12192000"/>
              <a:gd name="connsiteY255" fmla="*/ 20620 h 4547914"/>
              <a:gd name="connsiteX256" fmla="*/ 3093450 w 12192000"/>
              <a:gd name="connsiteY256" fmla="*/ 8665 h 4547914"/>
              <a:gd name="connsiteX257" fmla="*/ 3100564 w 12192000"/>
              <a:gd name="connsiteY257" fmla="*/ 6845 h 4547914"/>
              <a:gd name="connsiteX258" fmla="*/ 3100855 w 12192000"/>
              <a:gd name="connsiteY258" fmla="*/ 7052 h 4547914"/>
              <a:gd name="connsiteX259" fmla="*/ 3108660 w 12192000"/>
              <a:gd name="connsiteY259" fmla="*/ 5615 h 4547914"/>
              <a:gd name="connsiteX260" fmla="*/ 3113534 w 12192000"/>
              <a:gd name="connsiteY260" fmla="*/ 3530 h 4547914"/>
              <a:gd name="connsiteX261" fmla="*/ 3127332 w 12192000"/>
              <a:gd name="connsiteY261" fmla="*/ 0 h 4547914"/>
              <a:gd name="connsiteX0" fmla="*/ 3113534 w 12192000"/>
              <a:gd name="connsiteY0" fmla="*/ 3137 h 4547521"/>
              <a:gd name="connsiteX1" fmla="*/ 3133085 w 12192000"/>
              <a:gd name="connsiteY1" fmla="*/ 0 h 4547521"/>
              <a:gd name="connsiteX2" fmla="*/ 3186709 w 12192000"/>
              <a:gd name="connsiteY2" fmla="*/ 21581 h 4547521"/>
              <a:gd name="connsiteX3" fmla="*/ 3287078 w 12192000"/>
              <a:gd name="connsiteY3" fmla="*/ 27683 h 4547521"/>
              <a:gd name="connsiteX4" fmla="*/ 3386448 w 12192000"/>
              <a:gd name="connsiteY4" fmla="*/ 30470 h 4547521"/>
              <a:gd name="connsiteX5" fmla="*/ 3422427 w 12192000"/>
              <a:gd name="connsiteY5" fmla="*/ 29900 h 4547521"/>
              <a:gd name="connsiteX6" fmla="*/ 3486559 w 12192000"/>
              <a:gd name="connsiteY6" fmla="*/ 35847 h 4547521"/>
              <a:gd name="connsiteX7" fmla="*/ 3515932 w 12192000"/>
              <a:gd name="connsiteY7" fmla="*/ 42887 h 4547521"/>
              <a:gd name="connsiteX8" fmla="*/ 3517220 w 12192000"/>
              <a:gd name="connsiteY8" fmla="*/ 42454 h 4547521"/>
              <a:gd name="connsiteX9" fmla="*/ 3519845 w 12192000"/>
              <a:gd name="connsiteY9" fmla="*/ 45484 h 4547521"/>
              <a:gd name="connsiteX10" fmla="*/ 3525279 w 12192000"/>
              <a:gd name="connsiteY10" fmla="*/ 46888 h 4547521"/>
              <a:gd name="connsiteX11" fmla="*/ 3540113 w 12192000"/>
              <a:gd name="connsiteY11" fmla="*/ 45984 h 4547521"/>
              <a:gd name="connsiteX12" fmla="*/ 3545692 w 12192000"/>
              <a:gd name="connsiteY12" fmla="*/ 44863 h 4547521"/>
              <a:gd name="connsiteX13" fmla="*/ 3553854 w 12192000"/>
              <a:gd name="connsiteY13" fmla="*/ 44884 h 4547521"/>
              <a:gd name="connsiteX14" fmla="*/ 3554058 w 12192000"/>
              <a:gd name="connsiteY14" fmla="*/ 45133 h 4547521"/>
              <a:gd name="connsiteX15" fmla="*/ 3561703 w 12192000"/>
              <a:gd name="connsiteY15" fmla="*/ 44668 h 4547521"/>
              <a:gd name="connsiteX16" fmla="*/ 3599112 w 12192000"/>
              <a:gd name="connsiteY16" fmla="*/ 39243 h 4547521"/>
              <a:gd name="connsiteX17" fmla="*/ 3648544 w 12192000"/>
              <a:gd name="connsiteY17" fmla="*/ 62958 h 4547521"/>
              <a:gd name="connsiteX18" fmla="*/ 3668987 w 12192000"/>
              <a:gd name="connsiteY18" fmla="*/ 67069 h 4547521"/>
              <a:gd name="connsiteX19" fmla="*/ 3679906 w 12192000"/>
              <a:gd name="connsiteY19" fmla="*/ 70593 h 4547521"/>
              <a:gd name="connsiteX20" fmla="*/ 3680583 w 12192000"/>
              <a:gd name="connsiteY20" fmla="*/ 71671 h 4547521"/>
              <a:gd name="connsiteX21" fmla="*/ 3716448 w 12192000"/>
              <a:gd name="connsiteY21" fmla="*/ 66345 h 4547521"/>
              <a:gd name="connsiteX22" fmla="*/ 3721210 w 12192000"/>
              <a:gd name="connsiteY22" fmla="*/ 67640 h 4547521"/>
              <a:gd name="connsiteX23" fmla="*/ 3744585 w 12192000"/>
              <a:gd name="connsiteY23" fmla="*/ 61607 h 4547521"/>
              <a:gd name="connsiteX24" fmla="*/ 3756664 w 12192000"/>
              <a:gd name="connsiteY24" fmla="*/ 59858 h 4547521"/>
              <a:gd name="connsiteX25" fmla="*/ 3760076 w 12192000"/>
              <a:gd name="connsiteY25" fmla="*/ 56545 h 4547521"/>
              <a:gd name="connsiteX26" fmla="*/ 3777900 w 12192000"/>
              <a:gd name="connsiteY26" fmla="*/ 55392 h 4547521"/>
              <a:gd name="connsiteX27" fmla="*/ 3779950 w 12192000"/>
              <a:gd name="connsiteY27" fmla="*/ 56323 h 4547521"/>
              <a:gd name="connsiteX28" fmla="*/ 3794650 w 12192000"/>
              <a:gd name="connsiteY28" fmla="*/ 51418 h 4547521"/>
              <a:gd name="connsiteX29" fmla="*/ 3806969 w 12192000"/>
              <a:gd name="connsiteY29" fmla="*/ 42530 h 4547521"/>
              <a:gd name="connsiteX30" fmla="*/ 3958577 w 12192000"/>
              <a:gd name="connsiteY30" fmla="*/ 47684 h 4547521"/>
              <a:gd name="connsiteX31" fmla="*/ 4089430 w 12192000"/>
              <a:gd name="connsiteY31" fmla="*/ 10578 h 4547521"/>
              <a:gd name="connsiteX32" fmla="*/ 4171715 w 12192000"/>
              <a:gd name="connsiteY32" fmla="*/ 14444 h 4547521"/>
              <a:gd name="connsiteX33" fmla="*/ 4199128 w 12192000"/>
              <a:gd name="connsiteY33" fmla="*/ 36272 h 4547521"/>
              <a:gd name="connsiteX34" fmla="*/ 4403546 w 12192000"/>
              <a:gd name="connsiteY34" fmla="*/ 25261 h 4547521"/>
              <a:gd name="connsiteX35" fmla="*/ 4455762 w 12192000"/>
              <a:gd name="connsiteY35" fmla="*/ 32149 h 4547521"/>
              <a:gd name="connsiteX36" fmla="*/ 4501720 w 12192000"/>
              <a:gd name="connsiteY36" fmla="*/ 18402 h 4547521"/>
              <a:gd name="connsiteX37" fmla="*/ 4520780 w 12192000"/>
              <a:gd name="connsiteY37" fmla="*/ 25515 h 4547521"/>
              <a:gd name="connsiteX38" fmla="*/ 4524071 w 12192000"/>
              <a:gd name="connsiteY38" fmla="*/ 26960 h 4547521"/>
              <a:gd name="connsiteX39" fmla="*/ 4537225 w 12192000"/>
              <a:gd name="connsiteY39" fmla="*/ 28007 h 4547521"/>
              <a:gd name="connsiteX40" fmla="*/ 4540932 w 12192000"/>
              <a:gd name="connsiteY40" fmla="*/ 34216 h 4547521"/>
              <a:gd name="connsiteX41" fmla="*/ 4560732 w 12192000"/>
              <a:gd name="connsiteY41" fmla="*/ 40031 h 4547521"/>
              <a:gd name="connsiteX42" fmla="*/ 4584946 w 12192000"/>
              <a:gd name="connsiteY42" fmla="*/ 40311 h 4547521"/>
              <a:gd name="connsiteX43" fmla="*/ 4670972 w 12192000"/>
              <a:gd name="connsiteY43" fmla="*/ 41952 h 4547521"/>
              <a:gd name="connsiteX44" fmla="*/ 4685002 w 12192000"/>
              <a:gd name="connsiteY44" fmla="*/ 38598 h 4547521"/>
              <a:gd name="connsiteX45" fmla="*/ 4730794 w 12192000"/>
              <a:gd name="connsiteY45" fmla="*/ 44191 h 4547521"/>
              <a:gd name="connsiteX46" fmla="*/ 4771603 w 12192000"/>
              <a:gd name="connsiteY46" fmla="*/ 45449 h 4547521"/>
              <a:gd name="connsiteX47" fmla="*/ 4798044 w 12192000"/>
              <a:gd name="connsiteY47" fmla="*/ 42781 h 4547521"/>
              <a:gd name="connsiteX48" fmla="*/ 4804975 w 12192000"/>
              <a:gd name="connsiteY48" fmla="*/ 44992 h 4547521"/>
              <a:gd name="connsiteX49" fmla="*/ 4831600 w 12192000"/>
              <a:gd name="connsiteY49" fmla="*/ 46418 h 4547521"/>
              <a:gd name="connsiteX50" fmla="*/ 4845162 w 12192000"/>
              <a:gd name="connsiteY50" fmla="*/ 43141 h 4547521"/>
              <a:gd name="connsiteX51" fmla="*/ 4858548 w 12192000"/>
              <a:gd name="connsiteY51" fmla="*/ 50687 h 4547521"/>
              <a:gd name="connsiteX52" fmla="*/ 4861820 w 12192000"/>
              <a:gd name="connsiteY52" fmla="*/ 56217 h 4547521"/>
              <a:gd name="connsiteX53" fmla="*/ 4880767 w 12192000"/>
              <a:gd name="connsiteY53" fmla="*/ 53734 h 4547521"/>
              <a:gd name="connsiteX54" fmla="*/ 4896300 w 12192000"/>
              <a:gd name="connsiteY54" fmla="*/ 59138 h 4547521"/>
              <a:gd name="connsiteX55" fmla="*/ 4909841 w 12192000"/>
              <a:gd name="connsiteY55" fmla="*/ 55605 h 4547521"/>
              <a:gd name="connsiteX56" fmla="*/ 4915461 w 12192000"/>
              <a:gd name="connsiteY56" fmla="*/ 56401 h 4547521"/>
              <a:gd name="connsiteX57" fmla="*/ 4929430 w 12192000"/>
              <a:gd name="connsiteY57" fmla="*/ 59075 h 4547521"/>
              <a:gd name="connsiteX58" fmla="*/ 4953531 w 12192000"/>
              <a:gd name="connsiteY58" fmla="*/ 65017 h 4547521"/>
              <a:gd name="connsiteX59" fmla="*/ 4961050 w 12192000"/>
              <a:gd name="connsiteY59" fmla="*/ 65844 h 4547521"/>
              <a:gd name="connsiteX60" fmla="*/ 4977419 w 12192000"/>
              <a:gd name="connsiteY60" fmla="*/ 74931 h 4547521"/>
              <a:gd name="connsiteX61" fmla="*/ 5009106 w 12192000"/>
              <a:gd name="connsiteY61" fmla="*/ 82701 h 4547521"/>
              <a:gd name="connsiteX62" fmla="*/ 5064895 w 12192000"/>
              <a:gd name="connsiteY62" fmla="*/ 109815 h 4547521"/>
              <a:gd name="connsiteX63" fmla="*/ 5097688 w 12192000"/>
              <a:gd name="connsiteY63" fmla="*/ 122753 h 4547521"/>
              <a:gd name="connsiteX64" fmla="*/ 5119875 w 12192000"/>
              <a:gd name="connsiteY64" fmla="*/ 134678 h 4547521"/>
              <a:gd name="connsiteX65" fmla="*/ 5185360 w 12192000"/>
              <a:gd name="connsiteY65" fmla="*/ 151520 h 4547521"/>
              <a:gd name="connsiteX66" fmla="*/ 5297679 w 12192000"/>
              <a:gd name="connsiteY66" fmla="*/ 173786 h 4547521"/>
              <a:gd name="connsiteX67" fmla="*/ 5320681 w 12192000"/>
              <a:gd name="connsiteY67" fmla="*/ 179769 h 4547521"/>
              <a:gd name="connsiteX68" fmla="*/ 5336842 w 12192000"/>
              <a:gd name="connsiteY68" fmla="*/ 189853 h 4547521"/>
              <a:gd name="connsiteX69" fmla="*/ 5337444 w 12192000"/>
              <a:gd name="connsiteY69" fmla="*/ 196498 h 4547521"/>
              <a:gd name="connsiteX70" fmla="*/ 5349516 w 12192000"/>
              <a:gd name="connsiteY70" fmla="*/ 200582 h 4547521"/>
              <a:gd name="connsiteX71" fmla="*/ 5351972 w 12192000"/>
              <a:gd name="connsiteY71" fmla="*/ 202700 h 4547521"/>
              <a:gd name="connsiteX72" fmla="*/ 5366814 w 12192000"/>
              <a:gd name="connsiteY72" fmla="*/ 213816 h 4547521"/>
              <a:gd name="connsiteX73" fmla="*/ 5417244 w 12192000"/>
              <a:gd name="connsiteY73" fmla="*/ 211904 h 4547521"/>
              <a:gd name="connsiteX74" fmla="*/ 5463870 w 12192000"/>
              <a:gd name="connsiteY74" fmla="*/ 230645 h 4547521"/>
              <a:gd name="connsiteX75" fmla="*/ 5664412 w 12192000"/>
              <a:gd name="connsiteY75" fmla="*/ 268725 h 4547521"/>
              <a:gd name="connsiteX76" fmla="*/ 5680257 w 12192000"/>
              <a:gd name="connsiteY76" fmla="*/ 295490 h 4547521"/>
              <a:gd name="connsiteX77" fmla="*/ 5757046 w 12192000"/>
              <a:gd name="connsiteY77" fmla="*/ 318530 h 4547521"/>
              <a:gd name="connsiteX78" fmla="*/ 5899668 w 12192000"/>
              <a:gd name="connsiteY78" fmla="*/ 314973 h 4547521"/>
              <a:gd name="connsiteX79" fmla="*/ 6042086 w 12192000"/>
              <a:gd name="connsiteY79" fmla="*/ 355595 h 4547521"/>
              <a:gd name="connsiteX80" fmla="*/ 6058069 w 12192000"/>
              <a:gd name="connsiteY80" fmla="*/ 350247 h 4547521"/>
              <a:gd name="connsiteX81" fmla="*/ 6074444 w 12192000"/>
              <a:gd name="connsiteY81" fmla="*/ 349165 h 4547521"/>
              <a:gd name="connsiteX82" fmla="*/ 6075959 w 12192000"/>
              <a:gd name="connsiteY82" fmla="*/ 350512 h 4547521"/>
              <a:gd name="connsiteX83" fmla="*/ 6093540 w 12192000"/>
              <a:gd name="connsiteY83" fmla="*/ 353653 h 4547521"/>
              <a:gd name="connsiteX84" fmla="*/ 6098369 w 12192000"/>
              <a:gd name="connsiteY84" fmla="*/ 351382 h 4547521"/>
              <a:gd name="connsiteX85" fmla="*/ 6110738 w 12192000"/>
              <a:gd name="connsiteY85" fmla="*/ 352610 h 4547521"/>
              <a:gd name="connsiteX86" fmla="*/ 6135933 w 12192000"/>
              <a:gd name="connsiteY86" fmla="*/ 352529 h 4547521"/>
              <a:gd name="connsiteX87" fmla="*/ 6139871 w 12192000"/>
              <a:gd name="connsiteY87" fmla="*/ 354857 h 4547521"/>
              <a:gd name="connsiteX88" fmla="*/ 6176662 w 12192000"/>
              <a:gd name="connsiteY88" fmla="*/ 358385 h 4547521"/>
              <a:gd name="connsiteX89" fmla="*/ 6176801 w 12192000"/>
              <a:gd name="connsiteY89" fmla="*/ 359547 h 4547521"/>
              <a:gd name="connsiteX90" fmla="*/ 6185563 w 12192000"/>
              <a:gd name="connsiteY90" fmla="*/ 365402 h 4547521"/>
              <a:gd name="connsiteX91" fmla="*/ 6203148 w 12192000"/>
              <a:gd name="connsiteY91" fmla="*/ 374055 h 4547521"/>
              <a:gd name="connsiteX92" fmla="*/ 6239136 w 12192000"/>
              <a:gd name="connsiteY92" fmla="*/ 407775 h 4547521"/>
              <a:gd name="connsiteX93" fmla="*/ 6277452 w 12192000"/>
              <a:gd name="connsiteY93" fmla="*/ 411577 h 4547521"/>
              <a:gd name="connsiteX94" fmla="*/ 6284979 w 12192000"/>
              <a:gd name="connsiteY94" fmla="*/ 412951 h 4547521"/>
              <a:gd name="connsiteX95" fmla="*/ 6285055 w 12192000"/>
              <a:gd name="connsiteY95" fmla="*/ 413230 h 4547521"/>
              <a:gd name="connsiteX96" fmla="*/ 6292844 w 12192000"/>
              <a:gd name="connsiteY96" fmla="*/ 415180 h 4547521"/>
              <a:gd name="connsiteX97" fmla="*/ 6298705 w 12192000"/>
              <a:gd name="connsiteY97" fmla="*/ 415456 h 4547521"/>
              <a:gd name="connsiteX98" fmla="*/ 6313308 w 12192000"/>
              <a:gd name="connsiteY98" fmla="*/ 418121 h 4547521"/>
              <a:gd name="connsiteX99" fmla="*/ 6317834 w 12192000"/>
              <a:gd name="connsiteY99" fmla="*/ 420710 h 4547521"/>
              <a:gd name="connsiteX100" fmla="*/ 6318907 w 12192000"/>
              <a:gd name="connsiteY100" fmla="*/ 424147 h 4547521"/>
              <a:gd name="connsiteX101" fmla="*/ 6320341 w 12192000"/>
              <a:gd name="connsiteY101" fmla="*/ 424049 h 4547521"/>
              <a:gd name="connsiteX102" fmla="*/ 6345071 w 12192000"/>
              <a:gd name="connsiteY102" fmla="*/ 437532 h 4547521"/>
              <a:gd name="connsiteX103" fmla="*/ 6403531 w 12192000"/>
              <a:gd name="connsiteY103" fmla="*/ 458217 h 4547521"/>
              <a:gd name="connsiteX104" fmla="*/ 6438176 w 12192000"/>
              <a:gd name="connsiteY104" fmla="*/ 466191 h 4547521"/>
              <a:gd name="connsiteX105" fmla="*/ 6531805 w 12192000"/>
              <a:gd name="connsiteY105" fmla="*/ 492267 h 4547521"/>
              <a:gd name="connsiteX106" fmla="*/ 6624812 w 12192000"/>
              <a:gd name="connsiteY106" fmla="*/ 521660 h 4547521"/>
              <a:gd name="connsiteX107" fmla="*/ 6665821 w 12192000"/>
              <a:gd name="connsiteY107" fmla="*/ 554387 h 4547521"/>
              <a:gd name="connsiteX108" fmla="*/ 6671133 w 12192000"/>
              <a:gd name="connsiteY108" fmla="*/ 556114 h 4547521"/>
              <a:gd name="connsiteX109" fmla="*/ 6685990 w 12192000"/>
              <a:gd name="connsiteY109" fmla="*/ 556096 h 4547521"/>
              <a:gd name="connsiteX110" fmla="*/ 6691636 w 12192000"/>
              <a:gd name="connsiteY110" fmla="*/ 555309 h 4547521"/>
              <a:gd name="connsiteX111" fmla="*/ 6699772 w 12192000"/>
              <a:gd name="connsiteY111" fmla="*/ 555817 h 4547521"/>
              <a:gd name="connsiteX112" fmla="*/ 6699955 w 12192000"/>
              <a:gd name="connsiteY112" fmla="*/ 556078 h 4547521"/>
              <a:gd name="connsiteX113" fmla="*/ 6707613 w 12192000"/>
              <a:gd name="connsiteY113" fmla="*/ 556069 h 4547521"/>
              <a:gd name="connsiteX114" fmla="*/ 6745320 w 12192000"/>
              <a:gd name="connsiteY114" fmla="*/ 552882 h 4547521"/>
              <a:gd name="connsiteX115" fmla="*/ 6792811 w 12192000"/>
              <a:gd name="connsiteY115" fmla="*/ 579510 h 4547521"/>
              <a:gd name="connsiteX116" fmla="*/ 6812882 w 12192000"/>
              <a:gd name="connsiteY116" fmla="*/ 584835 h 4547521"/>
              <a:gd name="connsiteX117" fmla="*/ 6823500 w 12192000"/>
              <a:gd name="connsiteY117" fmla="*/ 589005 h 4547521"/>
              <a:gd name="connsiteX118" fmla="*/ 6824098 w 12192000"/>
              <a:gd name="connsiteY118" fmla="*/ 590121 h 4547521"/>
              <a:gd name="connsiteX119" fmla="*/ 6860252 w 12192000"/>
              <a:gd name="connsiteY119" fmla="*/ 586942 h 4547521"/>
              <a:gd name="connsiteX120" fmla="*/ 6864904 w 12192000"/>
              <a:gd name="connsiteY120" fmla="*/ 588519 h 4547521"/>
              <a:gd name="connsiteX121" fmla="*/ 6888662 w 12192000"/>
              <a:gd name="connsiteY121" fmla="*/ 583889 h 4547521"/>
              <a:gd name="connsiteX122" fmla="*/ 6900835 w 12192000"/>
              <a:gd name="connsiteY122" fmla="*/ 582861 h 4547521"/>
              <a:gd name="connsiteX123" fmla="*/ 6904484 w 12192000"/>
              <a:gd name="connsiteY123" fmla="*/ 579757 h 4547521"/>
              <a:gd name="connsiteX124" fmla="*/ 6922346 w 12192000"/>
              <a:gd name="connsiteY124" fmla="*/ 579669 h 4547521"/>
              <a:gd name="connsiteX125" fmla="*/ 6924318 w 12192000"/>
              <a:gd name="connsiteY125" fmla="*/ 580719 h 4547521"/>
              <a:gd name="connsiteX126" fmla="*/ 6939344 w 12192000"/>
              <a:gd name="connsiteY126" fmla="*/ 576699 h 4547521"/>
              <a:gd name="connsiteX127" fmla="*/ 6952296 w 12192000"/>
              <a:gd name="connsiteY127" fmla="*/ 568557 h 4547521"/>
              <a:gd name="connsiteX128" fmla="*/ 7103052 w 12192000"/>
              <a:gd name="connsiteY128" fmla="*/ 582744 h 4547521"/>
              <a:gd name="connsiteX129" fmla="*/ 7236304 w 12192000"/>
              <a:gd name="connsiteY129" fmla="*/ 553493 h 4547521"/>
              <a:gd name="connsiteX130" fmla="*/ 7318047 w 12192000"/>
              <a:gd name="connsiteY130" fmla="*/ 562259 h 4547521"/>
              <a:gd name="connsiteX131" fmla="*/ 7343733 w 12192000"/>
              <a:gd name="connsiteY131" fmla="*/ 585691 h 4547521"/>
              <a:gd name="connsiteX132" fmla="*/ 7548358 w 12192000"/>
              <a:gd name="connsiteY132" fmla="*/ 586885 h 4547521"/>
              <a:gd name="connsiteX133" fmla="*/ 7599893 w 12192000"/>
              <a:gd name="connsiteY133" fmla="*/ 596876 h 4547521"/>
              <a:gd name="connsiteX134" fmla="*/ 7646750 w 12192000"/>
              <a:gd name="connsiteY134" fmla="*/ 585890 h 4547521"/>
              <a:gd name="connsiteX135" fmla="*/ 7665217 w 12192000"/>
              <a:gd name="connsiteY135" fmla="*/ 594129 h 4547521"/>
              <a:gd name="connsiteX136" fmla="*/ 7668385 w 12192000"/>
              <a:gd name="connsiteY136" fmla="*/ 595766 h 4547521"/>
              <a:gd name="connsiteX137" fmla="*/ 7681420 w 12192000"/>
              <a:gd name="connsiteY137" fmla="*/ 597598 h 4547521"/>
              <a:gd name="connsiteX138" fmla="*/ 7684651 w 12192000"/>
              <a:gd name="connsiteY138" fmla="*/ 604017 h 4547521"/>
              <a:gd name="connsiteX139" fmla="*/ 7843050 w 12192000"/>
              <a:gd name="connsiteY139" fmla="*/ 614318 h 4547521"/>
              <a:gd name="connsiteX140" fmla="*/ 7911637 w 12192000"/>
              <a:gd name="connsiteY140" fmla="*/ 619036 h 4547521"/>
              <a:gd name="connsiteX141" fmla="*/ 7937365 w 12192000"/>
              <a:gd name="connsiteY141" fmla="*/ 626745 h 4547521"/>
              <a:gd name="connsiteX142" fmla="*/ 8037057 w 12192000"/>
              <a:gd name="connsiteY142" fmla="*/ 650092 h 4547521"/>
              <a:gd name="connsiteX143" fmla="*/ 8122868 w 12192000"/>
              <a:gd name="connsiteY143" fmla="*/ 664374 h 4547521"/>
              <a:gd name="connsiteX144" fmla="*/ 8186750 w 12192000"/>
              <a:gd name="connsiteY144" fmla="*/ 649512 h 4547521"/>
              <a:gd name="connsiteX145" fmla="*/ 8192054 w 12192000"/>
              <a:gd name="connsiteY145" fmla="*/ 654354 h 4547521"/>
              <a:gd name="connsiteX146" fmla="*/ 8235470 w 12192000"/>
              <a:gd name="connsiteY146" fmla="*/ 656418 h 4547521"/>
              <a:gd name="connsiteX147" fmla="*/ 8388968 w 12192000"/>
              <a:gd name="connsiteY147" fmla="*/ 633169 h 4547521"/>
              <a:gd name="connsiteX148" fmla="*/ 8473770 w 12192000"/>
              <a:gd name="connsiteY148" fmla="*/ 638045 h 4547521"/>
              <a:gd name="connsiteX149" fmla="*/ 8503642 w 12192000"/>
              <a:gd name="connsiteY149" fmla="*/ 644691 h 4547521"/>
              <a:gd name="connsiteX150" fmla="*/ 8553701 w 12192000"/>
              <a:gd name="connsiteY150" fmla="*/ 655522 h 4547521"/>
              <a:gd name="connsiteX151" fmla="*/ 8590556 w 12192000"/>
              <a:gd name="connsiteY151" fmla="*/ 675719 h 4547521"/>
              <a:gd name="connsiteX152" fmla="*/ 8632638 w 12192000"/>
              <a:gd name="connsiteY152" fmla="*/ 679979 h 4547521"/>
              <a:gd name="connsiteX153" fmla="*/ 8643140 w 12192000"/>
              <a:gd name="connsiteY153" fmla="*/ 665314 h 4547521"/>
              <a:gd name="connsiteX154" fmla="*/ 8687917 w 12192000"/>
              <a:gd name="connsiteY154" fmla="*/ 674950 h 4547521"/>
              <a:gd name="connsiteX155" fmla="*/ 8755765 w 12192000"/>
              <a:gd name="connsiteY155" fmla="*/ 691285 h 4547521"/>
              <a:gd name="connsiteX156" fmla="*/ 8795085 w 12192000"/>
              <a:gd name="connsiteY156" fmla="*/ 696665 h 4547521"/>
              <a:gd name="connsiteX157" fmla="*/ 8902279 w 12192000"/>
              <a:gd name="connsiteY157" fmla="*/ 715748 h 4547521"/>
              <a:gd name="connsiteX158" fmla="*/ 9009490 w 12192000"/>
              <a:gd name="connsiteY158" fmla="*/ 738207 h 4547521"/>
              <a:gd name="connsiteX159" fmla="*/ 9072120 w 12192000"/>
              <a:gd name="connsiteY159" fmla="*/ 770402 h 4547521"/>
              <a:gd name="connsiteX160" fmla="*/ 9160343 w 12192000"/>
              <a:gd name="connsiteY160" fmla="*/ 786823 h 4547521"/>
              <a:gd name="connsiteX161" fmla="*/ 9174981 w 12192000"/>
              <a:gd name="connsiteY161" fmla="*/ 792339 h 4547521"/>
              <a:gd name="connsiteX162" fmla="*/ 9278987 w 12192000"/>
              <a:gd name="connsiteY162" fmla="*/ 817708 h 4547521"/>
              <a:gd name="connsiteX163" fmla="*/ 9400617 w 12192000"/>
              <a:gd name="connsiteY163" fmla="*/ 821594 h 4547521"/>
              <a:gd name="connsiteX164" fmla="*/ 9552261 w 12192000"/>
              <a:gd name="connsiteY164" fmla="*/ 892908 h 4547521"/>
              <a:gd name="connsiteX165" fmla="*/ 9822258 w 12192000"/>
              <a:gd name="connsiteY165" fmla="*/ 1001931 h 4547521"/>
              <a:gd name="connsiteX166" fmla="*/ 10113244 w 12192000"/>
              <a:gd name="connsiteY166" fmla="*/ 1044587 h 4547521"/>
              <a:gd name="connsiteX167" fmla="*/ 10189871 w 12192000"/>
              <a:gd name="connsiteY167" fmla="*/ 1037468 h 4547521"/>
              <a:gd name="connsiteX168" fmla="*/ 10414253 w 12192000"/>
              <a:gd name="connsiteY168" fmla="*/ 1023452 h 4547521"/>
              <a:gd name="connsiteX169" fmla="*/ 10642574 w 12192000"/>
              <a:gd name="connsiteY169" fmla="*/ 950945 h 4547521"/>
              <a:gd name="connsiteX170" fmla="*/ 10786007 w 12192000"/>
              <a:gd name="connsiteY170" fmla="*/ 939001 h 4547521"/>
              <a:gd name="connsiteX171" fmla="*/ 10854151 w 12192000"/>
              <a:gd name="connsiteY171" fmla="*/ 920241 h 4547521"/>
              <a:gd name="connsiteX172" fmla="*/ 10901354 w 12192000"/>
              <a:gd name="connsiteY172" fmla="*/ 919344 h 4547521"/>
              <a:gd name="connsiteX173" fmla="*/ 10929658 w 12192000"/>
              <a:gd name="connsiteY173" fmla="*/ 917161 h 4547521"/>
              <a:gd name="connsiteX174" fmla="*/ 10978685 w 12192000"/>
              <a:gd name="connsiteY174" fmla="*/ 885931 h 4547521"/>
              <a:gd name="connsiteX175" fmla="*/ 11163594 w 12192000"/>
              <a:gd name="connsiteY175" fmla="*/ 876168 h 4547521"/>
              <a:gd name="connsiteX176" fmla="*/ 11340142 w 12192000"/>
              <a:gd name="connsiteY176" fmla="*/ 907672 h 4547521"/>
              <a:gd name="connsiteX177" fmla="*/ 11603318 w 12192000"/>
              <a:gd name="connsiteY177" fmla="*/ 818203 h 4547521"/>
              <a:gd name="connsiteX178" fmla="*/ 11630282 w 12192000"/>
              <a:gd name="connsiteY178" fmla="*/ 811183 h 4547521"/>
              <a:gd name="connsiteX179" fmla="*/ 11776458 w 12192000"/>
              <a:gd name="connsiteY179" fmla="*/ 776411 h 4547521"/>
              <a:gd name="connsiteX180" fmla="*/ 12105816 w 12192000"/>
              <a:gd name="connsiteY180" fmla="*/ 760312 h 4547521"/>
              <a:gd name="connsiteX181" fmla="*/ 12192000 w 12192000"/>
              <a:gd name="connsiteY181" fmla="*/ 696347 h 4547521"/>
              <a:gd name="connsiteX182" fmla="*/ 12192000 w 12192000"/>
              <a:gd name="connsiteY182" fmla="*/ 4547521 h 4547521"/>
              <a:gd name="connsiteX183" fmla="*/ 0 w 12192000"/>
              <a:gd name="connsiteY183" fmla="*/ 4547521 h 4547521"/>
              <a:gd name="connsiteX184" fmla="*/ 0 w 12192000"/>
              <a:gd name="connsiteY184" fmla="*/ 540559 h 4547521"/>
              <a:gd name="connsiteX185" fmla="*/ 3948 w 12192000"/>
              <a:gd name="connsiteY185" fmla="*/ 539517 h 4547521"/>
              <a:gd name="connsiteX186" fmla="*/ 79987 w 12192000"/>
              <a:gd name="connsiteY186" fmla="*/ 526045 h 4547521"/>
              <a:gd name="connsiteX187" fmla="*/ 173247 w 12192000"/>
              <a:gd name="connsiteY187" fmla="*/ 477570 h 4547521"/>
              <a:gd name="connsiteX188" fmla="*/ 206877 w 12192000"/>
              <a:gd name="connsiteY188" fmla="*/ 473029 h 4547521"/>
              <a:gd name="connsiteX189" fmla="*/ 205655 w 12192000"/>
              <a:gd name="connsiteY189" fmla="*/ 464452 h 4547521"/>
              <a:gd name="connsiteX190" fmla="*/ 218147 w 12192000"/>
              <a:gd name="connsiteY190" fmla="*/ 463821 h 4547521"/>
              <a:gd name="connsiteX191" fmla="*/ 246031 w 12192000"/>
              <a:gd name="connsiteY191" fmla="*/ 463612 h 4547521"/>
              <a:gd name="connsiteX192" fmla="*/ 329529 w 12192000"/>
              <a:gd name="connsiteY192" fmla="*/ 461232 h 4547521"/>
              <a:gd name="connsiteX193" fmla="*/ 352311 w 12192000"/>
              <a:gd name="connsiteY193" fmla="*/ 444784 h 4547521"/>
              <a:gd name="connsiteX194" fmla="*/ 373861 w 12192000"/>
              <a:gd name="connsiteY194" fmla="*/ 444526 h 4547521"/>
              <a:gd name="connsiteX195" fmla="*/ 498838 w 12192000"/>
              <a:gd name="connsiteY195" fmla="*/ 422480 h 4547521"/>
              <a:gd name="connsiteX196" fmla="*/ 516021 w 12192000"/>
              <a:gd name="connsiteY196" fmla="*/ 420831 h 4547521"/>
              <a:gd name="connsiteX197" fmla="*/ 525327 w 12192000"/>
              <a:gd name="connsiteY197" fmla="*/ 413441 h 4547521"/>
              <a:gd name="connsiteX198" fmla="*/ 558651 w 12192000"/>
              <a:gd name="connsiteY198" fmla="*/ 411971 h 4547521"/>
              <a:gd name="connsiteX199" fmla="*/ 560193 w 12192000"/>
              <a:gd name="connsiteY199" fmla="*/ 407763 h 4547521"/>
              <a:gd name="connsiteX200" fmla="*/ 669729 w 12192000"/>
              <a:gd name="connsiteY200" fmla="*/ 371635 h 4547521"/>
              <a:gd name="connsiteX201" fmla="*/ 688496 w 12192000"/>
              <a:gd name="connsiteY201" fmla="*/ 365667 h 4547521"/>
              <a:gd name="connsiteX202" fmla="*/ 704711 w 12192000"/>
              <a:gd name="connsiteY202" fmla="*/ 367477 h 4547521"/>
              <a:gd name="connsiteX203" fmla="*/ 794485 w 12192000"/>
              <a:gd name="connsiteY203" fmla="*/ 362319 h 4547521"/>
              <a:gd name="connsiteX204" fmla="*/ 815839 w 12192000"/>
              <a:gd name="connsiteY204" fmla="*/ 365486 h 4547521"/>
              <a:gd name="connsiteX205" fmla="*/ 824819 w 12192000"/>
              <a:gd name="connsiteY205" fmla="*/ 372172 h 4547521"/>
              <a:gd name="connsiteX206" fmla="*/ 859579 w 12192000"/>
              <a:gd name="connsiteY206" fmla="*/ 359538 h 4547521"/>
              <a:gd name="connsiteX207" fmla="*/ 913213 w 12192000"/>
              <a:gd name="connsiteY207" fmla="*/ 350881 h 4547521"/>
              <a:gd name="connsiteX208" fmla="*/ 938704 w 12192000"/>
              <a:gd name="connsiteY208" fmla="*/ 344632 h 4547521"/>
              <a:gd name="connsiteX209" fmla="*/ 959272 w 12192000"/>
              <a:gd name="connsiteY209" fmla="*/ 348425 h 4547521"/>
              <a:gd name="connsiteX210" fmla="*/ 1076317 w 12192000"/>
              <a:gd name="connsiteY210" fmla="*/ 349387 h 4547521"/>
              <a:gd name="connsiteX211" fmla="*/ 1103231 w 12192000"/>
              <a:gd name="connsiteY211" fmla="*/ 355414 h 4547521"/>
              <a:gd name="connsiteX212" fmla="*/ 1115987 w 12192000"/>
              <a:gd name="connsiteY212" fmla="*/ 367428 h 4547521"/>
              <a:gd name="connsiteX213" fmla="*/ 1125983 w 12192000"/>
              <a:gd name="connsiteY213" fmla="*/ 363144 h 4547521"/>
              <a:gd name="connsiteX214" fmla="*/ 1196778 w 12192000"/>
              <a:gd name="connsiteY214" fmla="*/ 362717 h 4547521"/>
              <a:gd name="connsiteX215" fmla="*/ 1242961 w 12192000"/>
              <a:gd name="connsiteY215" fmla="*/ 361342 h 4547521"/>
              <a:gd name="connsiteX216" fmla="*/ 1245768 w 12192000"/>
              <a:gd name="connsiteY216" fmla="*/ 344848 h 4547521"/>
              <a:gd name="connsiteX217" fmla="*/ 1286892 w 12192000"/>
              <a:gd name="connsiteY217" fmla="*/ 338972 h 4547521"/>
              <a:gd name="connsiteX218" fmla="*/ 1330717 w 12192000"/>
              <a:gd name="connsiteY218" fmla="*/ 349560 h 4547521"/>
              <a:gd name="connsiteX219" fmla="*/ 1382372 w 12192000"/>
              <a:gd name="connsiteY219" fmla="*/ 348076 h 4547521"/>
              <a:gd name="connsiteX220" fmla="*/ 1413281 w 12192000"/>
              <a:gd name="connsiteY220" fmla="*/ 347368 h 4547521"/>
              <a:gd name="connsiteX221" fmla="*/ 1494404 w 12192000"/>
              <a:gd name="connsiteY221" fmla="*/ 331984 h 4547521"/>
              <a:gd name="connsiteX222" fmla="*/ 1626029 w 12192000"/>
              <a:gd name="connsiteY222" fmla="*/ 273490 h 4547521"/>
              <a:gd name="connsiteX223" fmla="*/ 1667354 w 12192000"/>
              <a:gd name="connsiteY223" fmla="*/ 265201 h 4547521"/>
              <a:gd name="connsiteX224" fmla="*/ 1674578 w 12192000"/>
              <a:gd name="connsiteY224" fmla="*/ 268574 h 4547521"/>
              <a:gd name="connsiteX225" fmla="*/ 1880316 w 12192000"/>
              <a:gd name="connsiteY225" fmla="*/ 233445 h 4547521"/>
              <a:gd name="connsiteX226" fmla="*/ 1917126 w 12192000"/>
              <a:gd name="connsiteY226" fmla="*/ 231388 h 4547521"/>
              <a:gd name="connsiteX227" fmla="*/ 1944692 w 12192000"/>
              <a:gd name="connsiteY227" fmla="*/ 232672 h 4547521"/>
              <a:gd name="connsiteX228" fmla="*/ 2010665 w 12192000"/>
              <a:gd name="connsiteY228" fmla="*/ 220971 h 4547521"/>
              <a:gd name="connsiteX229" fmla="*/ 2118270 w 12192000"/>
              <a:gd name="connsiteY229" fmla="*/ 195315 h 4547521"/>
              <a:gd name="connsiteX230" fmla="*/ 2141504 w 12192000"/>
              <a:gd name="connsiteY230" fmla="*/ 191262 h 4547521"/>
              <a:gd name="connsiteX231" fmla="*/ 2162752 w 12192000"/>
              <a:gd name="connsiteY231" fmla="*/ 193376 h 4547521"/>
              <a:gd name="connsiteX232" fmla="*/ 2168793 w 12192000"/>
              <a:gd name="connsiteY232" fmla="*/ 198745 h 4547521"/>
              <a:gd name="connsiteX233" fmla="*/ 2181778 w 12192000"/>
              <a:gd name="connsiteY233" fmla="*/ 197415 h 4547521"/>
              <a:gd name="connsiteX234" fmla="*/ 2185499 w 12192000"/>
              <a:gd name="connsiteY234" fmla="*/ 198232 h 4547521"/>
              <a:gd name="connsiteX235" fmla="*/ 2206566 w 12192000"/>
              <a:gd name="connsiteY235" fmla="*/ 201739 h 4547521"/>
              <a:gd name="connsiteX236" fmla="*/ 2244903 w 12192000"/>
              <a:gd name="connsiteY236" fmla="*/ 180167 h 4547521"/>
              <a:gd name="connsiteX237" fmla="*/ 2297531 w 12192000"/>
              <a:gd name="connsiteY237" fmla="*/ 177533 h 4547521"/>
              <a:gd name="connsiteX238" fmla="*/ 2488258 w 12192000"/>
              <a:gd name="connsiteY238" fmla="*/ 130312 h 4547521"/>
              <a:gd name="connsiteX239" fmla="*/ 2523236 w 12192000"/>
              <a:gd name="connsiteY239" fmla="*/ 146630 h 4547521"/>
              <a:gd name="connsiteX240" fmla="*/ 2603355 w 12192000"/>
              <a:gd name="connsiteY240" fmla="*/ 135687 h 4547521"/>
              <a:gd name="connsiteX241" fmla="*/ 2713319 w 12192000"/>
              <a:gd name="connsiteY241" fmla="*/ 76244 h 4547521"/>
              <a:gd name="connsiteX242" fmla="*/ 2860143 w 12192000"/>
              <a:gd name="connsiteY242" fmla="*/ 54169 h 4547521"/>
              <a:gd name="connsiteX243" fmla="*/ 2868320 w 12192000"/>
              <a:gd name="connsiteY243" fmla="*/ 43328 h 4547521"/>
              <a:gd name="connsiteX244" fmla="*/ 2880379 w 12192000"/>
              <a:gd name="connsiteY244" fmla="*/ 35935 h 4547521"/>
              <a:gd name="connsiteX245" fmla="*/ 2882710 w 12192000"/>
              <a:gd name="connsiteY245" fmla="*/ 36473 h 4547521"/>
              <a:gd name="connsiteX246" fmla="*/ 2899268 w 12192000"/>
              <a:gd name="connsiteY246" fmla="*/ 32168 h 4547521"/>
              <a:gd name="connsiteX247" fmla="*/ 2901185 w 12192000"/>
              <a:gd name="connsiteY247" fmla="*/ 28339 h 4547521"/>
              <a:gd name="connsiteX248" fmla="*/ 2912009 w 12192000"/>
              <a:gd name="connsiteY248" fmla="*/ 24480 h 4547521"/>
              <a:gd name="connsiteX249" fmla="*/ 2931895 w 12192000"/>
              <a:gd name="connsiteY249" fmla="*/ 14442 h 4547521"/>
              <a:gd name="connsiteX250" fmla="*/ 2936965 w 12192000"/>
              <a:gd name="connsiteY250" fmla="*/ 14848 h 4547521"/>
              <a:gd name="connsiteX251" fmla="*/ 2969058 w 12192000"/>
              <a:gd name="connsiteY251" fmla="*/ 3265 h 4547521"/>
              <a:gd name="connsiteX252" fmla="*/ 2970141 w 12192000"/>
              <a:gd name="connsiteY252" fmla="*/ 4190 h 4547521"/>
              <a:gd name="connsiteX253" fmla="*/ 2981985 w 12192000"/>
              <a:gd name="connsiteY253" fmla="*/ 5666 h 4547521"/>
              <a:gd name="connsiteX254" fmla="*/ 3003160 w 12192000"/>
              <a:gd name="connsiteY254" fmla="*/ 6010 h 4547521"/>
              <a:gd name="connsiteX255" fmla="*/ 3059919 w 12192000"/>
              <a:gd name="connsiteY255" fmla="*/ 20227 h 4547521"/>
              <a:gd name="connsiteX256" fmla="*/ 3093450 w 12192000"/>
              <a:gd name="connsiteY256" fmla="*/ 8272 h 4547521"/>
              <a:gd name="connsiteX257" fmla="*/ 3100564 w 12192000"/>
              <a:gd name="connsiteY257" fmla="*/ 6452 h 4547521"/>
              <a:gd name="connsiteX258" fmla="*/ 3100855 w 12192000"/>
              <a:gd name="connsiteY258" fmla="*/ 6659 h 4547521"/>
              <a:gd name="connsiteX259" fmla="*/ 3108660 w 12192000"/>
              <a:gd name="connsiteY259" fmla="*/ 5222 h 4547521"/>
              <a:gd name="connsiteX260" fmla="*/ 3113534 w 12192000"/>
              <a:gd name="connsiteY260" fmla="*/ 3137 h 4547521"/>
              <a:gd name="connsiteX0" fmla="*/ 3108660 w 12192000"/>
              <a:gd name="connsiteY0" fmla="*/ 5222 h 4547521"/>
              <a:gd name="connsiteX1" fmla="*/ 3133085 w 12192000"/>
              <a:gd name="connsiteY1" fmla="*/ 0 h 4547521"/>
              <a:gd name="connsiteX2" fmla="*/ 3186709 w 12192000"/>
              <a:gd name="connsiteY2" fmla="*/ 21581 h 4547521"/>
              <a:gd name="connsiteX3" fmla="*/ 3287078 w 12192000"/>
              <a:gd name="connsiteY3" fmla="*/ 27683 h 4547521"/>
              <a:gd name="connsiteX4" fmla="*/ 3386448 w 12192000"/>
              <a:gd name="connsiteY4" fmla="*/ 30470 h 4547521"/>
              <a:gd name="connsiteX5" fmla="*/ 3422427 w 12192000"/>
              <a:gd name="connsiteY5" fmla="*/ 29900 h 4547521"/>
              <a:gd name="connsiteX6" fmla="*/ 3486559 w 12192000"/>
              <a:gd name="connsiteY6" fmla="*/ 35847 h 4547521"/>
              <a:gd name="connsiteX7" fmla="*/ 3515932 w 12192000"/>
              <a:gd name="connsiteY7" fmla="*/ 42887 h 4547521"/>
              <a:gd name="connsiteX8" fmla="*/ 3517220 w 12192000"/>
              <a:gd name="connsiteY8" fmla="*/ 42454 h 4547521"/>
              <a:gd name="connsiteX9" fmla="*/ 3519845 w 12192000"/>
              <a:gd name="connsiteY9" fmla="*/ 45484 h 4547521"/>
              <a:gd name="connsiteX10" fmla="*/ 3525279 w 12192000"/>
              <a:gd name="connsiteY10" fmla="*/ 46888 h 4547521"/>
              <a:gd name="connsiteX11" fmla="*/ 3540113 w 12192000"/>
              <a:gd name="connsiteY11" fmla="*/ 45984 h 4547521"/>
              <a:gd name="connsiteX12" fmla="*/ 3545692 w 12192000"/>
              <a:gd name="connsiteY12" fmla="*/ 44863 h 4547521"/>
              <a:gd name="connsiteX13" fmla="*/ 3553854 w 12192000"/>
              <a:gd name="connsiteY13" fmla="*/ 44884 h 4547521"/>
              <a:gd name="connsiteX14" fmla="*/ 3554058 w 12192000"/>
              <a:gd name="connsiteY14" fmla="*/ 45133 h 4547521"/>
              <a:gd name="connsiteX15" fmla="*/ 3561703 w 12192000"/>
              <a:gd name="connsiteY15" fmla="*/ 44668 h 4547521"/>
              <a:gd name="connsiteX16" fmla="*/ 3599112 w 12192000"/>
              <a:gd name="connsiteY16" fmla="*/ 39243 h 4547521"/>
              <a:gd name="connsiteX17" fmla="*/ 3648544 w 12192000"/>
              <a:gd name="connsiteY17" fmla="*/ 62958 h 4547521"/>
              <a:gd name="connsiteX18" fmla="*/ 3668987 w 12192000"/>
              <a:gd name="connsiteY18" fmla="*/ 67069 h 4547521"/>
              <a:gd name="connsiteX19" fmla="*/ 3679906 w 12192000"/>
              <a:gd name="connsiteY19" fmla="*/ 70593 h 4547521"/>
              <a:gd name="connsiteX20" fmla="*/ 3680583 w 12192000"/>
              <a:gd name="connsiteY20" fmla="*/ 71671 h 4547521"/>
              <a:gd name="connsiteX21" fmla="*/ 3716448 w 12192000"/>
              <a:gd name="connsiteY21" fmla="*/ 66345 h 4547521"/>
              <a:gd name="connsiteX22" fmla="*/ 3721210 w 12192000"/>
              <a:gd name="connsiteY22" fmla="*/ 67640 h 4547521"/>
              <a:gd name="connsiteX23" fmla="*/ 3744585 w 12192000"/>
              <a:gd name="connsiteY23" fmla="*/ 61607 h 4547521"/>
              <a:gd name="connsiteX24" fmla="*/ 3756664 w 12192000"/>
              <a:gd name="connsiteY24" fmla="*/ 59858 h 4547521"/>
              <a:gd name="connsiteX25" fmla="*/ 3760076 w 12192000"/>
              <a:gd name="connsiteY25" fmla="*/ 56545 h 4547521"/>
              <a:gd name="connsiteX26" fmla="*/ 3777900 w 12192000"/>
              <a:gd name="connsiteY26" fmla="*/ 55392 h 4547521"/>
              <a:gd name="connsiteX27" fmla="*/ 3779950 w 12192000"/>
              <a:gd name="connsiteY27" fmla="*/ 56323 h 4547521"/>
              <a:gd name="connsiteX28" fmla="*/ 3794650 w 12192000"/>
              <a:gd name="connsiteY28" fmla="*/ 51418 h 4547521"/>
              <a:gd name="connsiteX29" fmla="*/ 3806969 w 12192000"/>
              <a:gd name="connsiteY29" fmla="*/ 42530 h 4547521"/>
              <a:gd name="connsiteX30" fmla="*/ 3958577 w 12192000"/>
              <a:gd name="connsiteY30" fmla="*/ 47684 h 4547521"/>
              <a:gd name="connsiteX31" fmla="*/ 4089430 w 12192000"/>
              <a:gd name="connsiteY31" fmla="*/ 10578 h 4547521"/>
              <a:gd name="connsiteX32" fmla="*/ 4171715 w 12192000"/>
              <a:gd name="connsiteY32" fmla="*/ 14444 h 4547521"/>
              <a:gd name="connsiteX33" fmla="*/ 4199128 w 12192000"/>
              <a:gd name="connsiteY33" fmla="*/ 36272 h 4547521"/>
              <a:gd name="connsiteX34" fmla="*/ 4403546 w 12192000"/>
              <a:gd name="connsiteY34" fmla="*/ 25261 h 4547521"/>
              <a:gd name="connsiteX35" fmla="*/ 4455762 w 12192000"/>
              <a:gd name="connsiteY35" fmla="*/ 32149 h 4547521"/>
              <a:gd name="connsiteX36" fmla="*/ 4501720 w 12192000"/>
              <a:gd name="connsiteY36" fmla="*/ 18402 h 4547521"/>
              <a:gd name="connsiteX37" fmla="*/ 4520780 w 12192000"/>
              <a:gd name="connsiteY37" fmla="*/ 25515 h 4547521"/>
              <a:gd name="connsiteX38" fmla="*/ 4524071 w 12192000"/>
              <a:gd name="connsiteY38" fmla="*/ 26960 h 4547521"/>
              <a:gd name="connsiteX39" fmla="*/ 4537225 w 12192000"/>
              <a:gd name="connsiteY39" fmla="*/ 28007 h 4547521"/>
              <a:gd name="connsiteX40" fmla="*/ 4540932 w 12192000"/>
              <a:gd name="connsiteY40" fmla="*/ 34216 h 4547521"/>
              <a:gd name="connsiteX41" fmla="*/ 4560732 w 12192000"/>
              <a:gd name="connsiteY41" fmla="*/ 40031 h 4547521"/>
              <a:gd name="connsiteX42" fmla="*/ 4584946 w 12192000"/>
              <a:gd name="connsiteY42" fmla="*/ 40311 h 4547521"/>
              <a:gd name="connsiteX43" fmla="*/ 4670972 w 12192000"/>
              <a:gd name="connsiteY43" fmla="*/ 41952 h 4547521"/>
              <a:gd name="connsiteX44" fmla="*/ 4685002 w 12192000"/>
              <a:gd name="connsiteY44" fmla="*/ 38598 h 4547521"/>
              <a:gd name="connsiteX45" fmla="*/ 4730794 w 12192000"/>
              <a:gd name="connsiteY45" fmla="*/ 44191 h 4547521"/>
              <a:gd name="connsiteX46" fmla="*/ 4771603 w 12192000"/>
              <a:gd name="connsiteY46" fmla="*/ 45449 h 4547521"/>
              <a:gd name="connsiteX47" fmla="*/ 4798044 w 12192000"/>
              <a:gd name="connsiteY47" fmla="*/ 42781 h 4547521"/>
              <a:gd name="connsiteX48" fmla="*/ 4804975 w 12192000"/>
              <a:gd name="connsiteY48" fmla="*/ 44992 h 4547521"/>
              <a:gd name="connsiteX49" fmla="*/ 4831600 w 12192000"/>
              <a:gd name="connsiteY49" fmla="*/ 46418 h 4547521"/>
              <a:gd name="connsiteX50" fmla="*/ 4845162 w 12192000"/>
              <a:gd name="connsiteY50" fmla="*/ 43141 h 4547521"/>
              <a:gd name="connsiteX51" fmla="*/ 4858548 w 12192000"/>
              <a:gd name="connsiteY51" fmla="*/ 50687 h 4547521"/>
              <a:gd name="connsiteX52" fmla="*/ 4861820 w 12192000"/>
              <a:gd name="connsiteY52" fmla="*/ 56217 h 4547521"/>
              <a:gd name="connsiteX53" fmla="*/ 4880767 w 12192000"/>
              <a:gd name="connsiteY53" fmla="*/ 53734 h 4547521"/>
              <a:gd name="connsiteX54" fmla="*/ 4896300 w 12192000"/>
              <a:gd name="connsiteY54" fmla="*/ 59138 h 4547521"/>
              <a:gd name="connsiteX55" fmla="*/ 4909841 w 12192000"/>
              <a:gd name="connsiteY55" fmla="*/ 55605 h 4547521"/>
              <a:gd name="connsiteX56" fmla="*/ 4915461 w 12192000"/>
              <a:gd name="connsiteY56" fmla="*/ 56401 h 4547521"/>
              <a:gd name="connsiteX57" fmla="*/ 4929430 w 12192000"/>
              <a:gd name="connsiteY57" fmla="*/ 59075 h 4547521"/>
              <a:gd name="connsiteX58" fmla="*/ 4953531 w 12192000"/>
              <a:gd name="connsiteY58" fmla="*/ 65017 h 4547521"/>
              <a:gd name="connsiteX59" fmla="*/ 4961050 w 12192000"/>
              <a:gd name="connsiteY59" fmla="*/ 65844 h 4547521"/>
              <a:gd name="connsiteX60" fmla="*/ 4977419 w 12192000"/>
              <a:gd name="connsiteY60" fmla="*/ 74931 h 4547521"/>
              <a:gd name="connsiteX61" fmla="*/ 5009106 w 12192000"/>
              <a:gd name="connsiteY61" fmla="*/ 82701 h 4547521"/>
              <a:gd name="connsiteX62" fmla="*/ 5064895 w 12192000"/>
              <a:gd name="connsiteY62" fmla="*/ 109815 h 4547521"/>
              <a:gd name="connsiteX63" fmla="*/ 5097688 w 12192000"/>
              <a:gd name="connsiteY63" fmla="*/ 122753 h 4547521"/>
              <a:gd name="connsiteX64" fmla="*/ 5119875 w 12192000"/>
              <a:gd name="connsiteY64" fmla="*/ 134678 h 4547521"/>
              <a:gd name="connsiteX65" fmla="*/ 5185360 w 12192000"/>
              <a:gd name="connsiteY65" fmla="*/ 151520 h 4547521"/>
              <a:gd name="connsiteX66" fmla="*/ 5297679 w 12192000"/>
              <a:gd name="connsiteY66" fmla="*/ 173786 h 4547521"/>
              <a:gd name="connsiteX67" fmla="*/ 5320681 w 12192000"/>
              <a:gd name="connsiteY67" fmla="*/ 179769 h 4547521"/>
              <a:gd name="connsiteX68" fmla="*/ 5336842 w 12192000"/>
              <a:gd name="connsiteY68" fmla="*/ 189853 h 4547521"/>
              <a:gd name="connsiteX69" fmla="*/ 5337444 w 12192000"/>
              <a:gd name="connsiteY69" fmla="*/ 196498 h 4547521"/>
              <a:gd name="connsiteX70" fmla="*/ 5349516 w 12192000"/>
              <a:gd name="connsiteY70" fmla="*/ 200582 h 4547521"/>
              <a:gd name="connsiteX71" fmla="*/ 5351972 w 12192000"/>
              <a:gd name="connsiteY71" fmla="*/ 202700 h 4547521"/>
              <a:gd name="connsiteX72" fmla="*/ 5366814 w 12192000"/>
              <a:gd name="connsiteY72" fmla="*/ 213816 h 4547521"/>
              <a:gd name="connsiteX73" fmla="*/ 5417244 w 12192000"/>
              <a:gd name="connsiteY73" fmla="*/ 211904 h 4547521"/>
              <a:gd name="connsiteX74" fmla="*/ 5463870 w 12192000"/>
              <a:gd name="connsiteY74" fmla="*/ 230645 h 4547521"/>
              <a:gd name="connsiteX75" fmla="*/ 5664412 w 12192000"/>
              <a:gd name="connsiteY75" fmla="*/ 268725 h 4547521"/>
              <a:gd name="connsiteX76" fmla="*/ 5680257 w 12192000"/>
              <a:gd name="connsiteY76" fmla="*/ 295490 h 4547521"/>
              <a:gd name="connsiteX77" fmla="*/ 5757046 w 12192000"/>
              <a:gd name="connsiteY77" fmla="*/ 318530 h 4547521"/>
              <a:gd name="connsiteX78" fmla="*/ 5899668 w 12192000"/>
              <a:gd name="connsiteY78" fmla="*/ 314973 h 4547521"/>
              <a:gd name="connsiteX79" fmla="*/ 6042086 w 12192000"/>
              <a:gd name="connsiteY79" fmla="*/ 355595 h 4547521"/>
              <a:gd name="connsiteX80" fmla="*/ 6058069 w 12192000"/>
              <a:gd name="connsiteY80" fmla="*/ 350247 h 4547521"/>
              <a:gd name="connsiteX81" fmla="*/ 6074444 w 12192000"/>
              <a:gd name="connsiteY81" fmla="*/ 349165 h 4547521"/>
              <a:gd name="connsiteX82" fmla="*/ 6075959 w 12192000"/>
              <a:gd name="connsiteY82" fmla="*/ 350512 h 4547521"/>
              <a:gd name="connsiteX83" fmla="*/ 6093540 w 12192000"/>
              <a:gd name="connsiteY83" fmla="*/ 353653 h 4547521"/>
              <a:gd name="connsiteX84" fmla="*/ 6098369 w 12192000"/>
              <a:gd name="connsiteY84" fmla="*/ 351382 h 4547521"/>
              <a:gd name="connsiteX85" fmla="*/ 6110738 w 12192000"/>
              <a:gd name="connsiteY85" fmla="*/ 352610 h 4547521"/>
              <a:gd name="connsiteX86" fmla="*/ 6135933 w 12192000"/>
              <a:gd name="connsiteY86" fmla="*/ 352529 h 4547521"/>
              <a:gd name="connsiteX87" fmla="*/ 6139871 w 12192000"/>
              <a:gd name="connsiteY87" fmla="*/ 354857 h 4547521"/>
              <a:gd name="connsiteX88" fmla="*/ 6176662 w 12192000"/>
              <a:gd name="connsiteY88" fmla="*/ 358385 h 4547521"/>
              <a:gd name="connsiteX89" fmla="*/ 6176801 w 12192000"/>
              <a:gd name="connsiteY89" fmla="*/ 359547 h 4547521"/>
              <a:gd name="connsiteX90" fmla="*/ 6185563 w 12192000"/>
              <a:gd name="connsiteY90" fmla="*/ 365402 h 4547521"/>
              <a:gd name="connsiteX91" fmla="*/ 6203148 w 12192000"/>
              <a:gd name="connsiteY91" fmla="*/ 374055 h 4547521"/>
              <a:gd name="connsiteX92" fmla="*/ 6239136 w 12192000"/>
              <a:gd name="connsiteY92" fmla="*/ 407775 h 4547521"/>
              <a:gd name="connsiteX93" fmla="*/ 6277452 w 12192000"/>
              <a:gd name="connsiteY93" fmla="*/ 411577 h 4547521"/>
              <a:gd name="connsiteX94" fmla="*/ 6284979 w 12192000"/>
              <a:gd name="connsiteY94" fmla="*/ 412951 h 4547521"/>
              <a:gd name="connsiteX95" fmla="*/ 6285055 w 12192000"/>
              <a:gd name="connsiteY95" fmla="*/ 413230 h 4547521"/>
              <a:gd name="connsiteX96" fmla="*/ 6292844 w 12192000"/>
              <a:gd name="connsiteY96" fmla="*/ 415180 h 4547521"/>
              <a:gd name="connsiteX97" fmla="*/ 6298705 w 12192000"/>
              <a:gd name="connsiteY97" fmla="*/ 415456 h 4547521"/>
              <a:gd name="connsiteX98" fmla="*/ 6313308 w 12192000"/>
              <a:gd name="connsiteY98" fmla="*/ 418121 h 4547521"/>
              <a:gd name="connsiteX99" fmla="*/ 6317834 w 12192000"/>
              <a:gd name="connsiteY99" fmla="*/ 420710 h 4547521"/>
              <a:gd name="connsiteX100" fmla="*/ 6318907 w 12192000"/>
              <a:gd name="connsiteY100" fmla="*/ 424147 h 4547521"/>
              <a:gd name="connsiteX101" fmla="*/ 6320341 w 12192000"/>
              <a:gd name="connsiteY101" fmla="*/ 424049 h 4547521"/>
              <a:gd name="connsiteX102" fmla="*/ 6345071 w 12192000"/>
              <a:gd name="connsiteY102" fmla="*/ 437532 h 4547521"/>
              <a:gd name="connsiteX103" fmla="*/ 6403531 w 12192000"/>
              <a:gd name="connsiteY103" fmla="*/ 458217 h 4547521"/>
              <a:gd name="connsiteX104" fmla="*/ 6438176 w 12192000"/>
              <a:gd name="connsiteY104" fmla="*/ 466191 h 4547521"/>
              <a:gd name="connsiteX105" fmla="*/ 6531805 w 12192000"/>
              <a:gd name="connsiteY105" fmla="*/ 492267 h 4547521"/>
              <a:gd name="connsiteX106" fmla="*/ 6624812 w 12192000"/>
              <a:gd name="connsiteY106" fmla="*/ 521660 h 4547521"/>
              <a:gd name="connsiteX107" fmla="*/ 6665821 w 12192000"/>
              <a:gd name="connsiteY107" fmla="*/ 554387 h 4547521"/>
              <a:gd name="connsiteX108" fmla="*/ 6671133 w 12192000"/>
              <a:gd name="connsiteY108" fmla="*/ 556114 h 4547521"/>
              <a:gd name="connsiteX109" fmla="*/ 6685990 w 12192000"/>
              <a:gd name="connsiteY109" fmla="*/ 556096 h 4547521"/>
              <a:gd name="connsiteX110" fmla="*/ 6691636 w 12192000"/>
              <a:gd name="connsiteY110" fmla="*/ 555309 h 4547521"/>
              <a:gd name="connsiteX111" fmla="*/ 6699772 w 12192000"/>
              <a:gd name="connsiteY111" fmla="*/ 555817 h 4547521"/>
              <a:gd name="connsiteX112" fmla="*/ 6699955 w 12192000"/>
              <a:gd name="connsiteY112" fmla="*/ 556078 h 4547521"/>
              <a:gd name="connsiteX113" fmla="*/ 6707613 w 12192000"/>
              <a:gd name="connsiteY113" fmla="*/ 556069 h 4547521"/>
              <a:gd name="connsiteX114" fmla="*/ 6745320 w 12192000"/>
              <a:gd name="connsiteY114" fmla="*/ 552882 h 4547521"/>
              <a:gd name="connsiteX115" fmla="*/ 6792811 w 12192000"/>
              <a:gd name="connsiteY115" fmla="*/ 579510 h 4547521"/>
              <a:gd name="connsiteX116" fmla="*/ 6812882 w 12192000"/>
              <a:gd name="connsiteY116" fmla="*/ 584835 h 4547521"/>
              <a:gd name="connsiteX117" fmla="*/ 6823500 w 12192000"/>
              <a:gd name="connsiteY117" fmla="*/ 589005 h 4547521"/>
              <a:gd name="connsiteX118" fmla="*/ 6824098 w 12192000"/>
              <a:gd name="connsiteY118" fmla="*/ 590121 h 4547521"/>
              <a:gd name="connsiteX119" fmla="*/ 6860252 w 12192000"/>
              <a:gd name="connsiteY119" fmla="*/ 586942 h 4547521"/>
              <a:gd name="connsiteX120" fmla="*/ 6864904 w 12192000"/>
              <a:gd name="connsiteY120" fmla="*/ 588519 h 4547521"/>
              <a:gd name="connsiteX121" fmla="*/ 6888662 w 12192000"/>
              <a:gd name="connsiteY121" fmla="*/ 583889 h 4547521"/>
              <a:gd name="connsiteX122" fmla="*/ 6900835 w 12192000"/>
              <a:gd name="connsiteY122" fmla="*/ 582861 h 4547521"/>
              <a:gd name="connsiteX123" fmla="*/ 6904484 w 12192000"/>
              <a:gd name="connsiteY123" fmla="*/ 579757 h 4547521"/>
              <a:gd name="connsiteX124" fmla="*/ 6922346 w 12192000"/>
              <a:gd name="connsiteY124" fmla="*/ 579669 h 4547521"/>
              <a:gd name="connsiteX125" fmla="*/ 6924318 w 12192000"/>
              <a:gd name="connsiteY125" fmla="*/ 580719 h 4547521"/>
              <a:gd name="connsiteX126" fmla="*/ 6939344 w 12192000"/>
              <a:gd name="connsiteY126" fmla="*/ 576699 h 4547521"/>
              <a:gd name="connsiteX127" fmla="*/ 6952296 w 12192000"/>
              <a:gd name="connsiteY127" fmla="*/ 568557 h 4547521"/>
              <a:gd name="connsiteX128" fmla="*/ 7103052 w 12192000"/>
              <a:gd name="connsiteY128" fmla="*/ 582744 h 4547521"/>
              <a:gd name="connsiteX129" fmla="*/ 7236304 w 12192000"/>
              <a:gd name="connsiteY129" fmla="*/ 553493 h 4547521"/>
              <a:gd name="connsiteX130" fmla="*/ 7318047 w 12192000"/>
              <a:gd name="connsiteY130" fmla="*/ 562259 h 4547521"/>
              <a:gd name="connsiteX131" fmla="*/ 7343733 w 12192000"/>
              <a:gd name="connsiteY131" fmla="*/ 585691 h 4547521"/>
              <a:gd name="connsiteX132" fmla="*/ 7548358 w 12192000"/>
              <a:gd name="connsiteY132" fmla="*/ 586885 h 4547521"/>
              <a:gd name="connsiteX133" fmla="*/ 7599893 w 12192000"/>
              <a:gd name="connsiteY133" fmla="*/ 596876 h 4547521"/>
              <a:gd name="connsiteX134" fmla="*/ 7646750 w 12192000"/>
              <a:gd name="connsiteY134" fmla="*/ 585890 h 4547521"/>
              <a:gd name="connsiteX135" fmla="*/ 7665217 w 12192000"/>
              <a:gd name="connsiteY135" fmla="*/ 594129 h 4547521"/>
              <a:gd name="connsiteX136" fmla="*/ 7668385 w 12192000"/>
              <a:gd name="connsiteY136" fmla="*/ 595766 h 4547521"/>
              <a:gd name="connsiteX137" fmla="*/ 7681420 w 12192000"/>
              <a:gd name="connsiteY137" fmla="*/ 597598 h 4547521"/>
              <a:gd name="connsiteX138" fmla="*/ 7684651 w 12192000"/>
              <a:gd name="connsiteY138" fmla="*/ 604017 h 4547521"/>
              <a:gd name="connsiteX139" fmla="*/ 7843050 w 12192000"/>
              <a:gd name="connsiteY139" fmla="*/ 614318 h 4547521"/>
              <a:gd name="connsiteX140" fmla="*/ 7911637 w 12192000"/>
              <a:gd name="connsiteY140" fmla="*/ 619036 h 4547521"/>
              <a:gd name="connsiteX141" fmla="*/ 7937365 w 12192000"/>
              <a:gd name="connsiteY141" fmla="*/ 626745 h 4547521"/>
              <a:gd name="connsiteX142" fmla="*/ 8037057 w 12192000"/>
              <a:gd name="connsiteY142" fmla="*/ 650092 h 4547521"/>
              <a:gd name="connsiteX143" fmla="*/ 8122868 w 12192000"/>
              <a:gd name="connsiteY143" fmla="*/ 664374 h 4547521"/>
              <a:gd name="connsiteX144" fmla="*/ 8186750 w 12192000"/>
              <a:gd name="connsiteY144" fmla="*/ 649512 h 4547521"/>
              <a:gd name="connsiteX145" fmla="*/ 8192054 w 12192000"/>
              <a:gd name="connsiteY145" fmla="*/ 654354 h 4547521"/>
              <a:gd name="connsiteX146" fmla="*/ 8235470 w 12192000"/>
              <a:gd name="connsiteY146" fmla="*/ 656418 h 4547521"/>
              <a:gd name="connsiteX147" fmla="*/ 8388968 w 12192000"/>
              <a:gd name="connsiteY147" fmla="*/ 633169 h 4547521"/>
              <a:gd name="connsiteX148" fmla="*/ 8473770 w 12192000"/>
              <a:gd name="connsiteY148" fmla="*/ 638045 h 4547521"/>
              <a:gd name="connsiteX149" fmla="*/ 8503642 w 12192000"/>
              <a:gd name="connsiteY149" fmla="*/ 644691 h 4547521"/>
              <a:gd name="connsiteX150" fmla="*/ 8553701 w 12192000"/>
              <a:gd name="connsiteY150" fmla="*/ 655522 h 4547521"/>
              <a:gd name="connsiteX151" fmla="*/ 8590556 w 12192000"/>
              <a:gd name="connsiteY151" fmla="*/ 675719 h 4547521"/>
              <a:gd name="connsiteX152" fmla="*/ 8632638 w 12192000"/>
              <a:gd name="connsiteY152" fmla="*/ 679979 h 4547521"/>
              <a:gd name="connsiteX153" fmla="*/ 8643140 w 12192000"/>
              <a:gd name="connsiteY153" fmla="*/ 665314 h 4547521"/>
              <a:gd name="connsiteX154" fmla="*/ 8687917 w 12192000"/>
              <a:gd name="connsiteY154" fmla="*/ 674950 h 4547521"/>
              <a:gd name="connsiteX155" fmla="*/ 8755765 w 12192000"/>
              <a:gd name="connsiteY155" fmla="*/ 691285 h 4547521"/>
              <a:gd name="connsiteX156" fmla="*/ 8795085 w 12192000"/>
              <a:gd name="connsiteY156" fmla="*/ 696665 h 4547521"/>
              <a:gd name="connsiteX157" fmla="*/ 8902279 w 12192000"/>
              <a:gd name="connsiteY157" fmla="*/ 715748 h 4547521"/>
              <a:gd name="connsiteX158" fmla="*/ 9009490 w 12192000"/>
              <a:gd name="connsiteY158" fmla="*/ 738207 h 4547521"/>
              <a:gd name="connsiteX159" fmla="*/ 9072120 w 12192000"/>
              <a:gd name="connsiteY159" fmla="*/ 770402 h 4547521"/>
              <a:gd name="connsiteX160" fmla="*/ 9160343 w 12192000"/>
              <a:gd name="connsiteY160" fmla="*/ 786823 h 4547521"/>
              <a:gd name="connsiteX161" fmla="*/ 9174981 w 12192000"/>
              <a:gd name="connsiteY161" fmla="*/ 792339 h 4547521"/>
              <a:gd name="connsiteX162" fmla="*/ 9278987 w 12192000"/>
              <a:gd name="connsiteY162" fmla="*/ 817708 h 4547521"/>
              <a:gd name="connsiteX163" fmla="*/ 9400617 w 12192000"/>
              <a:gd name="connsiteY163" fmla="*/ 821594 h 4547521"/>
              <a:gd name="connsiteX164" fmla="*/ 9552261 w 12192000"/>
              <a:gd name="connsiteY164" fmla="*/ 892908 h 4547521"/>
              <a:gd name="connsiteX165" fmla="*/ 9822258 w 12192000"/>
              <a:gd name="connsiteY165" fmla="*/ 1001931 h 4547521"/>
              <a:gd name="connsiteX166" fmla="*/ 10113244 w 12192000"/>
              <a:gd name="connsiteY166" fmla="*/ 1044587 h 4547521"/>
              <a:gd name="connsiteX167" fmla="*/ 10189871 w 12192000"/>
              <a:gd name="connsiteY167" fmla="*/ 1037468 h 4547521"/>
              <a:gd name="connsiteX168" fmla="*/ 10414253 w 12192000"/>
              <a:gd name="connsiteY168" fmla="*/ 1023452 h 4547521"/>
              <a:gd name="connsiteX169" fmla="*/ 10642574 w 12192000"/>
              <a:gd name="connsiteY169" fmla="*/ 950945 h 4547521"/>
              <a:gd name="connsiteX170" fmla="*/ 10786007 w 12192000"/>
              <a:gd name="connsiteY170" fmla="*/ 939001 h 4547521"/>
              <a:gd name="connsiteX171" fmla="*/ 10854151 w 12192000"/>
              <a:gd name="connsiteY171" fmla="*/ 920241 h 4547521"/>
              <a:gd name="connsiteX172" fmla="*/ 10901354 w 12192000"/>
              <a:gd name="connsiteY172" fmla="*/ 919344 h 4547521"/>
              <a:gd name="connsiteX173" fmla="*/ 10929658 w 12192000"/>
              <a:gd name="connsiteY173" fmla="*/ 917161 h 4547521"/>
              <a:gd name="connsiteX174" fmla="*/ 10978685 w 12192000"/>
              <a:gd name="connsiteY174" fmla="*/ 885931 h 4547521"/>
              <a:gd name="connsiteX175" fmla="*/ 11163594 w 12192000"/>
              <a:gd name="connsiteY175" fmla="*/ 876168 h 4547521"/>
              <a:gd name="connsiteX176" fmla="*/ 11340142 w 12192000"/>
              <a:gd name="connsiteY176" fmla="*/ 907672 h 4547521"/>
              <a:gd name="connsiteX177" fmla="*/ 11603318 w 12192000"/>
              <a:gd name="connsiteY177" fmla="*/ 818203 h 4547521"/>
              <a:gd name="connsiteX178" fmla="*/ 11630282 w 12192000"/>
              <a:gd name="connsiteY178" fmla="*/ 811183 h 4547521"/>
              <a:gd name="connsiteX179" fmla="*/ 11776458 w 12192000"/>
              <a:gd name="connsiteY179" fmla="*/ 776411 h 4547521"/>
              <a:gd name="connsiteX180" fmla="*/ 12105816 w 12192000"/>
              <a:gd name="connsiteY180" fmla="*/ 760312 h 4547521"/>
              <a:gd name="connsiteX181" fmla="*/ 12192000 w 12192000"/>
              <a:gd name="connsiteY181" fmla="*/ 696347 h 4547521"/>
              <a:gd name="connsiteX182" fmla="*/ 12192000 w 12192000"/>
              <a:gd name="connsiteY182" fmla="*/ 4547521 h 4547521"/>
              <a:gd name="connsiteX183" fmla="*/ 0 w 12192000"/>
              <a:gd name="connsiteY183" fmla="*/ 4547521 h 4547521"/>
              <a:gd name="connsiteX184" fmla="*/ 0 w 12192000"/>
              <a:gd name="connsiteY184" fmla="*/ 540559 h 4547521"/>
              <a:gd name="connsiteX185" fmla="*/ 3948 w 12192000"/>
              <a:gd name="connsiteY185" fmla="*/ 539517 h 4547521"/>
              <a:gd name="connsiteX186" fmla="*/ 79987 w 12192000"/>
              <a:gd name="connsiteY186" fmla="*/ 526045 h 4547521"/>
              <a:gd name="connsiteX187" fmla="*/ 173247 w 12192000"/>
              <a:gd name="connsiteY187" fmla="*/ 477570 h 4547521"/>
              <a:gd name="connsiteX188" fmla="*/ 206877 w 12192000"/>
              <a:gd name="connsiteY188" fmla="*/ 473029 h 4547521"/>
              <a:gd name="connsiteX189" fmla="*/ 205655 w 12192000"/>
              <a:gd name="connsiteY189" fmla="*/ 464452 h 4547521"/>
              <a:gd name="connsiteX190" fmla="*/ 218147 w 12192000"/>
              <a:gd name="connsiteY190" fmla="*/ 463821 h 4547521"/>
              <a:gd name="connsiteX191" fmla="*/ 246031 w 12192000"/>
              <a:gd name="connsiteY191" fmla="*/ 463612 h 4547521"/>
              <a:gd name="connsiteX192" fmla="*/ 329529 w 12192000"/>
              <a:gd name="connsiteY192" fmla="*/ 461232 h 4547521"/>
              <a:gd name="connsiteX193" fmla="*/ 352311 w 12192000"/>
              <a:gd name="connsiteY193" fmla="*/ 444784 h 4547521"/>
              <a:gd name="connsiteX194" fmla="*/ 373861 w 12192000"/>
              <a:gd name="connsiteY194" fmla="*/ 444526 h 4547521"/>
              <a:gd name="connsiteX195" fmla="*/ 498838 w 12192000"/>
              <a:gd name="connsiteY195" fmla="*/ 422480 h 4547521"/>
              <a:gd name="connsiteX196" fmla="*/ 516021 w 12192000"/>
              <a:gd name="connsiteY196" fmla="*/ 420831 h 4547521"/>
              <a:gd name="connsiteX197" fmla="*/ 525327 w 12192000"/>
              <a:gd name="connsiteY197" fmla="*/ 413441 h 4547521"/>
              <a:gd name="connsiteX198" fmla="*/ 558651 w 12192000"/>
              <a:gd name="connsiteY198" fmla="*/ 411971 h 4547521"/>
              <a:gd name="connsiteX199" fmla="*/ 560193 w 12192000"/>
              <a:gd name="connsiteY199" fmla="*/ 407763 h 4547521"/>
              <a:gd name="connsiteX200" fmla="*/ 669729 w 12192000"/>
              <a:gd name="connsiteY200" fmla="*/ 371635 h 4547521"/>
              <a:gd name="connsiteX201" fmla="*/ 688496 w 12192000"/>
              <a:gd name="connsiteY201" fmla="*/ 365667 h 4547521"/>
              <a:gd name="connsiteX202" fmla="*/ 704711 w 12192000"/>
              <a:gd name="connsiteY202" fmla="*/ 367477 h 4547521"/>
              <a:gd name="connsiteX203" fmla="*/ 794485 w 12192000"/>
              <a:gd name="connsiteY203" fmla="*/ 362319 h 4547521"/>
              <a:gd name="connsiteX204" fmla="*/ 815839 w 12192000"/>
              <a:gd name="connsiteY204" fmla="*/ 365486 h 4547521"/>
              <a:gd name="connsiteX205" fmla="*/ 824819 w 12192000"/>
              <a:gd name="connsiteY205" fmla="*/ 372172 h 4547521"/>
              <a:gd name="connsiteX206" fmla="*/ 859579 w 12192000"/>
              <a:gd name="connsiteY206" fmla="*/ 359538 h 4547521"/>
              <a:gd name="connsiteX207" fmla="*/ 913213 w 12192000"/>
              <a:gd name="connsiteY207" fmla="*/ 350881 h 4547521"/>
              <a:gd name="connsiteX208" fmla="*/ 938704 w 12192000"/>
              <a:gd name="connsiteY208" fmla="*/ 344632 h 4547521"/>
              <a:gd name="connsiteX209" fmla="*/ 959272 w 12192000"/>
              <a:gd name="connsiteY209" fmla="*/ 348425 h 4547521"/>
              <a:gd name="connsiteX210" fmla="*/ 1076317 w 12192000"/>
              <a:gd name="connsiteY210" fmla="*/ 349387 h 4547521"/>
              <a:gd name="connsiteX211" fmla="*/ 1103231 w 12192000"/>
              <a:gd name="connsiteY211" fmla="*/ 355414 h 4547521"/>
              <a:gd name="connsiteX212" fmla="*/ 1115987 w 12192000"/>
              <a:gd name="connsiteY212" fmla="*/ 367428 h 4547521"/>
              <a:gd name="connsiteX213" fmla="*/ 1125983 w 12192000"/>
              <a:gd name="connsiteY213" fmla="*/ 363144 h 4547521"/>
              <a:gd name="connsiteX214" fmla="*/ 1196778 w 12192000"/>
              <a:gd name="connsiteY214" fmla="*/ 362717 h 4547521"/>
              <a:gd name="connsiteX215" fmla="*/ 1242961 w 12192000"/>
              <a:gd name="connsiteY215" fmla="*/ 361342 h 4547521"/>
              <a:gd name="connsiteX216" fmla="*/ 1245768 w 12192000"/>
              <a:gd name="connsiteY216" fmla="*/ 344848 h 4547521"/>
              <a:gd name="connsiteX217" fmla="*/ 1286892 w 12192000"/>
              <a:gd name="connsiteY217" fmla="*/ 338972 h 4547521"/>
              <a:gd name="connsiteX218" fmla="*/ 1330717 w 12192000"/>
              <a:gd name="connsiteY218" fmla="*/ 349560 h 4547521"/>
              <a:gd name="connsiteX219" fmla="*/ 1382372 w 12192000"/>
              <a:gd name="connsiteY219" fmla="*/ 348076 h 4547521"/>
              <a:gd name="connsiteX220" fmla="*/ 1413281 w 12192000"/>
              <a:gd name="connsiteY220" fmla="*/ 347368 h 4547521"/>
              <a:gd name="connsiteX221" fmla="*/ 1494404 w 12192000"/>
              <a:gd name="connsiteY221" fmla="*/ 331984 h 4547521"/>
              <a:gd name="connsiteX222" fmla="*/ 1626029 w 12192000"/>
              <a:gd name="connsiteY222" fmla="*/ 273490 h 4547521"/>
              <a:gd name="connsiteX223" fmla="*/ 1667354 w 12192000"/>
              <a:gd name="connsiteY223" fmla="*/ 265201 h 4547521"/>
              <a:gd name="connsiteX224" fmla="*/ 1674578 w 12192000"/>
              <a:gd name="connsiteY224" fmla="*/ 268574 h 4547521"/>
              <a:gd name="connsiteX225" fmla="*/ 1880316 w 12192000"/>
              <a:gd name="connsiteY225" fmla="*/ 233445 h 4547521"/>
              <a:gd name="connsiteX226" fmla="*/ 1917126 w 12192000"/>
              <a:gd name="connsiteY226" fmla="*/ 231388 h 4547521"/>
              <a:gd name="connsiteX227" fmla="*/ 1944692 w 12192000"/>
              <a:gd name="connsiteY227" fmla="*/ 232672 h 4547521"/>
              <a:gd name="connsiteX228" fmla="*/ 2010665 w 12192000"/>
              <a:gd name="connsiteY228" fmla="*/ 220971 h 4547521"/>
              <a:gd name="connsiteX229" fmla="*/ 2118270 w 12192000"/>
              <a:gd name="connsiteY229" fmla="*/ 195315 h 4547521"/>
              <a:gd name="connsiteX230" fmla="*/ 2141504 w 12192000"/>
              <a:gd name="connsiteY230" fmla="*/ 191262 h 4547521"/>
              <a:gd name="connsiteX231" fmla="*/ 2162752 w 12192000"/>
              <a:gd name="connsiteY231" fmla="*/ 193376 h 4547521"/>
              <a:gd name="connsiteX232" fmla="*/ 2168793 w 12192000"/>
              <a:gd name="connsiteY232" fmla="*/ 198745 h 4547521"/>
              <a:gd name="connsiteX233" fmla="*/ 2181778 w 12192000"/>
              <a:gd name="connsiteY233" fmla="*/ 197415 h 4547521"/>
              <a:gd name="connsiteX234" fmla="*/ 2185499 w 12192000"/>
              <a:gd name="connsiteY234" fmla="*/ 198232 h 4547521"/>
              <a:gd name="connsiteX235" fmla="*/ 2206566 w 12192000"/>
              <a:gd name="connsiteY235" fmla="*/ 201739 h 4547521"/>
              <a:gd name="connsiteX236" fmla="*/ 2244903 w 12192000"/>
              <a:gd name="connsiteY236" fmla="*/ 180167 h 4547521"/>
              <a:gd name="connsiteX237" fmla="*/ 2297531 w 12192000"/>
              <a:gd name="connsiteY237" fmla="*/ 177533 h 4547521"/>
              <a:gd name="connsiteX238" fmla="*/ 2488258 w 12192000"/>
              <a:gd name="connsiteY238" fmla="*/ 130312 h 4547521"/>
              <a:gd name="connsiteX239" fmla="*/ 2523236 w 12192000"/>
              <a:gd name="connsiteY239" fmla="*/ 146630 h 4547521"/>
              <a:gd name="connsiteX240" fmla="*/ 2603355 w 12192000"/>
              <a:gd name="connsiteY240" fmla="*/ 135687 h 4547521"/>
              <a:gd name="connsiteX241" fmla="*/ 2713319 w 12192000"/>
              <a:gd name="connsiteY241" fmla="*/ 76244 h 4547521"/>
              <a:gd name="connsiteX242" fmla="*/ 2860143 w 12192000"/>
              <a:gd name="connsiteY242" fmla="*/ 54169 h 4547521"/>
              <a:gd name="connsiteX243" fmla="*/ 2868320 w 12192000"/>
              <a:gd name="connsiteY243" fmla="*/ 43328 h 4547521"/>
              <a:gd name="connsiteX244" fmla="*/ 2880379 w 12192000"/>
              <a:gd name="connsiteY244" fmla="*/ 35935 h 4547521"/>
              <a:gd name="connsiteX245" fmla="*/ 2882710 w 12192000"/>
              <a:gd name="connsiteY245" fmla="*/ 36473 h 4547521"/>
              <a:gd name="connsiteX246" fmla="*/ 2899268 w 12192000"/>
              <a:gd name="connsiteY246" fmla="*/ 32168 h 4547521"/>
              <a:gd name="connsiteX247" fmla="*/ 2901185 w 12192000"/>
              <a:gd name="connsiteY247" fmla="*/ 28339 h 4547521"/>
              <a:gd name="connsiteX248" fmla="*/ 2912009 w 12192000"/>
              <a:gd name="connsiteY248" fmla="*/ 24480 h 4547521"/>
              <a:gd name="connsiteX249" fmla="*/ 2931895 w 12192000"/>
              <a:gd name="connsiteY249" fmla="*/ 14442 h 4547521"/>
              <a:gd name="connsiteX250" fmla="*/ 2936965 w 12192000"/>
              <a:gd name="connsiteY250" fmla="*/ 14848 h 4547521"/>
              <a:gd name="connsiteX251" fmla="*/ 2969058 w 12192000"/>
              <a:gd name="connsiteY251" fmla="*/ 3265 h 4547521"/>
              <a:gd name="connsiteX252" fmla="*/ 2970141 w 12192000"/>
              <a:gd name="connsiteY252" fmla="*/ 4190 h 4547521"/>
              <a:gd name="connsiteX253" fmla="*/ 2981985 w 12192000"/>
              <a:gd name="connsiteY253" fmla="*/ 5666 h 4547521"/>
              <a:gd name="connsiteX254" fmla="*/ 3003160 w 12192000"/>
              <a:gd name="connsiteY254" fmla="*/ 6010 h 4547521"/>
              <a:gd name="connsiteX255" fmla="*/ 3059919 w 12192000"/>
              <a:gd name="connsiteY255" fmla="*/ 20227 h 4547521"/>
              <a:gd name="connsiteX256" fmla="*/ 3093450 w 12192000"/>
              <a:gd name="connsiteY256" fmla="*/ 8272 h 4547521"/>
              <a:gd name="connsiteX257" fmla="*/ 3100564 w 12192000"/>
              <a:gd name="connsiteY257" fmla="*/ 6452 h 4547521"/>
              <a:gd name="connsiteX258" fmla="*/ 3100855 w 12192000"/>
              <a:gd name="connsiteY258" fmla="*/ 6659 h 4547521"/>
              <a:gd name="connsiteX259" fmla="*/ 3108660 w 12192000"/>
              <a:gd name="connsiteY259" fmla="*/ 5222 h 4547521"/>
              <a:gd name="connsiteX0" fmla="*/ 3100855 w 12192000"/>
              <a:gd name="connsiteY0" fmla="*/ 7132 h 4547994"/>
              <a:gd name="connsiteX1" fmla="*/ 3133085 w 12192000"/>
              <a:gd name="connsiteY1" fmla="*/ 473 h 4547994"/>
              <a:gd name="connsiteX2" fmla="*/ 3186709 w 12192000"/>
              <a:gd name="connsiteY2" fmla="*/ 22054 h 4547994"/>
              <a:gd name="connsiteX3" fmla="*/ 3287078 w 12192000"/>
              <a:gd name="connsiteY3" fmla="*/ 28156 h 4547994"/>
              <a:gd name="connsiteX4" fmla="*/ 3386448 w 12192000"/>
              <a:gd name="connsiteY4" fmla="*/ 30943 h 4547994"/>
              <a:gd name="connsiteX5" fmla="*/ 3422427 w 12192000"/>
              <a:gd name="connsiteY5" fmla="*/ 30373 h 4547994"/>
              <a:gd name="connsiteX6" fmla="*/ 3486559 w 12192000"/>
              <a:gd name="connsiteY6" fmla="*/ 36320 h 4547994"/>
              <a:gd name="connsiteX7" fmla="*/ 3515932 w 12192000"/>
              <a:gd name="connsiteY7" fmla="*/ 43360 h 4547994"/>
              <a:gd name="connsiteX8" fmla="*/ 3517220 w 12192000"/>
              <a:gd name="connsiteY8" fmla="*/ 42927 h 4547994"/>
              <a:gd name="connsiteX9" fmla="*/ 3519845 w 12192000"/>
              <a:gd name="connsiteY9" fmla="*/ 45957 h 4547994"/>
              <a:gd name="connsiteX10" fmla="*/ 3525279 w 12192000"/>
              <a:gd name="connsiteY10" fmla="*/ 47361 h 4547994"/>
              <a:gd name="connsiteX11" fmla="*/ 3540113 w 12192000"/>
              <a:gd name="connsiteY11" fmla="*/ 46457 h 4547994"/>
              <a:gd name="connsiteX12" fmla="*/ 3545692 w 12192000"/>
              <a:gd name="connsiteY12" fmla="*/ 45336 h 4547994"/>
              <a:gd name="connsiteX13" fmla="*/ 3553854 w 12192000"/>
              <a:gd name="connsiteY13" fmla="*/ 45357 h 4547994"/>
              <a:gd name="connsiteX14" fmla="*/ 3554058 w 12192000"/>
              <a:gd name="connsiteY14" fmla="*/ 45606 h 4547994"/>
              <a:gd name="connsiteX15" fmla="*/ 3561703 w 12192000"/>
              <a:gd name="connsiteY15" fmla="*/ 45141 h 4547994"/>
              <a:gd name="connsiteX16" fmla="*/ 3599112 w 12192000"/>
              <a:gd name="connsiteY16" fmla="*/ 39716 h 4547994"/>
              <a:gd name="connsiteX17" fmla="*/ 3648544 w 12192000"/>
              <a:gd name="connsiteY17" fmla="*/ 63431 h 4547994"/>
              <a:gd name="connsiteX18" fmla="*/ 3668987 w 12192000"/>
              <a:gd name="connsiteY18" fmla="*/ 67542 h 4547994"/>
              <a:gd name="connsiteX19" fmla="*/ 3679906 w 12192000"/>
              <a:gd name="connsiteY19" fmla="*/ 71066 h 4547994"/>
              <a:gd name="connsiteX20" fmla="*/ 3680583 w 12192000"/>
              <a:gd name="connsiteY20" fmla="*/ 72144 h 4547994"/>
              <a:gd name="connsiteX21" fmla="*/ 3716448 w 12192000"/>
              <a:gd name="connsiteY21" fmla="*/ 66818 h 4547994"/>
              <a:gd name="connsiteX22" fmla="*/ 3721210 w 12192000"/>
              <a:gd name="connsiteY22" fmla="*/ 68113 h 4547994"/>
              <a:gd name="connsiteX23" fmla="*/ 3744585 w 12192000"/>
              <a:gd name="connsiteY23" fmla="*/ 62080 h 4547994"/>
              <a:gd name="connsiteX24" fmla="*/ 3756664 w 12192000"/>
              <a:gd name="connsiteY24" fmla="*/ 60331 h 4547994"/>
              <a:gd name="connsiteX25" fmla="*/ 3760076 w 12192000"/>
              <a:gd name="connsiteY25" fmla="*/ 57018 h 4547994"/>
              <a:gd name="connsiteX26" fmla="*/ 3777900 w 12192000"/>
              <a:gd name="connsiteY26" fmla="*/ 55865 h 4547994"/>
              <a:gd name="connsiteX27" fmla="*/ 3779950 w 12192000"/>
              <a:gd name="connsiteY27" fmla="*/ 56796 h 4547994"/>
              <a:gd name="connsiteX28" fmla="*/ 3794650 w 12192000"/>
              <a:gd name="connsiteY28" fmla="*/ 51891 h 4547994"/>
              <a:gd name="connsiteX29" fmla="*/ 3806969 w 12192000"/>
              <a:gd name="connsiteY29" fmla="*/ 43003 h 4547994"/>
              <a:gd name="connsiteX30" fmla="*/ 3958577 w 12192000"/>
              <a:gd name="connsiteY30" fmla="*/ 48157 h 4547994"/>
              <a:gd name="connsiteX31" fmla="*/ 4089430 w 12192000"/>
              <a:gd name="connsiteY31" fmla="*/ 11051 h 4547994"/>
              <a:gd name="connsiteX32" fmla="*/ 4171715 w 12192000"/>
              <a:gd name="connsiteY32" fmla="*/ 14917 h 4547994"/>
              <a:gd name="connsiteX33" fmla="*/ 4199128 w 12192000"/>
              <a:gd name="connsiteY33" fmla="*/ 36745 h 4547994"/>
              <a:gd name="connsiteX34" fmla="*/ 4403546 w 12192000"/>
              <a:gd name="connsiteY34" fmla="*/ 25734 h 4547994"/>
              <a:gd name="connsiteX35" fmla="*/ 4455762 w 12192000"/>
              <a:gd name="connsiteY35" fmla="*/ 32622 h 4547994"/>
              <a:gd name="connsiteX36" fmla="*/ 4501720 w 12192000"/>
              <a:gd name="connsiteY36" fmla="*/ 18875 h 4547994"/>
              <a:gd name="connsiteX37" fmla="*/ 4520780 w 12192000"/>
              <a:gd name="connsiteY37" fmla="*/ 25988 h 4547994"/>
              <a:gd name="connsiteX38" fmla="*/ 4524071 w 12192000"/>
              <a:gd name="connsiteY38" fmla="*/ 27433 h 4547994"/>
              <a:gd name="connsiteX39" fmla="*/ 4537225 w 12192000"/>
              <a:gd name="connsiteY39" fmla="*/ 28480 h 4547994"/>
              <a:gd name="connsiteX40" fmla="*/ 4540932 w 12192000"/>
              <a:gd name="connsiteY40" fmla="*/ 34689 h 4547994"/>
              <a:gd name="connsiteX41" fmla="*/ 4560732 w 12192000"/>
              <a:gd name="connsiteY41" fmla="*/ 40504 h 4547994"/>
              <a:gd name="connsiteX42" fmla="*/ 4584946 w 12192000"/>
              <a:gd name="connsiteY42" fmla="*/ 40784 h 4547994"/>
              <a:gd name="connsiteX43" fmla="*/ 4670972 w 12192000"/>
              <a:gd name="connsiteY43" fmla="*/ 42425 h 4547994"/>
              <a:gd name="connsiteX44" fmla="*/ 4685002 w 12192000"/>
              <a:gd name="connsiteY44" fmla="*/ 39071 h 4547994"/>
              <a:gd name="connsiteX45" fmla="*/ 4730794 w 12192000"/>
              <a:gd name="connsiteY45" fmla="*/ 44664 h 4547994"/>
              <a:gd name="connsiteX46" fmla="*/ 4771603 w 12192000"/>
              <a:gd name="connsiteY46" fmla="*/ 45922 h 4547994"/>
              <a:gd name="connsiteX47" fmla="*/ 4798044 w 12192000"/>
              <a:gd name="connsiteY47" fmla="*/ 43254 h 4547994"/>
              <a:gd name="connsiteX48" fmla="*/ 4804975 w 12192000"/>
              <a:gd name="connsiteY48" fmla="*/ 45465 h 4547994"/>
              <a:gd name="connsiteX49" fmla="*/ 4831600 w 12192000"/>
              <a:gd name="connsiteY49" fmla="*/ 46891 h 4547994"/>
              <a:gd name="connsiteX50" fmla="*/ 4845162 w 12192000"/>
              <a:gd name="connsiteY50" fmla="*/ 43614 h 4547994"/>
              <a:gd name="connsiteX51" fmla="*/ 4858548 w 12192000"/>
              <a:gd name="connsiteY51" fmla="*/ 51160 h 4547994"/>
              <a:gd name="connsiteX52" fmla="*/ 4861820 w 12192000"/>
              <a:gd name="connsiteY52" fmla="*/ 56690 h 4547994"/>
              <a:gd name="connsiteX53" fmla="*/ 4880767 w 12192000"/>
              <a:gd name="connsiteY53" fmla="*/ 54207 h 4547994"/>
              <a:gd name="connsiteX54" fmla="*/ 4896300 w 12192000"/>
              <a:gd name="connsiteY54" fmla="*/ 59611 h 4547994"/>
              <a:gd name="connsiteX55" fmla="*/ 4909841 w 12192000"/>
              <a:gd name="connsiteY55" fmla="*/ 56078 h 4547994"/>
              <a:gd name="connsiteX56" fmla="*/ 4915461 w 12192000"/>
              <a:gd name="connsiteY56" fmla="*/ 56874 h 4547994"/>
              <a:gd name="connsiteX57" fmla="*/ 4929430 w 12192000"/>
              <a:gd name="connsiteY57" fmla="*/ 59548 h 4547994"/>
              <a:gd name="connsiteX58" fmla="*/ 4953531 w 12192000"/>
              <a:gd name="connsiteY58" fmla="*/ 65490 h 4547994"/>
              <a:gd name="connsiteX59" fmla="*/ 4961050 w 12192000"/>
              <a:gd name="connsiteY59" fmla="*/ 66317 h 4547994"/>
              <a:gd name="connsiteX60" fmla="*/ 4977419 w 12192000"/>
              <a:gd name="connsiteY60" fmla="*/ 75404 h 4547994"/>
              <a:gd name="connsiteX61" fmla="*/ 5009106 w 12192000"/>
              <a:gd name="connsiteY61" fmla="*/ 83174 h 4547994"/>
              <a:gd name="connsiteX62" fmla="*/ 5064895 w 12192000"/>
              <a:gd name="connsiteY62" fmla="*/ 110288 h 4547994"/>
              <a:gd name="connsiteX63" fmla="*/ 5097688 w 12192000"/>
              <a:gd name="connsiteY63" fmla="*/ 123226 h 4547994"/>
              <a:gd name="connsiteX64" fmla="*/ 5119875 w 12192000"/>
              <a:gd name="connsiteY64" fmla="*/ 135151 h 4547994"/>
              <a:gd name="connsiteX65" fmla="*/ 5185360 w 12192000"/>
              <a:gd name="connsiteY65" fmla="*/ 151993 h 4547994"/>
              <a:gd name="connsiteX66" fmla="*/ 5297679 w 12192000"/>
              <a:gd name="connsiteY66" fmla="*/ 174259 h 4547994"/>
              <a:gd name="connsiteX67" fmla="*/ 5320681 w 12192000"/>
              <a:gd name="connsiteY67" fmla="*/ 180242 h 4547994"/>
              <a:gd name="connsiteX68" fmla="*/ 5336842 w 12192000"/>
              <a:gd name="connsiteY68" fmla="*/ 190326 h 4547994"/>
              <a:gd name="connsiteX69" fmla="*/ 5337444 w 12192000"/>
              <a:gd name="connsiteY69" fmla="*/ 196971 h 4547994"/>
              <a:gd name="connsiteX70" fmla="*/ 5349516 w 12192000"/>
              <a:gd name="connsiteY70" fmla="*/ 201055 h 4547994"/>
              <a:gd name="connsiteX71" fmla="*/ 5351972 w 12192000"/>
              <a:gd name="connsiteY71" fmla="*/ 203173 h 4547994"/>
              <a:gd name="connsiteX72" fmla="*/ 5366814 w 12192000"/>
              <a:gd name="connsiteY72" fmla="*/ 214289 h 4547994"/>
              <a:gd name="connsiteX73" fmla="*/ 5417244 w 12192000"/>
              <a:gd name="connsiteY73" fmla="*/ 212377 h 4547994"/>
              <a:gd name="connsiteX74" fmla="*/ 5463870 w 12192000"/>
              <a:gd name="connsiteY74" fmla="*/ 231118 h 4547994"/>
              <a:gd name="connsiteX75" fmla="*/ 5664412 w 12192000"/>
              <a:gd name="connsiteY75" fmla="*/ 269198 h 4547994"/>
              <a:gd name="connsiteX76" fmla="*/ 5680257 w 12192000"/>
              <a:gd name="connsiteY76" fmla="*/ 295963 h 4547994"/>
              <a:gd name="connsiteX77" fmla="*/ 5757046 w 12192000"/>
              <a:gd name="connsiteY77" fmla="*/ 319003 h 4547994"/>
              <a:gd name="connsiteX78" fmla="*/ 5899668 w 12192000"/>
              <a:gd name="connsiteY78" fmla="*/ 315446 h 4547994"/>
              <a:gd name="connsiteX79" fmla="*/ 6042086 w 12192000"/>
              <a:gd name="connsiteY79" fmla="*/ 356068 h 4547994"/>
              <a:gd name="connsiteX80" fmla="*/ 6058069 w 12192000"/>
              <a:gd name="connsiteY80" fmla="*/ 350720 h 4547994"/>
              <a:gd name="connsiteX81" fmla="*/ 6074444 w 12192000"/>
              <a:gd name="connsiteY81" fmla="*/ 349638 h 4547994"/>
              <a:gd name="connsiteX82" fmla="*/ 6075959 w 12192000"/>
              <a:gd name="connsiteY82" fmla="*/ 350985 h 4547994"/>
              <a:gd name="connsiteX83" fmla="*/ 6093540 w 12192000"/>
              <a:gd name="connsiteY83" fmla="*/ 354126 h 4547994"/>
              <a:gd name="connsiteX84" fmla="*/ 6098369 w 12192000"/>
              <a:gd name="connsiteY84" fmla="*/ 351855 h 4547994"/>
              <a:gd name="connsiteX85" fmla="*/ 6110738 w 12192000"/>
              <a:gd name="connsiteY85" fmla="*/ 353083 h 4547994"/>
              <a:gd name="connsiteX86" fmla="*/ 6135933 w 12192000"/>
              <a:gd name="connsiteY86" fmla="*/ 353002 h 4547994"/>
              <a:gd name="connsiteX87" fmla="*/ 6139871 w 12192000"/>
              <a:gd name="connsiteY87" fmla="*/ 355330 h 4547994"/>
              <a:gd name="connsiteX88" fmla="*/ 6176662 w 12192000"/>
              <a:gd name="connsiteY88" fmla="*/ 358858 h 4547994"/>
              <a:gd name="connsiteX89" fmla="*/ 6176801 w 12192000"/>
              <a:gd name="connsiteY89" fmla="*/ 360020 h 4547994"/>
              <a:gd name="connsiteX90" fmla="*/ 6185563 w 12192000"/>
              <a:gd name="connsiteY90" fmla="*/ 365875 h 4547994"/>
              <a:gd name="connsiteX91" fmla="*/ 6203148 w 12192000"/>
              <a:gd name="connsiteY91" fmla="*/ 374528 h 4547994"/>
              <a:gd name="connsiteX92" fmla="*/ 6239136 w 12192000"/>
              <a:gd name="connsiteY92" fmla="*/ 408248 h 4547994"/>
              <a:gd name="connsiteX93" fmla="*/ 6277452 w 12192000"/>
              <a:gd name="connsiteY93" fmla="*/ 412050 h 4547994"/>
              <a:gd name="connsiteX94" fmla="*/ 6284979 w 12192000"/>
              <a:gd name="connsiteY94" fmla="*/ 413424 h 4547994"/>
              <a:gd name="connsiteX95" fmla="*/ 6285055 w 12192000"/>
              <a:gd name="connsiteY95" fmla="*/ 413703 h 4547994"/>
              <a:gd name="connsiteX96" fmla="*/ 6292844 w 12192000"/>
              <a:gd name="connsiteY96" fmla="*/ 415653 h 4547994"/>
              <a:gd name="connsiteX97" fmla="*/ 6298705 w 12192000"/>
              <a:gd name="connsiteY97" fmla="*/ 415929 h 4547994"/>
              <a:gd name="connsiteX98" fmla="*/ 6313308 w 12192000"/>
              <a:gd name="connsiteY98" fmla="*/ 418594 h 4547994"/>
              <a:gd name="connsiteX99" fmla="*/ 6317834 w 12192000"/>
              <a:gd name="connsiteY99" fmla="*/ 421183 h 4547994"/>
              <a:gd name="connsiteX100" fmla="*/ 6318907 w 12192000"/>
              <a:gd name="connsiteY100" fmla="*/ 424620 h 4547994"/>
              <a:gd name="connsiteX101" fmla="*/ 6320341 w 12192000"/>
              <a:gd name="connsiteY101" fmla="*/ 424522 h 4547994"/>
              <a:gd name="connsiteX102" fmla="*/ 6345071 w 12192000"/>
              <a:gd name="connsiteY102" fmla="*/ 438005 h 4547994"/>
              <a:gd name="connsiteX103" fmla="*/ 6403531 w 12192000"/>
              <a:gd name="connsiteY103" fmla="*/ 458690 h 4547994"/>
              <a:gd name="connsiteX104" fmla="*/ 6438176 w 12192000"/>
              <a:gd name="connsiteY104" fmla="*/ 466664 h 4547994"/>
              <a:gd name="connsiteX105" fmla="*/ 6531805 w 12192000"/>
              <a:gd name="connsiteY105" fmla="*/ 492740 h 4547994"/>
              <a:gd name="connsiteX106" fmla="*/ 6624812 w 12192000"/>
              <a:gd name="connsiteY106" fmla="*/ 522133 h 4547994"/>
              <a:gd name="connsiteX107" fmla="*/ 6665821 w 12192000"/>
              <a:gd name="connsiteY107" fmla="*/ 554860 h 4547994"/>
              <a:gd name="connsiteX108" fmla="*/ 6671133 w 12192000"/>
              <a:gd name="connsiteY108" fmla="*/ 556587 h 4547994"/>
              <a:gd name="connsiteX109" fmla="*/ 6685990 w 12192000"/>
              <a:gd name="connsiteY109" fmla="*/ 556569 h 4547994"/>
              <a:gd name="connsiteX110" fmla="*/ 6691636 w 12192000"/>
              <a:gd name="connsiteY110" fmla="*/ 555782 h 4547994"/>
              <a:gd name="connsiteX111" fmla="*/ 6699772 w 12192000"/>
              <a:gd name="connsiteY111" fmla="*/ 556290 h 4547994"/>
              <a:gd name="connsiteX112" fmla="*/ 6699955 w 12192000"/>
              <a:gd name="connsiteY112" fmla="*/ 556551 h 4547994"/>
              <a:gd name="connsiteX113" fmla="*/ 6707613 w 12192000"/>
              <a:gd name="connsiteY113" fmla="*/ 556542 h 4547994"/>
              <a:gd name="connsiteX114" fmla="*/ 6745320 w 12192000"/>
              <a:gd name="connsiteY114" fmla="*/ 553355 h 4547994"/>
              <a:gd name="connsiteX115" fmla="*/ 6792811 w 12192000"/>
              <a:gd name="connsiteY115" fmla="*/ 579983 h 4547994"/>
              <a:gd name="connsiteX116" fmla="*/ 6812882 w 12192000"/>
              <a:gd name="connsiteY116" fmla="*/ 585308 h 4547994"/>
              <a:gd name="connsiteX117" fmla="*/ 6823500 w 12192000"/>
              <a:gd name="connsiteY117" fmla="*/ 589478 h 4547994"/>
              <a:gd name="connsiteX118" fmla="*/ 6824098 w 12192000"/>
              <a:gd name="connsiteY118" fmla="*/ 590594 h 4547994"/>
              <a:gd name="connsiteX119" fmla="*/ 6860252 w 12192000"/>
              <a:gd name="connsiteY119" fmla="*/ 587415 h 4547994"/>
              <a:gd name="connsiteX120" fmla="*/ 6864904 w 12192000"/>
              <a:gd name="connsiteY120" fmla="*/ 588992 h 4547994"/>
              <a:gd name="connsiteX121" fmla="*/ 6888662 w 12192000"/>
              <a:gd name="connsiteY121" fmla="*/ 584362 h 4547994"/>
              <a:gd name="connsiteX122" fmla="*/ 6900835 w 12192000"/>
              <a:gd name="connsiteY122" fmla="*/ 583334 h 4547994"/>
              <a:gd name="connsiteX123" fmla="*/ 6904484 w 12192000"/>
              <a:gd name="connsiteY123" fmla="*/ 580230 h 4547994"/>
              <a:gd name="connsiteX124" fmla="*/ 6922346 w 12192000"/>
              <a:gd name="connsiteY124" fmla="*/ 580142 h 4547994"/>
              <a:gd name="connsiteX125" fmla="*/ 6924318 w 12192000"/>
              <a:gd name="connsiteY125" fmla="*/ 581192 h 4547994"/>
              <a:gd name="connsiteX126" fmla="*/ 6939344 w 12192000"/>
              <a:gd name="connsiteY126" fmla="*/ 577172 h 4547994"/>
              <a:gd name="connsiteX127" fmla="*/ 6952296 w 12192000"/>
              <a:gd name="connsiteY127" fmla="*/ 569030 h 4547994"/>
              <a:gd name="connsiteX128" fmla="*/ 7103052 w 12192000"/>
              <a:gd name="connsiteY128" fmla="*/ 583217 h 4547994"/>
              <a:gd name="connsiteX129" fmla="*/ 7236304 w 12192000"/>
              <a:gd name="connsiteY129" fmla="*/ 553966 h 4547994"/>
              <a:gd name="connsiteX130" fmla="*/ 7318047 w 12192000"/>
              <a:gd name="connsiteY130" fmla="*/ 562732 h 4547994"/>
              <a:gd name="connsiteX131" fmla="*/ 7343733 w 12192000"/>
              <a:gd name="connsiteY131" fmla="*/ 586164 h 4547994"/>
              <a:gd name="connsiteX132" fmla="*/ 7548358 w 12192000"/>
              <a:gd name="connsiteY132" fmla="*/ 587358 h 4547994"/>
              <a:gd name="connsiteX133" fmla="*/ 7599893 w 12192000"/>
              <a:gd name="connsiteY133" fmla="*/ 597349 h 4547994"/>
              <a:gd name="connsiteX134" fmla="*/ 7646750 w 12192000"/>
              <a:gd name="connsiteY134" fmla="*/ 586363 h 4547994"/>
              <a:gd name="connsiteX135" fmla="*/ 7665217 w 12192000"/>
              <a:gd name="connsiteY135" fmla="*/ 594602 h 4547994"/>
              <a:gd name="connsiteX136" fmla="*/ 7668385 w 12192000"/>
              <a:gd name="connsiteY136" fmla="*/ 596239 h 4547994"/>
              <a:gd name="connsiteX137" fmla="*/ 7681420 w 12192000"/>
              <a:gd name="connsiteY137" fmla="*/ 598071 h 4547994"/>
              <a:gd name="connsiteX138" fmla="*/ 7684651 w 12192000"/>
              <a:gd name="connsiteY138" fmla="*/ 604490 h 4547994"/>
              <a:gd name="connsiteX139" fmla="*/ 7843050 w 12192000"/>
              <a:gd name="connsiteY139" fmla="*/ 614791 h 4547994"/>
              <a:gd name="connsiteX140" fmla="*/ 7911637 w 12192000"/>
              <a:gd name="connsiteY140" fmla="*/ 619509 h 4547994"/>
              <a:gd name="connsiteX141" fmla="*/ 7937365 w 12192000"/>
              <a:gd name="connsiteY141" fmla="*/ 627218 h 4547994"/>
              <a:gd name="connsiteX142" fmla="*/ 8037057 w 12192000"/>
              <a:gd name="connsiteY142" fmla="*/ 650565 h 4547994"/>
              <a:gd name="connsiteX143" fmla="*/ 8122868 w 12192000"/>
              <a:gd name="connsiteY143" fmla="*/ 664847 h 4547994"/>
              <a:gd name="connsiteX144" fmla="*/ 8186750 w 12192000"/>
              <a:gd name="connsiteY144" fmla="*/ 649985 h 4547994"/>
              <a:gd name="connsiteX145" fmla="*/ 8192054 w 12192000"/>
              <a:gd name="connsiteY145" fmla="*/ 654827 h 4547994"/>
              <a:gd name="connsiteX146" fmla="*/ 8235470 w 12192000"/>
              <a:gd name="connsiteY146" fmla="*/ 656891 h 4547994"/>
              <a:gd name="connsiteX147" fmla="*/ 8388968 w 12192000"/>
              <a:gd name="connsiteY147" fmla="*/ 633642 h 4547994"/>
              <a:gd name="connsiteX148" fmla="*/ 8473770 w 12192000"/>
              <a:gd name="connsiteY148" fmla="*/ 638518 h 4547994"/>
              <a:gd name="connsiteX149" fmla="*/ 8503642 w 12192000"/>
              <a:gd name="connsiteY149" fmla="*/ 645164 h 4547994"/>
              <a:gd name="connsiteX150" fmla="*/ 8553701 w 12192000"/>
              <a:gd name="connsiteY150" fmla="*/ 655995 h 4547994"/>
              <a:gd name="connsiteX151" fmla="*/ 8590556 w 12192000"/>
              <a:gd name="connsiteY151" fmla="*/ 676192 h 4547994"/>
              <a:gd name="connsiteX152" fmla="*/ 8632638 w 12192000"/>
              <a:gd name="connsiteY152" fmla="*/ 680452 h 4547994"/>
              <a:gd name="connsiteX153" fmla="*/ 8643140 w 12192000"/>
              <a:gd name="connsiteY153" fmla="*/ 665787 h 4547994"/>
              <a:gd name="connsiteX154" fmla="*/ 8687917 w 12192000"/>
              <a:gd name="connsiteY154" fmla="*/ 675423 h 4547994"/>
              <a:gd name="connsiteX155" fmla="*/ 8755765 w 12192000"/>
              <a:gd name="connsiteY155" fmla="*/ 691758 h 4547994"/>
              <a:gd name="connsiteX156" fmla="*/ 8795085 w 12192000"/>
              <a:gd name="connsiteY156" fmla="*/ 697138 h 4547994"/>
              <a:gd name="connsiteX157" fmla="*/ 8902279 w 12192000"/>
              <a:gd name="connsiteY157" fmla="*/ 716221 h 4547994"/>
              <a:gd name="connsiteX158" fmla="*/ 9009490 w 12192000"/>
              <a:gd name="connsiteY158" fmla="*/ 738680 h 4547994"/>
              <a:gd name="connsiteX159" fmla="*/ 9072120 w 12192000"/>
              <a:gd name="connsiteY159" fmla="*/ 770875 h 4547994"/>
              <a:gd name="connsiteX160" fmla="*/ 9160343 w 12192000"/>
              <a:gd name="connsiteY160" fmla="*/ 787296 h 4547994"/>
              <a:gd name="connsiteX161" fmla="*/ 9174981 w 12192000"/>
              <a:gd name="connsiteY161" fmla="*/ 792812 h 4547994"/>
              <a:gd name="connsiteX162" fmla="*/ 9278987 w 12192000"/>
              <a:gd name="connsiteY162" fmla="*/ 818181 h 4547994"/>
              <a:gd name="connsiteX163" fmla="*/ 9400617 w 12192000"/>
              <a:gd name="connsiteY163" fmla="*/ 822067 h 4547994"/>
              <a:gd name="connsiteX164" fmla="*/ 9552261 w 12192000"/>
              <a:gd name="connsiteY164" fmla="*/ 893381 h 4547994"/>
              <a:gd name="connsiteX165" fmla="*/ 9822258 w 12192000"/>
              <a:gd name="connsiteY165" fmla="*/ 1002404 h 4547994"/>
              <a:gd name="connsiteX166" fmla="*/ 10113244 w 12192000"/>
              <a:gd name="connsiteY166" fmla="*/ 1045060 h 4547994"/>
              <a:gd name="connsiteX167" fmla="*/ 10189871 w 12192000"/>
              <a:gd name="connsiteY167" fmla="*/ 1037941 h 4547994"/>
              <a:gd name="connsiteX168" fmla="*/ 10414253 w 12192000"/>
              <a:gd name="connsiteY168" fmla="*/ 1023925 h 4547994"/>
              <a:gd name="connsiteX169" fmla="*/ 10642574 w 12192000"/>
              <a:gd name="connsiteY169" fmla="*/ 951418 h 4547994"/>
              <a:gd name="connsiteX170" fmla="*/ 10786007 w 12192000"/>
              <a:gd name="connsiteY170" fmla="*/ 939474 h 4547994"/>
              <a:gd name="connsiteX171" fmla="*/ 10854151 w 12192000"/>
              <a:gd name="connsiteY171" fmla="*/ 920714 h 4547994"/>
              <a:gd name="connsiteX172" fmla="*/ 10901354 w 12192000"/>
              <a:gd name="connsiteY172" fmla="*/ 919817 h 4547994"/>
              <a:gd name="connsiteX173" fmla="*/ 10929658 w 12192000"/>
              <a:gd name="connsiteY173" fmla="*/ 917634 h 4547994"/>
              <a:gd name="connsiteX174" fmla="*/ 10978685 w 12192000"/>
              <a:gd name="connsiteY174" fmla="*/ 886404 h 4547994"/>
              <a:gd name="connsiteX175" fmla="*/ 11163594 w 12192000"/>
              <a:gd name="connsiteY175" fmla="*/ 876641 h 4547994"/>
              <a:gd name="connsiteX176" fmla="*/ 11340142 w 12192000"/>
              <a:gd name="connsiteY176" fmla="*/ 908145 h 4547994"/>
              <a:gd name="connsiteX177" fmla="*/ 11603318 w 12192000"/>
              <a:gd name="connsiteY177" fmla="*/ 818676 h 4547994"/>
              <a:gd name="connsiteX178" fmla="*/ 11630282 w 12192000"/>
              <a:gd name="connsiteY178" fmla="*/ 811656 h 4547994"/>
              <a:gd name="connsiteX179" fmla="*/ 11776458 w 12192000"/>
              <a:gd name="connsiteY179" fmla="*/ 776884 h 4547994"/>
              <a:gd name="connsiteX180" fmla="*/ 12105816 w 12192000"/>
              <a:gd name="connsiteY180" fmla="*/ 760785 h 4547994"/>
              <a:gd name="connsiteX181" fmla="*/ 12192000 w 12192000"/>
              <a:gd name="connsiteY181" fmla="*/ 696820 h 4547994"/>
              <a:gd name="connsiteX182" fmla="*/ 12192000 w 12192000"/>
              <a:gd name="connsiteY182" fmla="*/ 4547994 h 4547994"/>
              <a:gd name="connsiteX183" fmla="*/ 0 w 12192000"/>
              <a:gd name="connsiteY183" fmla="*/ 4547994 h 4547994"/>
              <a:gd name="connsiteX184" fmla="*/ 0 w 12192000"/>
              <a:gd name="connsiteY184" fmla="*/ 541032 h 4547994"/>
              <a:gd name="connsiteX185" fmla="*/ 3948 w 12192000"/>
              <a:gd name="connsiteY185" fmla="*/ 539990 h 4547994"/>
              <a:gd name="connsiteX186" fmla="*/ 79987 w 12192000"/>
              <a:gd name="connsiteY186" fmla="*/ 526518 h 4547994"/>
              <a:gd name="connsiteX187" fmla="*/ 173247 w 12192000"/>
              <a:gd name="connsiteY187" fmla="*/ 478043 h 4547994"/>
              <a:gd name="connsiteX188" fmla="*/ 206877 w 12192000"/>
              <a:gd name="connsiteY188" fmla="*/ 473502 h 4547994"/>
              <a:gd name="connsiteX189" fmla="*/ 205655 w 12192000"/>
              <a:gd name="connsiteY189" fmla="*/ 464925 h 4547994"/>
              <a:gd name="connsiteX190" fmla="*/ 218147 w 12192000"/>
              <a:gd name="connsiteY190" fmla="*/ 464294 h 4547994"/>
              <a:gd name="connsiteX191" fmla="*/ 246031 w 12192000"/>
              <a:gd name="connsiteY191" fmla="*/ 464085 h 4547994"/>
              <a:gd name="connsiteX192" fmla="*/ 329529 w 12192000"/>
              <a:gd name="connsiteY192" fmla="*/ 461705 h 4547994"/>
              <a:gd name="connsiteX193" fmla="*/ 352311 w 12192000"/>
              <a:gd name="connsiteY193" fmla="*/ 445257 h 4547994"/>
              <a:gd name="connsiteX194" fmla="*/ 373861 w 12192000"/>
              <a:gd name="connsiteY194" fmla="*/ 444999 h 4547994"/>
              <a:gd name="connsiteX195" fmla="*/ 498838 w 12192000"/>
              <a:gd name="connsiteY195" fmla="*/ 422953 h 4547994"/>
              <a:gd name="connsiteX196" fmla="*/ 516021 w 12192000"/>
              <a:gd name="connsiteY196" fmla="*/ 421304 h 4547994"/>
              <a:gd name="connsiteX197" fmla="*/ 525327 w 12192000"/>
              <a:gd name="connsiteY197" fmla="*/ 413914 h 4547994"/>
              <a:gd name="connsiteX198" fmla="*/ 558651 w 12192000"/>
              <a:gd name="connsiteY198" fmla="*/ 412444 h 4547994"/>
              <a:gd name="connsiteX199" fmla="*/ 560193 w 12192000"/>
              <a:gd name="connsiteY199" fmla="*/ 408236 h 4547994"/>
              <a:gd name="connsiteX200" fmla="*/ 669729 w 12192000"/>
              <a:gd name="connsiteY200" fmla="*/ 372108 h 4547994"/>
              <a:gd name="connsiteX201" fmla="*/ 688496 w 12192000"/>
              <a:gd name="connsiteY201" fmla="*/ 366140 h 4547994"/>
              <a:gd name="connsiteX202" fmla="*/ 704711 w 12192000"/>
              <a:gd name="connsiteY202" fmla="*/ 367950 h 4547994"/>
              <a:gd name="connsiteX203" fmla="*/ 794485 w 12192000"/>
              <a:gd name="connsiteY203" fmla="*/ 362792 h 4547994"/>
              <a:gd name="connsiteX204" fmla="*/ 815839 w 12192000"/>
              <a:gd name="connsiteY204" fmla="*/ 365959 h 4547994"/>
              <a:gd name="connsiteX205" fmla="*/ 824819 w 12192000"/>
              <a:gd name="connsiteY205" fmla="*/ 372645 h 4547994"/>
              <a:gd name="connsiteX206" fmla="*/ 859579 w 12192000"/>
              <a:gd name="connsiteY206" fmla="*/ 360011 h 4547994"/>
              <a:gd name="connsiteX207" fmla="*/ 913213 w 12192000"/>
              <a:gd name="connsiteY207" fmla="*/ 351354 h 4547994"/>
              <a:gd name="connsiteX208" fmla="*/ 938704 w 12192000"/>
              <a:gd name="connsiteY208" fmla="*/ 345105 h 4547994"/>
              <a:gd name="connsiteX209" fmla="*/ 959272 w 12192000"/>
              <a:gd name="connsiteY209" fmla="*/ 348898 h 4547994"/>
              <a:gd name="connsiteX210" fmla="*/ 1076317 w 12192000"/>
              <a:gd name="connsiteY210" fmla="*/ 349860 h 4547994"/>
              <a:gd name="connsiteX211" fmla="*/ 1103231 w 12192000"/>
              <a:gd name="connsiteY211" fmla="*/ 355887 h 4547994"/>
              <a:gd name="connsiteX212" fmla="*/ 1115987 w 12192000"/>
              <a:gd name="connsiteY212" fmla="*/ 367901 h 4547994"/>
              <a:gd name="connsiteX213" fmla="*/ 1125983 w 12192000"/>
              <a:gd name="connsiteY213" fmla="*/ 363617 h 4547994"/>
              <a:gd name="connsiteX214" fmla="*/ 1196778 w 12192000"/>
              <a:gd name="connsiteY214" fmla="*/ 363190 h 4547994"/>
              <a:gd name="connsiteX215" fmla="*/ 1242961 w 12192000"/>
              <a:gd name="connsiteY215" fmla="*/ 361815 h 4547994"/>
              <a:gd name="connsiteX216" fmla="*/ 1245768 w 12192000"/>
              <a:gd name="connsiteY216" fmla="*/ 345321 h 4547994"/>
              <a:gd name="connsiteX217" fmla="*/ 1286892 w 12192000"/>
              <a:gd name="connsiteY217" fmla="*/ 339445 h 4547994"/>
              <a:gd name="connsiteX218" fmla="*/ 1330717 w 12192000"/>
              <a:gd name="connsiteY218" fmla="*/ 350033 h 4547994"/>
              <a:gd name="connsiteX219" fmla="*/ 1382372 w 12192000"/>
              <a:gd name="connsiteY219" fmla="*/ 348549 h 4547994"/>
              <a:gd name="connsiteX220" fmla="*/ 1413281 w 12192000"/>
              <a:gd name="connsiteY220" fmla="*/ 347841 h 4547994"/>
              <a:gd name="connsiteX221" fmla="*/ 1494404 w 12192000"/>
              <a:gd name="connsiteY221" fmla="*/ 332457 h 4547994"/>
              <a:gd name="connsiteX222" fmla="*/ 1626029 w 12192000"/>
              <a:gd name="connsiteY222" fmla="*/ 273963 h 4547994"/>
              <a:gd name="connsiteX223" fmla="*/ 1667354 w 12192000"/>
              <a:gd name="connsiteY223" fmla="*/ 265674 h 4547994"/>
              <a:gd name="connsiteX224" fmla="*/ 1674578 w 12192000"/>
              <a:gd name="connsiteY224" fmla="*/ 269047 h 4547994"/>
              <a:gd name="connsiteX225" fmla="*/ 1880316 w 12192000"/>
              <a:gd name="connsiteY225" fmla="*/ 233918 h 4547994"/>
              <a:gd name="connsiteX226" fmla="*/ 1917126 w 12192000"/>
              <a:gd name="connsiteY226" fmla="*/ 231861 h 4547994"/>
              <a:gd name="connsiteX227" fmla="*/ 1944692 w 12192000"/>
              <a:gd name="connsiteY227" fmla="*/ 233145 h 4547994"/>
              <a:gd name="connsiteX228" fmla="*/ 2010665 w 12192000"/>
              <a:gd name="connsiteY228" fmla="*/ 221444 h 4547994"/>
              <a:gd name="connsiteX229" fmla="*/ 2118270 w 12192000"/>
              <a:gd name="connsiteY229" fmla="*/ 195788 h 4547994"/>
              <a:gd name="connsiteX230" fmla="*/ 2141504 w 12192000"/>
              <a:gd name="connsiteY230" fmla="*/ 191735 h 4547994"/>
              <a:gd name="connsiteX231" fmla="*/ 2162752 w 12192000"/>
              <a:gd name="connsiteY231" fmla="*/ 193849 h 4547994"/>
              <a:gd name="connsiteX232" fmla="*/ 2168793 w 12192000"/>
              <a:gd name="connsiteY232" fmla="*/ 199218 h 4547994"/>
              <a:gd name="connsiteX233" fmla="*/ 2181778 w 12192000"/>
              <a:gd name="connsiteY233" fmla="*/ 197888 h 4547994"/>
              <a:gd name="connsiteX234" fmla="*/ 2185499 w 12192000"/>
              <a:gd name="connsiteY234" fmla="*/ 198705 h 4547994"/>
              <a:gd name="connsiteX235" fmla="*/ 2206566 w 12192000"/>
              <a:gd name="connsiteY235" fmla="*/ 202212 h 4547994"/>
              <a:gd name="connsiteX236" fmla="*/ 2244903 w 12192000"/>
              <a:gd name="connsiteY236" fmla="*/ 180640 h 4547994"/>
              <a:gd name="connsiteX237" fmla="*/ 2297531 w 12192000"/>
              <a:gd name="connsiteY237" fmla="*/ 178006 h 4547994"/>
              <a:gd name="connsiteX238" fmla="*/ 2488258 w 12192000"/>
              <a:gd name="connsiteY238" fmla="*/ 130785 h 4547994"/>
              <a:gd name="connsiteX239" fmla="*/ 2523236 w 12192000"/>
              <a:gd name="connsiteY239" fmla="*/ 147103 h 4547994"/>
              <a:gd name="connsiteX240" fmla="*/ 2603355 w 12192000"/>
              <a:gd name="connsiteY240" fmla="*/ 136160 h 4547994"/>
              <a:gd name="connsiteX241" fmla="*/ 2713319 w 12192000"/>
              <a:gd name="connsiteY241" fmla="*/ 76717 h 4547994"/>
              <a:gd name="connsiteX242" fmla="*/ 2860143 w 12192000"/>
              <a:gd name="connsiteY242" fmla="*/ 54642 h 4547994"/>
              <a:gd name="connsiteX243" fmla="*/ 2868320 w 12192000"/>
              <a:gd name="connsiteY243" fmla="*/ 43801 h 4547994"/>
              <a:gd name="connsiteX244" fmla="*/ 2880379 w 12192000"/>
              <a:gd name="connsiteY244" fmla="*/ 36408 h 4547994"/>
              <a:gd name="connsiteX245" fmla="*/ 2882710 w 12192000"/>
              <a:gd name="connsiteY245" fmla="*/ 36946 h 4547994"/>
              <a:gd name="connsiteX246" fmla="*/ 2899268 w 12192000"/>
              <a:gd name="connsiteY246" fmla="*/ 32641 h 4547994"/>
              <a:gd name="connsiteX247" fmla="*/ 2901185 w 12192000"/>
              <a:gd name="connsiteY247" fmla="*/ 28812 h 4547994"/>
              <a:gd name="connsiteX248" fmla="*/ 2912009 w 12192000"/>
              <a:gd name="connsiteY248" fmla="*/ 24953 h 4547994"/>
              <a:gd name="connsiteX249" fmla="*/ 2931895 w 12192000"/>
              <a:gd name="connsiteY249" fmla="*/ 14915 h 4547994"/>
              <a:gd name="connsiteX250" fmla="*/ 2936965 w 12192000"/>
              <a:gd name="connsiteY250" fmla="*/ 15321 h 4547994"/>
              <a:gd name="connsiteX251" fmla="*/ 2969058 w 12192000"/>
              <a:gd name="connsiteY251" fmla="*/ 3738 h 4547994"/>
              <a:gd name="connsiteX252" fmla="*/ 2970141 w 12192000"/>
              <a:gd name="connsiteY252" fmla="*/ 4663 h 4547994"/>
              <a:gd name="connsiteX253" fmla="*/ 2981985 w 12192000"/>
              <a:gd name="connsiteY253" fmla="*/ 6139 h 4547994"/>
              <a:gd name="connsiteX254" fmla="*/ 3003160 w 12192000"/>
              <a:gd name="connsiteY254" fmla="*/ 6483 h 4547994"/>
              <a:gd name="connsiteX255" fmla="*/ 3059919 w 12192000"/>
              <a:gd name="connsiteY255" fmla="*/ 20700 h 4547994"/>
              <a:gd name="connsiteX256" fmla="*/ 3093450 w 12192000"/>
              <a:gd name="connsiteY256" fmla="*/ 8745 h 4547994"/>
              <a:gd name="connsiteX257" fmla="*/ 3100564 w 12192000"/>
              <a:gd name="connsiteY257" fmla="*/ 6925 h 4547994"/>
              <a:gd name="connsiteX258" fmla="*/ 3100855 w 12192000"/>
              <a:gd name="connsiteY258" fmla="*/ 7132 h 4547994"/>
              <a:gd name="connsiteX0" fmla="*/ 3100855 w 12192000"/>
              <a:gd name="connsiteY0" fmla="*/ 7132 h 4547994"/>
              <a:gd name="connsiteX1" fmla="*/ 3133085 w 12192000"/>
              <a:gd name="connsiteY1" fmla="*/ 473 h 4547994"/>
              <a:gd name="connsiteX2" fmla="*/ 3287078 w 12192000"/>
              <a:gd name="connsiteY2" fmla="*/ 28156 h 4547994"/>
              <a:gd name="connsiteX3" fmla="*/ 3386448 w 12192000"/>
              <a:gd name="connsiteY3" fmla="*/ 30943 h 4547994"/>
              <a:gd name="connsiteX4" fmla="*/ 3422427 w 12192000"/>
              <a:gd name="connsiteY4" fmla="*/ 30373 h 4547994"/>
              <a:gd name="connsiteX5" fmla="*/ 3486559 w 12192000"/>
              <a:gd name="connsiteY5" fmla="*/ 36320 h 4547994"/>
              <a:gd name="connsiteX6" fmla="*/ 3515932 w 12192000"/>
              <a:gd name="connsiteY6" fmla="*/ 43360 h 4547994"/>
              <a:gd name="connsiteX7" fmla="*/ 3517220 w 12192000"/>
              <a:gd name="connsiteY7" fmla="*/ 42927 h 4547994"/>
              <a:gd name="connsiteX8" fmla="*/ 3519845 w 12192000"/>
              <a:gd name="connsiteY8" fmla="*/ 45957 h 4547994"/>
              <a:gd name="connsiteX9" fmla="*/ 3525279 w 12192000"/>
              <a:gd name="connsiteY9" fmla="*/ 47361 h 4547994"/>
              <a:gd name="connsiteX10" fmla="*/ 3540113 w 12192000"/>
              <a:gd name="connsiteY10" fmla="*/ 46457 h 4547994"/>
              <a:gd name="connsiteX11" fmla="*/ 3545692 w 12192000"/>
              <a:gd name="connsiteY11" fmla="*/ 45336 h 4547994"/>
              <a:gd name="connsiteX12" fmla="*/ 3553854 w 12192000"/>
              <a:gd name="connsiteY12" fmla="*/ 45357 h 4547994"/>
              <a:gd name="connsiteX13" fmla="*/ 3554058 w 12192000"/>
              <a:gd name="connsiteY13" fmla="*/ 45606 h 4547994"/>
              <a:gd name="connsiteX14" fmla="*/ 3561703 w 12192000"/>
              <a:gd name="connsiteY14" fmla="*/ 45141 h 4547994"/>
              <a:gd name="connsiteX15" fmla="*/ 3599112 w 12192000"/>
              <a:gd name="connsiteY15" fmla="*/ 39716 h 4547994"/>
              <a:gd name="connsiteX16" fmla="*/ 3648544 w 12192000"/>
              <a:gd name="connsiteY16" fmla="*/ 63431 h 4547994"/>
              <a:gd name="connsiteX17" fmla="*/ 3668987 w 12192000"/>
              <a:gd name="connsiteY17" fmla="*/ 67542 h 4547994"/>
              <a:gd name="connsiteX18" fmla="*/ 3679906 w 12192000"/>
              <a:gd name="connsiteY18" fmla="*/ 71066 h 4547994"/>
              <a:gd name="connsiteX19" fmla="*/ 3680583 w 12192000"/>
              <a:gd name="connsiteY19" fmla="*/ 72144 h 4547994"/>
              <a:gd name="connsiteX20" fmla="*/ 3716448 w 12192000"/>
              <a:gd name="connsiteY20" fmla="*/ 66818 h 4547994"/>
              <a:gd name="connsiteX21" fmla="*/ 3721210 w 12192000"/>
              <a:gd name="connsiteY21" fmla="*/ 68113 h 4547994"/>
              <a:gd name="connsiteX22" fmla="*/ 3744585 w 12192000"/>
              <a:gd name="connsiteY22" fmla="*/ 62080 h 4547994"/>
              <a:gd name="connsiteX23" fmla="*/ 3756664 w 12192000"/>
              <a:gd name="connsiteY23" fmla="*/ 60331 h 4547994"/>
              <a:gd name="connsiteX24" fmla="*/ 3760076 w 12192000"/>
              <a:gd name="connsiteY24" fmla="*/ 57018 h 4547994"/>
              <a:gd name="connsiteX25" fmla="*/ 3777900 w 12192000"/>
              <a:gd name="connsiteY25" fmla="*/ 55865 h 4547994"/>
              <a:gd name="connsiteX26" fmla="*/ 3779950 w 12192000"/>
              <a:gd name="connsiteY26" fmla="*/ 56796 h 4547994"/>
              <a:gd name="connsiteX27" fmla="*/ 3794650 w 12192000"/>
              <a:gd name="connsiteY27" fmla="*/ 51891 h 4547994"/>
              <a:gd name="connsiteX28" fmla="*/ 3806969 w 12192000"/>
              <a:gd name="connsiteY28" fmla="*/ 43003 h 4547994"/>
              <a:gd name="connsiteX29" fmla="*/ 3958577 w 12192000"/>
              <a:gd name="connsiteY29" fmla="*/ 48157 h 4547994"/>
              <a:gd name="connsiteX30" fmla="*/ 4089430 w 12192000"/>
              <a:gd name="connsiteY30" fmla="*/ 11051 h 4547994"/>
              <a:gd name="connsiteX31" fmla="*/ 4171715 w 12192000"/>
              <a:gd name="connsiteY31" fmla="*/ 14917 h 4547994"/>
              <a:gd name="connsiteX32" fmla="*/ 4199128 w 12192000"/>
              <a:gd name="connsiteY32" fmla="*/ 36745 h 4547994"/>
              <a:gd name="connsiteX33" fmla="*/ 4403546 w 12192000"/>
              <a:gd name="connsiteY33" fmla="*/ 25734 h 4547994"/>
              <a:gd name="connsiteX34" fmla="*/ 4455762 w 12192000"/>
              <a:gd name="connsiteY34" fmla="*/ 32622 h 4547994"/>
              <a:gd name="connsiteX35" fmla="*/ 4501720 w 12192000"/>
              <a:gd name="connsiteY35" fmla="*/ 18875 h 4547994"/>
              <a:gd name="connsiteX36" fmla="*/ 4520780 w 12192000"/>
              <a:gd name="connsiteY36" fmla="*/ 25988 h 4547994"/>
              <a:gd name="connsiteX37" fmla="*/ 4524071 w 12192000"/>
              <a:gd name="connsiteY37" fmla="*/ 27433 h 4547994"/>
              <a:gd name="connsiteX38" fmla="*/ 4537225 w 12192000"/>
              <a:gd name="connsiteY38" fmla="*/ 28480 h 4547994"/>
              <a:gd name="connsiteX39" fmla="*/ 4540932 w 12192000"/>
              <a:gd name="connsiteY39" fmla="*/ 34689 h 4547994"/>
              <a:gd name="connsiteX40" fmla="*/ 4560732 w 12192000"/>
              <a:gd name="connsiteY40" fmla="*/ 40504 h 4547994"/>
              <a:gd name="connsiteX41" fmla="*/ 4584946 w 12192000"/>
              <a:gd name="connsiteY41" fmla="*/ 40784 h 4547994"/>
              <a:gd name="connsiteX42" fmla="*/ 4670972 w 12192000"/>
              <a:gd name="connsiteY42" fmla="*/ 42425 h 4547994"/>
              <a:gd name="connsiteX43" fmla="*/ 4685002 w 12192000"/>
              <a:gd name="connsiteY43" fmla="*/ 39071 h 4547994"/>
              <a:gd name="connsiteX44" fmla="*/ 4730794 w 12192000"/>
              <a:gd name="connsiteY44" fmla="*/ 44664 h 4547994"/>
              <a:gd name="connsiteX45" fmla="*/ 4771603 w 12192000"/>
              <a:gd name="connsiteY45" fmla="*/ 45922 h 4547994"/>
              <a:gd name="connsiteX46" fmla="*/ 4798044 w 12192000"/>
              <a:gd name="connsiteY46" fmla="*/ 43254 h 4547994"/>
              <a:gd name="connsiteX47" fmla="*/ 4804975 w 12192000"/>
              <a:gd name="connsiteY47" fmla="*/ 45465 h 4547994"/>
              <a:gd name="connsiteX48" fmla="*/ 4831600 w 12192000"/>
              <a:gd name="connsiteY48" fmla="*/ 46891 h 4547994"/>
              <a:gd name="connsiteX49" fmla="*/ 4845162 w 12192000"/>
              <a:gd name="connsiteY49" fmla="*/ 43614 h 4547994"/>
              <a:gd name="connsiteX50" fmla="*/ 4858548 w 12192000"/>
              <a:gd name="connsiteY50" fmla="*/ 51160 h 4547994"/>
              <a:gd name="connsiteX51" fmla="*/ 4861820 w 12192000"/>
              <a:gd name="connsiteY51" fmla="*/ 56690 h 4547994"/>
              <a:gd name="connsiteX52" fmla="*/ 4880767 w 12192000"/>
              <a:gd name="connsiteY52" fmla="*/ 54207 h 4547994"/>
              <a:gd name="connsiteX53" fmla="*/ 4896300 w 12192000"/>
              <a:gd name="connsiteY53" fmla="*/ 59611 h 4547994"/>
              <a:gd name="connsiteX54" fmla="*/ 4909841 w 12192000"/>
              <a:gd name="connsiteY54" fmla="*/ 56078 h 4547994"/>
              <a:gd name="connsiteX55" fmla="*/ 4915461 w 12192000"/>
              <a:gd name="connsiteY55" fmla="*/ 56874 h 4547994"/>
              <a:gd name="connsiteX56" fmla="*/ 4929430 w 12192000"/>
              <a:gd name="connsiteY56" fmla="*/ 59548 h 4547994"/>
              <a:gd name="connsiteX57" fmla="*/ 4953531 w 12192000"/>
              <a:gd name="connsiteY57" fmla="*/ 65490 h 4547994"/>
              <a:gd name="connsiteX58" fmla="*/ 4961050 w 12192000"/>
              <a:gd name="connsiteY58" fmla="*/ 66317 h 4547994"/>
              <a:gd name="connsiteX59" fmla="*/ 4977419 w 12192000"/>
              <a:gd name="connsiteY59" fmla="*/ 75404 h 4547994"/>
              <a:gd name="connsiteX60" fmla="*/ 5009106 w 12192000"/>
              <a:gd name="connsiteY60" fmla="*/ 83174 h 4547994"/>
              <a:gd name="connsiteX61" fmla="*/ 5064895 w 12192000"/>
              <a:gd name="connsiteY61" fmla="*/ 110288 h 4547994"/>
              <a:gd name="connsiteX62" fmla="*/ 5097688 w 12192000"/>
              <a:gd name="connsiteY62" fmla="*/ 123226 h 4547994"/>
              <a:gd name="connsiteX63" fmla="*/ 5119875 w 12192000"/>
              <a:gd name="connsiteY63" fmla="*/ 135151 h 4547994"/>
              <a:gd name="connsiteX64" fmla="*/ 5185360 w 12192000"/>
              <a:gd name="connsiteY64" fmla="*/ 151993 h 4547994"/>
              <a:gd name="connsiteX65" fmla="*/ 5297679 w 12192000"/>
              <a:gd name="connsiteY65" fmla="*/ 174259 h 4547994"/>
              <a:gd name="connsiteX66" fmla="*/ 5320681 w 12192000"/>
              <a:gd name="connsiteY66" fmla="*/ 180242 h 4547994"/>
              <a:gd name="connsiteX67" fmla="*/ 5336842 w 12192000"/>
              <a:gd name="connsiteY67" fmla="*/ 190326 h 4547994"/>
              <a:gd name="connsiteX68" fmla="*/ 5337444 w 12192000"/>
              <a:gd name="connsiteY68" fmla="*/ 196971 h 4547994"/>
              <a:gd name="connsiteX69" fmla="*/ 5349516 w 12192000"/>
              <a:gd name="connsiteY69" fmla="*/ 201055 h 4547994"/>
              <a:gd name="connsiteX70" fmla="*/ 5351972 w 12192000"/>
              <a:gd name="connsiteY70" fmla="*/ 203173 h 4547994"/>
              <a:gd name="connsiteX71" fmla="*/ 5366814 w 12192000"/>
              <a:gd name="connsiteY71" fmla="*/ 214289 h 4547994"/>
              <a:gd name="connsiteX72" fmla="*/ 5417244 w 12192000"/>
              <a:gd name="connsiteY72" fmla="*/ 212377 h 4547994"/>
              <a:gd name="connsiteX73" fmla="*/ 5463870 w 12192000"/>
              <a:gd name="connsiteY73" fmla="*/ 231118 h 4547994"/>
              <a:gd name="connsiteX74" fmla="*/ 5664412 w 12192000"/>
              <a:gd name="connsiteY74" fmla="*/ 269198 h 4547994"/>
              <a:gd name="connsiteX75" fmla="*/ 5680257 w 12192000"/>
              <a:gd name="connsiteY75" fmla="*/ 295963 h 4547994"/>
              <a:gd name="connsiteX76" fmla="*/ 5757046 w 12192000"/>
              <a:gd name="connsiteY76" fmla="*/ 319003 h 4547994"/>
              <a:gd name="connsiteX77" fmla="*/ 5899668 w 12192000"/>
              <a:gd name="connsiteY77" fmla="*/ 315446 h 4547994"/>
              <a:gd name="connsiteX78" fmla="*/ 6042086 w 12192000"/>
              <a:gd name="connsiteY78" fmla="*/ 356068 h 4547994"/>
              <a:gd name="connsiteX79" fmla="*/ 6058069 w 12192000"/>
              <a:gd name="connsiteY79" fmla="*/ 350720 h 4547994"/>
              <a:gd name="connsiteX80" fmla="*/ 6074444 w 12192000"/>
              <a:gd name="connsiteY80" fmla="*/ 349638 h 4547994"/>
              <a:gd name="connsiteX81" fmla="*/ 6075959 w 12192000"/>
              <a:gd name="connsiteY81" fmla="*/ 350985 h 4547994"/>
              <a:gd name="connsiteX82" fmla="*/ 6093540 w 12192000"/>
              <a:gd name="connsiteY82" fmla="*/ 354126 h 4547994"/>
              <a:gd name="connsiteX83" fmla="*/ 6098369 w 12192000"/>
              <a:gd name="connsiteY83" fmla="*/ 351855 h 4547994"/>
              <a:gd name="connsiteX84" fmla="*/ 6110738 w 12192000"/>
              <a:gd name="connsiteY84" fmla="*/ 353083 h 4547994"/>
              <a:gd name="connsiteX85" fmla="*/ 6135933 w 12192000"/>
              <a:gd name="connsiteY85" fmla="*/ 353002 h 4547994"/>
              <a:gd name="connsiteX86" fmla="*/ 6139871 w 12192000"/>
              <a:gd name="connsiteY86" fmla="*/ 355330 h 4547994"/>
              <a:gd name="connsiteX87" fmla="*/ 6176662 w 12192000"/>
              <a:gd name="connsiteY87" fmla="*/ 358858 h 4547994"/>
              <a:gd name="connsiteX88" fmla="*/ 6176801 w 12192000"/>
              <a:gd name="connsiteY88" fmla="*/ 360020 h 4547994"/>
              <a:gd name="connsiteX89" fmla="*/ 6185563 w 12192000"/>
              <a:gd name="connsiteY89" fmla="*/ 365875 h 4547994"/>
              <a:gd name="connsiteX90" fmla="*/ 6203148 w 12192000"/>
              <a:gd name="connsiteY90" fmla="*/ 374528 h 4547994"/>
              <a:gd name="connsiteX91" fmla="*/ 6239136 w 12192000"/>
              <a:gd name="connsiteY91" fmla="*/ 408248 h 4547994"/>
              <a:gd name="connsiteX92" fmla="*/ 6277452 w 12192000"/>
              <a:gd name="connsiteY92" fmla="*/ 412050 h 4547994"/>
              <a:gd name="connsiteX93" fmla="*/ 6284979 w 12192000"/>
              <a:gd name="connsiteY93" fmla="*/ 413424 h 4547994"/>
              <a:gd name="connsiteX94" fmla="*/ 6285055 w 12192000"/>
              <a:gd name="connsiteY94" fmla="*/ 413703 h 4547994"/>
              <a:gd name="connsiteX95" fmla="*/ 6292844 w 12192000"/>
              <a:gd name="connsiteY95" fmla="*/ 415653 h 4547994"/>
              <a:gd name="connsiteX96" fmla="*/ 6298705 w 12192000"/>
              <a:gd name="connsiteY96" fmla="*/ 415929 h 4547994"/>
              <a:gd name="connsiteX97" fmla="*/ 6313308 w 12192000"/>
              <a:gd name="connsiteY97" fmla="*/ 418594 h 4547994"/>
              <a:gd name="connsiteX98" fmla="*/ 6317834 w 12192000"/>
              <a:gd name="connsiteY98" fmla="*/ 421183 h 4547994"/>
              <a:gd name="connsiteX99" fmla="*/ 6318907 w 12192000"/>
              <a:gd name="connsiteY99" fmla="*/ 424620 h 4547994"/>
              <a:gd name="connsiteX100" fmla="*/ 6320341 w 12192000"/>
              <a:gd name="connsiteY100" fmla="*/ 424522 h 4547994"/>
              <a:gd name="connsiteX101" fmla="*/ 6345071 w 12192000"/>
              <a:gd name="connsiteY101" fmla="*/ 438005 h 4547994"/>
              <a:gd name="connsiteX102" fmla="*/ 6403531 w 12192000"/>
              <a:gd name="connsiteY102" fmla="*/ 458690 h 4547994"/>
              <a:gd name="connsiteX103" fmla="*/ 6438176 w 12192000"/>
              <a:gd name="connsiteY103" fmla="*/ 466664 h 4547994"/>
              <a:gd name="connsiteX104" fmla="*/ 6531805 w 12192000"/>
              <a:gd name="connsiteY104" fmla="*/ 492740 h 4547994"/>
              <a:gd name="connsiteX105" fmla="*/ 6624812 w 12192000"/>
              <a:gd name="connsiteY105" fmla="*/ 522133 h 4547994"/>
              <a:gd name="connsiteX106" fmla="*/ 6665821 w 12192000"/>
              <a:gd name="connsiteY106" fmla="*/ 554860 h 4547994"/>
              <a:gd name="connsiteX107" fmla="*/ 6671133 w 12192000"/>
              <a:gd name="connsiteY107" fmla="*/ 556587 h 4547994"/>
              <a:gd name="connsiteX108" fmla="*/ 6685990 w 12192000"/>
              <a:gd name="connsiteY108" fmla="*/ 556569 h 4547994"/>
              <a:gd name="connsiteX109" fmla="*/ 6691636 w 12192000"/>
              <a:gd name="connsiteY109" fmla="*/ 555782 h 4547994"/>
              <a:gd name="connsiteX110" fmla="*/ 6699772 w 12192000"/>
              <a:gd name="connsiteY110" fmla="*/ 556290 h 4547994"/>
              <a:gd name="connsiteX111" fmla="*/ 6699955 w 12192000"/>
              <a:gd name="connsiteY111" fmla="*/ 556551 h 4547994"/>
              <a:gd name="connsiteX112" fmla="*/ 6707613 w 12192000"/>
              <a:gd name="connsiteY112" fmla="*/ 556542 h 4547994"/>
              <a:gd name="connsiteX113" fmla="*/ 6745320 w 12192000"/>
              <a:gd name="connsiteY113" fmla="*/ 553355 h 4547994"/>
              <a:gd name="connsiteX114" fmla="*/ 6792811 w 12192000"/>
              <a:gd name="connsiteY114" fmla="*/ 579983 h 4547994"/>
              <a:gd name="connsiteX115" fmla="*/ 6812882 w 12192000"/>
              <a:gd name="connsiteY115" fmla="*/ 585308 h 4547994"/>
              <a:gd name="connsiteX116" fmla="*/ 6823500 w 12192000"/>
              <a:gd name="connsiteY116" fmla="*/ 589478 h 4547994"/>
              <a:gd name="connsiteX117" fmla="*/ 6824098 w 12192000"/>
              <a:gd name="connsiteY117" fmla="*/ 590594 h 4547994"/>
              <a:gd name="connsiteX118" fmla="*/ 6860252 w 12192000"/>
              <a:gd name="connsiteY118" fmla="*/ 587415 h 4547994"/>
              <a:gd name="connsiteX119" fmla="*/ 6864904 w 12192000"/>
              <a:gd name="connsiteY119" fmla="*/ 588992 h 4547994"/>
              <a:gd name="connsiteX120" fmla="*/ 6888662 w 12192000"/>
              <a:gd name="connsiteY120" fmla="*/ 584362 h 4547994"/>
              <a:gd name="connsiteX121" fmla="*/ 6900835 w 12192000"/>
              <a:gd name="connsiteY121" fmla="*/ 583334 h 4547994"/>
              <a:gd name="connsiteX122" fmla="*/ 6904484 w 12192000"/>
              <a:gd name="connsiteY122" fmla="*/ 580230 h 4547994"/>
              <a:gd name="connsiteX123" fmla="*/ 6922346 w 12192000"/>
              <a:gd name="connsiteY123" fmla="*/ 580142 h 4547994"/>
              <a:gd name="connsiteX124" fmla="*/ 6924318 w 12192000"/>
              <a:gd name="connsiteY124" fmla="*/ 581192 h 4547994"/>
              <a:gd name="connsiteX125" fmla="*/ 6939344 w 12192000"/>
              <a:gd name="connsiteY125" fmla="*/ 577172 h 4547994"/>
              <a:gd name="connsiteX126" fmla="*/ 6952296 w 12192000"/>
              <a:gd name="connsiteY126" fmla="*/ 569030 h 4547994"/>
              <a:gd name="connsiteX127" fmla="*/ 7103052 w 12192000"/>
              <a:gd name="connsiteY127" fmla="*/ 583217 h 4547994"/>
              <a:gd name="connsiteX128" fmla="*/ 7236304 w 12192000"/>
              <a:gd name="connsiteY128" fmla="*/ 553966 h 4547994"/>
              <a:gd name="connsiteX129" fmla="*/ 7318047 w 12192000"/>
              <a:gd name="connsiteY129" fmla="*/ 562732 h 4547994"/>
              <a:gd name="connsiteX130" fmla="*/ 7343733 w 12192000"/>
              <a:gd name="connsiteY130" fmla="*/ 586164 h 4547994"/>
              <a:gd name="connsiteX131" fmla="*/ 7548358 w 12192000"/>
              <a:gd name="connsiteY131" fmla="*/ 587358 h 4547994"/>
              <a:gd name="connsiteX132" fmla="*/ 7599893 w 12192000"/>
              <a:gd name="connsiteY132" fmla="*/ 597349 h 4547994"/>
              <a:gd name="connsiteX133" fmla="*/ 7646750 w 12192000"/>
              <a:gd name="connsiteY133" fmla="*/ 586363 h 4547994"/>
              <a:gd name="connsiteX134" fmla="*/ 7665217 w 12192000"/>
              <a:gd name="connsiteY134" fmla="*/ 594602 h 4547994"/>
              <a:gd name="connsiteX135" fmla="*/ 7668385 w 12192000"/>
              <a:gd name="connsiteY135" fmla="*/ 596239 h 4547994"/>
              <a:gd name="connsiteX136" fmla="*/ 7681420 w 12192000"/>
              <a:gd name="connsiteY136" fmla="*/ 598071 h 4547994"/>
              <a:gd name="connsiteX137" fmla="*/ 7684651 w 12192000"/>
              <a:gd name="connsiteY137" fmla="*/ 604490 h 4547994"/>
              <a:gd name="connsiteX138" fmla="*/ 7843050 w 12192000"/>
              <a:gd name="connsiteY138" fmla="*/ 614791 h 4547994"/>
              <a:gd name="connsiteX139" fmla="*/ 7911637 w 12192000"/>
              <a:gd name="connsiteY139" fmla="*/ 619509 h 4547994"/>
              <a:gd name="connsiteX140" fmla="*/ 7937365 w 12192000"/>
              <a:gd name="connsiteY140" fmla="*/ 627218 h 4547994"/>
              <a:gd name="connsiteX141" fmla="*/ 8037057 w 12192000"/>
              <a:gd name="connsiteY141" fmla="*/ 650565 h 4547994"/>
              <a:gd name="connsiteX142" fmla="*/ 8122868 w 12192000"/>
              <a:gd name="connsiteY142" fmla="*/ 664847 h 4547994"/>
              <a:gd name="connsiteX143" fmla="*/ 8186750 w 12192000"/>
              <a:gd name="connsiteY143" fmla="*/ 649985 h 4547994"/>
              <a:gd name="connsiteX144" fmla="*/ 8192054 w 12192000"/>
              <a:gd name="connsiteY144" fmla="*/ 654827 h 4547994"/>
              <a:gd name="connsiteX145" fmla="*/ 8235470 w 12192000"/>
              <a:gd name="connsiteY145" fmla="*/ 656891 h 4547994"/>
              <a:gd name="connsiteX146" fmla="*/ 8388968 w 12192000"/>
              <a:gd name="connsiteY146" fmla="*/ 633642 h 4547994"/>
              <a:gd name="connsiteX147" fmla="*/ 8473770 w 12192000"/>
              <a:gd name="connsiteY147" fmla="*/ 638518 h 4547994"/>
              <a:gd name="connsiteX148" fmla="*/ 8503642 w 12192000"/>
              <a:gd name="connsiteY148" fmla="*/ 645164 h 4547994"/>
              <a:gd name="connsiteX149" fmla="*/ 8553701 w 12192000"/>
              <a:gd name="connsiteY149" fmla="*/ 655995 h 4547994"/>
              <a:gd name="connsiteX150" fmla="*/ 8590556 w 12192000"/>
              <a:gd name="connsiteY150" fmla="*/ 676192 h 4547994"/>
              <a:gd name="connsiteX151" fmla="*/ 8632638 w 12192000"/>
              <a:gd name="connsiteY151" fmla="*/ 680452 h 4547994"/>
              <a:gd name="connsiteX152" fmla="*/ 8643140 w 12192000"/>
              <a:gd name="connsiteY152" fmla="*/ 665787 h 4547994"/>
              <a:gd name="connsiteX153" fmla="*/ 8687917 w 12192000"/>
              <a:gd name="connsiteY153" fmla="*/ 675423 h 4547994"/>
              <a:gd name="connsiteX154" fmla="*/ 8755765 w 12192000"/>
              <a:gd name="connsiteY154" fmla="*/ 691758 h 4547994"/>
              <a:gd name="connsiteX155" fmla="*/ 8795085 w 12192000"/>
              <a:gd name="connsiteY155" fmla="*/ 697138 h 4547994"/>
              <a:gd name="connsiteX156" fmla="*/ 8902279 w 12192000"/>
              <a:gd name="connsiteY156" fmla="*/ 716221 h 4547994"/>
              <a:gd name="connsiteX157" fmla="*/ 9009490 w 12192000"/>
              <a:gd name="connsiteY157" fmla="*/ 738680 h 4547994"/>
              <a:gd name="connsiteX158" fmla="*/ 9072120 w 12192000"/>
              <a:gd name="connsiteY158" fmla="*/ 770875 h 4547994"/>
              <a:gd name="connsiteX159" fmla="*/ 9160343 w 12192000"/>
              <a:gd name="connsiteY159" fmla="*/ 787296 h 4547994"/>
              <a:gd name="connsiteX160" fmla="*/ 9174981 w 12192000"/>
              <a:gd name="connsiteY160" fmla="*/ 792812 h 4547994"/>
              <a:gd name="connsiteX161" fmla="*/ 9278987 w 12192000"/>
              <a:gd name="connsiteY161" fmla="*/ 818181 h 4547994"/>
              <a:gd name="connsiteX162" fmla="*/ 9400617 w 12192000"/>
              <a:gd name="connsiteY162" fmla="*/ 822067 h 4547994"/>
              <a:gd name="connsiteX163" fmla="*/ 9552261 w 12192000"/>
              <a:gd name="connsiteY163" fmla="*/ 893381 h 4547994"/>
              <a:gd name="connsiteX164" fmla="*/ 9822258 w 12192000"/>
              <a:gd name="connsiteY164" fmla="*/ 1002404 h 4547994"/>
              <a:gd name="connsiteX165" fmla="*/ 10113244 w 12192000"/>
              <a:gd name="connsiteY165" fmla="*/ 1045060 h 4547994"/>
              <a:gd name="connsiteX166" fmla="*/ 10189871 w 12192000"/>
              <a:gd name="connsiteY166" fmla="*/ 1037941 h 4547994"/>
              <a:gd name="connsiteX167" fmla="*/ 10414253 w 12192000"/>
              <a:gd name="connsiteY167" fmla="*/ 1023925 h 4547994"/>
              <a:gd name="connsiteX168" fmla="*/ 10642574 w 12192000"/>
              <a:gd name="connsiteY168" fmla="*/ 951418 h 4547994"/>
              <a:gd name="connsiteX169" fmla="*/ 10786007 w 12192000"/>
              <a:gd name="connsiteY169" fmla="*/ 939474 h 4547994"/>
              <a:gd name="connsiteX170" fmla="*/ 10854151 w 12192000"/>
              <a:gd name="connsiteY170" fmla="*/ 920714 h 4547994"/>
              <a:gd name="connsiteX171" fmla="*/ 10901354 w 12192000"/>
              <a:gd name="connsiteY171" fmla="*/ 919817 h 4547994"/>
              <a:gd name="connsiteX172" fmla="*/ 10929658 w 12192000"/>
              <a:gd name="connsiteY172" fmla="*/ 917634 h 4547994"/>
              <a:gd name="connsiteX173" fmla="*/ 10978685 w 12192000"/>
              <a:gd name="connsiteY173" fmla="*/ 886404 h 4547994"/>
              <a:gd name="connsiteX174" fmla="*/ 11163594 w 12192000"/>
              <a:gd name="connsiteY174" fmla="*/ 876641 h 4547994"/>
              <a:gd name="connsiteX175" fmla="*/ 11340142 w 12192000"/>
              <a:gd name="connsiteY175" fmla="*/ 908145 h 4547994"/>
              <a:gd name="connsiteX176" fmla="*/ 11603318 w 12192000"/>
              <a:gd name="connsiteY176" fmla="*/ 818676 h 4547994"/>
              <a:gd name="connsiteX177" fmla="*/ 11630282 w 12192000"/>
              <a:gd name="connsiteY177" fmla="*/ 811656 h 4547994"/>
              <a:gd name="connsiteX178" fmla="*/ 11776458 w 12192000"/>
              <a:gd name="connsiteY178" fmla="*/ 776884 h 4547994"/>
              <a:gd name="connsiteX179" fmla="*/ 12105816 w 12192000"/>
              <a:gd name="connsiteY179" fmla="*/ 760785 h 4547994"/>
              <a:gd name="connsiteX180" fmla="*/ 12192000 w 12192000"/>
              <a:gd name="connsiteY180" fmla="*/ 696820 h 4547994"/>
              <a:gd name="connsiteX181" fmla="*/ 12192000 w 12192000"/>
              <a:gd name="connsiteY181" fmla="*/ 4547994 h 4547994"/>
              <a:gd name="connsiteX182" fmla="*/ 0 w 12192000"/>
              <a:gd name="connsiteY182" fmla="*/ 4547994 h 4547994"/>
              <a:gd name="connsiteX183" fmla="*/ 0 w 12192000"/>
              <a:gd name="connsiteY183" fmla="*/ 541032 h 4547994"/>
              <a:gd name="connsiteX184" fmla="*/ 3948 w 12192000"/>
              <a:gd name="connsiteY184" fmla="*/ 539990 h 4547994"/>
              <a:gd name="connsiteX185" fmla="*/ 79987 w 12192000"/>
              <a:gd name="connsiteY185" fmla="*/ 526518 h 4547994"/>
              <a:gd name="connsiteX186" fmla="*/ 173247 w 12192000"/>
              <a:gd name="connsiteY186" fmla="*/ 478043 h 4547994"/>
              <a:gd name="connsiteX187" fmla="*/ 206877 w 12192000"/>
              <a:gd name="connsiteY187" fmla="*/ 473502 h 4547994"/>
              <a:gd name="connsiteX188" fmla="*/ 205655 w 12192000"/>
              <a:gd name="connsiteY188" fmla="*/ 464925 h 4547994"/>
              <a:gd name="connsiteX189" fmla="*/ 218147 w 12192000"/>
              <a:gd name="connsiteY189" fmla="*/ 464294 h 4547994"/>
              <a:gd name="connsiteX190" fmla="*/ 246031 w 12192000"/>
              <a:gd name="connsiteY190" fmla="*/ 464085 h 4547994"/>
              <a:gd name="connsiteX191" fmla="*/ 329529 w 12192000"/>
              <a:gd name="connsiteY191" fmla="*/ 461705 h 4547994"/>
              <a:gd name="connsiteX192" fmla="*/ 352311 w 12192000"/>
              <a:gd name="connsiteY192" fmla="*/ 445257 h 4547994"/>
              <a:gd name="connsiteX193" fmla="*/ 373861 w 12192000"/>
              <a:gd name="connsiteY193" fmla="*/ 444999 h 4547994"/>
              <a:gd name="connsiteX194" fmla="*/ 498838 w 12192000"/>
              <a:gd name="connsiteY194" fmla="*/ 422953 h 4547994"/>
              <a:gd name="connsiteX195" fmla="*/ 516021 w 12192000"/>
              <a:gd name="connsiteY195" fmla="*/ 421304 h 4547994"/>
              <a:gd name="connsiteX196" fmla="*/ 525327 w 12192000"/>
              <a:gd name="connsiteY196" fmla="*/ 413914 h 4547994"/>
              <a:gd name="connsiteX197" fmla="*/ 558651 w 12192000"/>
              <a:gd name="connsiteY197" fmla="*/ 412444 h 4547994"/>
              <a:gd name="connsiteX198" fmla="*/ 560193 w 12192000"/>
              <a:gd name="connsiteY198" fmla="*/ 408236 h 4547994"/>
              <a:gd name="connsiteX199" fmla="*/ 669729 w 12192000"/>
              <a:gd name="connsiteY199" fmla="*/ 372108 h 4547994"/>
              <a:gd name="connsiteX200" fmla="*/ 688496 w 12192000"/>
              <a:gd name="connsiteY200" fmla="*/ 366140 h 4547994"/>
              <a:gd name="connsiteX201" fmla="*/ 704711 w 12192000"/>
              <a:gd name="connsiteY201" fmla="*/ 367950 h 4547994"/>
              <a:gd name="connsiteX202" fmla="*/ 794485 w 12192000"/>
              <a:gd name="connsiteY202" fmla="*/ 362792 h 4547994"/>
              <a:gd name="connsiteX203" fmla="*/ 815839 w 12192000"/>
              <a:gd name="connsiteY203" fmla="*/ 365959 h 4547994"/>
              <a:gd name="connsiteX204" fmla="*/ 824819 w 12192000"/>
              <a:gd name="connsiteY204" fmla="*/ 372645 h 4547994"/>
              <a:gd name="connsiteX205" fmla="*/ 859579 w 12192000"/>
              <a:gd name="connsiteY205" fmla="*/ 360011 h 4547994"/>
              <a:gd name="connsiteX206" fmla="*/ 913213 w 12192000"/>
              <a:gd name="connsiteY206" fmla="*/ 351354 h 4547994"/>
              <a:gd name="connsiteX207" fmla="*/ 938704 w 12192000"/>
              <a:gd name="connsiteY207" fmla="*/ 345105 h 4547994"/>
              <a:gd name="connsiteX208" fmla="*/ 959272 w 12192000"/>
              <a:gd name="connsiteY208" fmla="*/ 348898 h 4547994"/>
              <a:gd name="connsiteX209" fmla="*/ 1076317 w 12192000"/>
              <a:gd name="connsiteY209" fmla="*/ 349860 h 4547994"/>
              <a:gd name="connsiteX210" fmla="*/ 1103231 w 12192000"/>
              <a:gd name="connsiteY210" fmla="*/ 355887 h 4547994"/>
              <a:gd name="connsiteX211" fmla="*/ 1115987 w 12192000"/>
              <a:gd name="connsiteY211" fmla="*/ 367901 h 4547994"/>
              <a:gd name="connsiteX212" fmla="*/ 1125983 w 12192000"/>
              <a:gd name="connsiteY212" fmla="*/ 363617 h 4547994"/>
              <a:gd name="connsiteX213" fmla="*/ 1196778 w 12192000"/>
              <a:gd name="connsiteY213" fmla="*/ 363190 h 4547994"/>
              <a:gd name="connsiteX214" fmla="*/ 1242961 w 12192000"/>
              <a:gd name="connsiteY214" fmla="*/ 361815 h 4547994"/>
              <a:gd name="connsiteX215" fmla="*/ 1245768 w 12192000"/>
              <a:gd name="connsiteY215" fmla="*/ 345321 h 4547994"/>
              <a:gd name="connsiteX216" fmla="*/ 1286892 w 12192000"/>
              <a:gd name="connsiteY216" fmla="*/ 339445 h 4547994"/>
              <a:gd name="connsiteX217" fmla="*/ 1330717 w 12192000"/>
              <a:gd name="connsiteY217" fmla="*/ 350033 h 4547994"/>
              <a:gd name="connsiteX218" fmla="*/ 1382372 w 12192000"/>
              <a:gd name="connsiteY218" fmla="*/ 348549 h 4547994"/>
              <a:gd name="connsiteX219" fmla="*/ 1413281 w 12192000"/>
              <a:gd name="connsiteY219" fmla="*/ 347841 h 4547994"/>
              <a:gd name="connsiteX220" fmla="*/ 1494404 w 12192000"/>
              <a:gd name="connsiteY220" fmla="*/ 332457 h 4547994"/>
              <a:gd name="connsiteX221" fmla="*/ 1626029 w 12192000"/>
              <a:gd name="connsiteY221" fmla="*/ 273963 h 4547994"/>
              <a:gd name="connsiteX222" fmla="*/ 1667354 w 12192000"/>
              <a:gd name="connsiteY222" fmla="*/ 265674 h 4547994"/>
              <a:gd name="connsiteX223" fmla="*/ 1674578 w 12192000"/>
              <a:gd name="connsiteY223" fmla="*/ 269047 h 4547994"/>
              <a:gd name="connsiteX224" fmla="*/ 1880316 w 12192000"/>
              <a:gd name="connsiteY224" fmla="*/ 233918 h 4547994"/>
              <a:gd name="connsiteX225" fmla="*/ 1917126 w 12192000"/>
              <a:gd name="connsiteY225" fmla="*/ 231861 h 4547994"/>
              <a:gd name="connsiteX226" fmla="*/ 1944692 w 12192000"/>
              <a:gd name="connsiteY226" fmla="*/ 233145 h 4547994"/>
              <a:gd name="connsiteX227" fmla="*/ 2010665 w 12192000"/>
              <a:gd name="connsiteY227" fmla="*/ 221444 h 4547994"/>
              <a:gd name="connsiteX228" fmla="*/ 2118270 w 12192000"/>
              <a:gd name="connsiteY228" fmla="*/ 195788 h 4547994"/>
              <a:gd name="connsiteX229" fmla="*/ 2141504 w 12192000"/>
              <a:gd name="connsiteY229" fmla="*/ 191735 h 4547994"/>
              <a:gd name="connsiteX230" fmla="*/ 2162752 w 12192000"/>
              <a:gd name="connsiteY230" fmla="*/ 193849 h 4547994"/>
              <a:gd name="connsiteX231" fmla="*/ 2168793 w 12192000"/>
              <a:gd name="connsiteY231" fmla="*/ 199218 h 4547994"/>
              <a:gd name="connsiteX232" fmla="*/ 2181778 w 12192000"/>
              <a:gd name="connsiteY232" fmla="*/ 197888 h 4547994"/>
              <a:gd name="connsiteX233" fmla="*/ 2185499 w 12192000"/>
              <a:gd name="connsiteY233" fmla="*/ 198705 h 4547994"/>
              <a:gd name="connsiteX234" fmla="*/ 2206566 w 12192000"/>
              <a:gd name="connsiteY234" fmla="*/ 202212 h 4547994"/>
              <a:gd name="connsiteX235" fmla="*/ 2244903 w 12192000"/>
              <a:gd name="connsiteY235" fmla="*/ 180640 h 4547994"/>
              <a:gd name="connsiteX236" fmla="*/ 2297531 w 12192000"/>
              <a:gd name="connsiteY236" fmla="*/ 178006 h 4547994"/>
              <a:gd name="connsiteX237" fmla="*/ 2488258 w 12192000"/>
              <a:gd name="connsiteY237" fmla="*/ 130785 h 4547994"/>
              <a:gd name="connsiteX238" fmla="*/ 2523236 w 12192000"/>
              <a:gd name="connsiteY238" fmla="*/ 147103 h 4547994"/>
              <a:gd name="connsiteX239" fmla="*/ 2603355 w 12192000"/>
              <a:gd name="connsiteY239" fmla="*/ 136160 h 4547994"/>
              <a:gd name="connsiteX240" fmla="*/ 2713319 w 12192000"/>
              <a:gd name="connsiteY240" fmla="*/ 76717 h 4547994"/>
              <a:gd name="connsiteX241" fmla="*/ 2860143 w 12192000"/>
              <a:gd name="connsiteY241" fmla="*/ 54642 h 4547994"/>
              <a:gd name="connsiteX242" fmla="*/ 2868320 w 12192000"/>
              <a:gd name="connsiteY242" fmla="*/ 43801 h 4547994"/>
              <a:gd name="connsiteX243" fmla="*/ 2880379 w 12192000"/>
              <a:gd name="connsiteY243" fmla="*/ 36408 h 4547994"/>
              <a:gd name="connsiteX244" fmla="*/ 2882710 w 12192000"/>
              <a:gd name="connsiteY244" fmla="*/ 36946 h 4547994"/>
              <a:gd name="connsiteX245" fmla="*/ 2899268 w 12192000"/>
              <a:gd name="connsiteY245" fmla="*/ 32641 h 4547994"/>
              <a:gd name="connsiteX246" fmla="*/ 2901185 w 12192000"/>
              <a:gd name="connsiteY246" fmla="*/ 28812 h 4547994"/>
              <a:gd name="connsiteX247" fmla="*/ 2912009 w 12192000"/>
              <a:gd name="connsiteY247" fmla="*/ 24953 h 4547994"/>
              <a:gd name="connsiteX248" fmla="*/ 2931895 w 12192000"/>
              <a:gd name="connsiteY248" fmla="*/ 14915 h 4547994"/>
              <a:gd name="connsiteX249" fmla="*/ 2936965 w 12192000"/>
              <a:gd name="connsiteY249" fmla="*/ 15321 h 4547994"/>
              <a:gd name="connsiteX250" fmla="*/ 2969058 w 12192000"/>
              <a:gd name="connsiteY250" fmla="*/ 3738 h 4547994"/>
              <a:gd name="connsiteX251" fmla="*/ 2970141 w 12192000"/>
              <a:gd name="connsiteY251" fmla="*/ 4663 h 4547994"/>
              <a:gd name="connsiteX252" fmla="*/ 2981985 w 12192000"/>
              <a:gd name="connsiteY252" fmla="*/ 6139 h 4547994"/>
              <a:gd name="connsiteX253" fmla="*/ 3003160 w 12192000"/>
              <a:gd name="connsiteY253" fmla="*/ 6483 h 4547994"/>
              <a:gd name="connsiteX254" fmla="*/ 3059919 w 12192000"/>
              <a:gd name="connsiteY254" fmla="*/ 20700 h 4547994"/>
              <a:gd name="connsiteX255" fmla="*/ 3093450 w 12192000"/>
              <a:gd name="connsiteY255" fmla="*/ 8745 h 4547994"/>
              <a:gd name="connsiteX256" fmla="*/ 3100564 w 12192000"/>
              <a:gd name="connsiteY256" fmla="*/ 6925 h 4547994"/>
              <a:gd name="connsiteX257" fmla="*/ 3100855 w 12192000"/>
              <a:gd name="connsiteY257" fmla="*/ 7132 h 4547994"/>
              <a:gd name="connsiteX0" fmla="*/ 3100564 w 12192000"/>
              <a:gd name="connsiteY0" fmla="*/ 6452 h 4547521"/>
              <a:gd name="connsiteX1" fmla="*/ 3133085 w 12192000"/>
              <a:gd name="connsiteY1" fmla="*/ 0 h 4547521"/>
              <a:gd name="connsiteX2" fmla="*/ 3287078 w 12192000"/>
              <a:gd name="connsiteY2" fmla="*/ 27683 h 4547521"/>
              <a:gd name="connsiteX3" fmla="*/ 3386448 w 12192000"/>
              <a:gd name="connsiteY3" fmla="*/ 30470 h 4547521"/>
              <a:gd name="connsiteX4" fmla="*/ 3422427 w 12192000"/>
              <a:gd name="connsiteY4" fmla="*/ 29900 h 4547521"/>
              <a:gd name="connsiteX5" fmla="*/ 3486559 w 12192000"/>
              <a:gd name="connsiteY5" fmla="*/ 35847 h 4547521"/>
              <a:gd name="connsiteX6" fmla="*/ 3515932 w 12192000"/>
              <a:gd name="connsiteY6" fmla="*/ 42887 h 4547521"/>
              <a:gd name="connsiteX7" fmla="*/ 3517220 w 12192000"/>
              <a:gd name="connsiteY7" fmla="*/ 42454 h 4547521"/>
              <a:gd name="connsiteX8" fmla="*/ 3519845 w 12192000"/>
              <a:gd name="connsiteY8" fmla="*/ 45484 h 4547521"/>
              <a:gd name="connsiteX9" fmla="*/ 3525279 w 12192000"/>
              <a:gd name="connsiteY9" fmla="*/ 46888 h 4547521"/>
              <a:gd name="connsiteX10" fmla="*/ 3540113 w 12192000"/>
              <a:gd name="connsiteY10" fmla="*/ 45984 h 4547521"/>
              <a:gd name="connsiteX11" fmla="*/ 3545692 w 12192000"/>
              <a:gd name="connsiteY11" fmla="*/ 44863 h 4547521"/>
              <a:gd name="connsiteX12" fmla="*/ 3553854 w 12192000"/>
              <a:gd name="connsiteY12" fmla="*/ 44884 h 4547521"/>
              <a:gd name="connsiteX13" fmla="*/ 3554058 w 12192000"/>
              <a:gd name="connsiteY13" fmla="*/ 45133 h 4547521"/>
              <a:gd name="connsiteX14" fmla="*/ 3561703 w 12192000"/>
              <a:gd name="connsiteY14" fmla="*/ 44668 h 4547521"/>
              <a:gd name="connsiteX15" fmla="*/ 3599112 w 12192000"/>
              <a:gd name="connsiteY15" fmla="*/ 39243 h 4547521"/>
              <a:gd name="connsiteX16" fmla="*/ 3648544 w 12192000"/>
              <a:gd name="connsiteY16" fmla="*/ 62958 h 4547521"/>
              <a:gd name="connsiteX17" fmla="*/ 3668987 w 12192000"/>
              <a:gd name="connsiteY17" fmla="*/ 67069 h 4547521"/>
              <a:gd name="connsiteX18" fmla="*/ 3679906 w 12192000"/>
              <a:gd name="connsiteY18" fmla="*/ 70593 h 4547521"/>
              <a:gd name="connsiteX19" fmla="*/ 3680583 w 12192000"/>
              <a:gd name="connsiteY19" fmla="*/ 71671 h 4547521"/>
              <a:gd name="connsiteX20" fmla="*/ 3716448 w 12192000"/>
              <a:gd name="connsiteY20" fmla="*/ 66345 h 4547521"/>
              <a:gd name="connsiteX21" fmla="*/ 3721210 w 12192000"/>
              <a:gd name="connsiteY21" fmla="*/ 67640 h 4547521"/>
              <a:gd name="connsiteX22" fmla="*/ 3744585 w 12192000"/>
              <a:gd name="connsiteY22" fmla="*/ 61607 h 4547521"/>
              <a:gd name="connsiteX23" fmla="*/ 3756664 w 12192000"/>
              <a:gd name="connsiteY23" fmla="*/ 59858 h 4547521"/>
              <a:gd name="connsiteX24" fmla="*/ 3760076 w 12192000"/>
              <a:gd name="connsiteY24" fmla="*/ 56545 h 4547521"/>
              <a:gd name="connsiteX25" fmla="*/ 3777900 w 12192000"/>
              <a:gd name="connsiteY25" fmla="*/ 55392 h 4547521"/>
              <a:gd name="connsiteX26" fmla="*/ 3779950 w 12192000"/>
              <a:gd name="connsiteY26" fmla="*/ 56323 h 4547521"/>
              <a:gd name="connsiteX27" fmla="*/ 3794650 w 12192000"/>
              <a:gd name="connsiteY27" fmla="*/ 51418 h 4547521"/>
              <a:gd name="connsiteX28" fmla="*/ 3806969 w 12192000"/>
              <a:gd name="connsiteY28" fmla="*/ 42530 h 4547521"/>
              <a:gd name="connsiteX29" fmla="*/ 3958577 w 12192000"/>
              <a:gd name="connsiteY29" fmla="*/ 47684 h 4547521"/>
              <a:gd name="connsiteX30" fmla="*/ 4089430 w 12192000"/>
              <a:gd name="connsiteY30" fmla="*/ 10578 h 4547521"/>
              <a:gd name="connsiteX31" fmla="*/ 4171715 w 12192000"/>
              <a:gd name="connsiteY31" fmla="*/ 14444 h 4547521"/>
              <a:gd name="connsiteX32" fmla="*/ 4199128 w 12192000"/>
              <a:gd name="connsiteY32" fmla="*/ 36272 h 4547521"/>
              <a:gd name="connsiteX33" fmla="*/ 4403546 w 12192000"/>
              <a:gd name="connsiteY33" fmla="*/ 25261 h 4547521"/>
              <a:gd name="connsiteX34" fmla="*/ 4455762 w 12192000"/>
              <a:gd name="connsiteY34" fmla="*/ 32149 h 4547521"/>
              <a:gd name="connsiteX35" fmla="*/ 4501720 w 12192000"/>
              <a:gd name="connsiteY35" fmla="*/ 18402 h 4547521"/>
              <a:gd name="connsiteX36" fmla="*/ 4520780 w 12192000"/>
              <a:gd name="connsiteY36" fmla="*/ 25515 h 4547521"/>
              <a:gd name="connsiteX37" fmla="*/ 4524071 w 12192000"/>
              <a:gd name="connsiteY37" fmla="*/ 26960 h 4547521"/>
              <a:gd name="connsiteX38" fmla="*/ 4537225 w 12192000"/>
              <a:gd name="connsiteY38" fmla="*/ 28007 h 4547521"/>
              <a:gd name="connsiteX39" fmla="*/ 4540932 w 12192000"/>
              <a:gd name="connsiteY39" fmla="*/ 34216 h 4547521"/>
              <a:gd name="connsiteX40" fmla="*/ 4560732 w 12192000"/>
              <a:gd name="connsiteY40" fmla="*/ 40031 h 4547521"/>
              <a:gd name="connsiteX41" fmla="*/ 4584946 w 12192000"/>
              <a:gd name="connsiteY41" fmla="*/ 40311 h 4547521"/>
              <a:gd name="connsiteX42" fmla="*/ 4670972 w 12192000"/>
              <a:gd name="connsiteY42" fmla="*/ 41952 h 4547521"/>
              <a:gd name="connsiteX43" fmla="*/ 4685002 w 12192000"/>
              <a:gd name="connsiteY43" fmla="*/ 38598 h 4547521"/>
              <a:gd name="connsiteX44" fmla="*/ 4730794 w 12192000"/>
              <a:gd name="connsiteY44" fmla="*/ 44191 h 4547521"/>
              <a:gd name="connsiteX45" fmla="*/ 4771603 w 12192000"/>
              <a:gd name="connsiteY45" fmla="*/ 45449 h 4547521"/>
              <a:gd name="connsiteX46" fmla="*/ 4798044 w 12192000"/>
              <a:gd name="connsiteY46" fmla="*/ 42781 h 4547521"/>
              <a:gd name="connsiteX47" fmla="*/ 4804975 w 12192000"/>
              <a:gd name="connsiteY47" fmla="*/ 44992 h 4547521"/>
              <a:gd name="connsiteX48" fmla="*/ 4831600 w 12192000"/>
              <a:gd name="connsiteY48" fmla="*/ 46418 h 4547521"/>
              <a:gd name="connsiteX49" fmla="*/ 4845162 w 12192000"/>
              <a:gd name="connsiteY49" fmla="*/ 43141 h 4547521"/>
              <a:gd name="connsiteX50" fmla="*/ 4858548 w 12192000"/>
              <a:gd name="connsiteY50" fmla="*/ 50687 h 4547521"/>
              <a:gd name="connsiteX51" fmla="*/ 4861820 w 12192000"/>
              <a:gd name="connsiteY51" fmla="*/ 56217 h 4547521"/>
              <a:gd name="connsiteX52" fmla="*/ 4880767 w 12192000"/>
              <a:gd name="connsiteY52" fmla="*/ 53734 h 4547521"/>
              <a:gd name="connsiteX53" fmla="*/ 4896300 w 12192000"/>
              <a:gd name="connsiteY53" fmla="*/ 59138 h 4547521"/>
              <a:gd name="connsiteX54" fmla="*/ 4909841 w 12192000"/>
              <a:gd name="connsiteY54" fmla="*/ 55605 h 4547521"/>
              <a:gd name="connsiteX55" fmla="*/ 4915461 w 12192000"/>
              <a:gd name="connsiteY55" fmla="*/ 56401 h 4547521"/>
              <a:gd name="connsiteX56" fmla="*/ 4929430 w 12192000"/>
              <a:gd name="connsiteY56" fmla="*/ 59075 h 4547521"/>
              <a:gd name="connsiteX57" fmla="*/ 4953531 w 12192000"/>
              <a:gd name="connsiteY57" fmla="*/ 65017 h 4547521"/>
              <a:gd name="connsiteX58" fmla="*/ 4961050 w 12192000"/>
              <a:gd name="connsiteY58" fmla="*/ 65844 h 4547521"/>
              <a:gd name="connsiteX59" fmla="*/ 4977419 w 12192000"/>
              <a:gd name="connsiteY59" fmla="*/ 74931 h 4547521"/>
              <a:gd name="connsiteX60" fmla="*/ 5009106 w 12192000"/>
              <a:gd name="connsiteY60" fmla="*/ 82701 h 4547521"/>
              <a:gd name="connsiteX61" fmla="*/ 5064895 w 12192000"/>
              <a:gd name="connsiteY61" fmla="*/ 109815 h 4547521"/>
              <a:gd name="connsiteX62" fmla="*/ 5097688 w 12192000"/>
              <a:gd name="connsiteY62" fmla="*/ 122753 h 4547521"/>
              <a:gd name="connsiteX63" fmla="*/ 5119875 w 12192000"/>
              <a:gd name="connsiteY63" fmla="*/ 134678 h 4547521"/>
              <a:gd name="connsiteX64" fmla="*/ 5185360 w 12192000"/>
              <a:gd name="connsiteY64" fmla="*/ 151520 h 4547521"/>
              <a:gd name="connsiteX65" fmla="*/ 5297679 w 12192000"/>
              <a:gd name="connsiteY65" fmla="*/ 173786 h 4547521"/>
              <a:gd name="connsiteX66" fmla="*/ 5320681 w 12192000"/>
              <a:gd name="connsiteY66" fmla="*/ 179769 h 4547521"/>
              <a:gd name="connsiteX67" fmla="*/ 5336842 w 12192000"/>
              <a:gd name="connsiteY67" fmla="*/ 189853 h 4547521"/>
              <a:gd name="connsiteX68" fmla="*/ 5337444 w 12192000"/>
              <a:gd name="connsiteY68" fmla="*/ 196498 h 4547521"/>
              <a:gd name="connsiteX69" fmla="*/ 5349516 w 12192000"/>
              <a:gd name="connsiteY69" fmla="*/ 200582 h 4547521"/>
              <a:gd name="connsiteX70" fmla="*/ 5351972 w 12192000"/>
              <a:gd name="connsiteY70" fmla="*/ 202700 h 4547521"/>
              <a:gd name="connsiteX71" fmla="*/ 5366814 w 12192000"/>
              <a:gd name="connsiteY71" fmla="*/ 213816 h 4547521"/>
              <a:gd name="connsiteX72" fmla="*/ 5417244 w 12192000"/>
              <a:gd name="connsiteY72" fmla="*/ 211904 h 4547521"/>
              <a:gd name="connsiteX73" fmla="*/ 5463870 w 12192000"/>
              <a:gd name="connsiteY73" fmla="*/ 230645 h 4547521"/>
              <a:gd name="connsiteX74" fmla="*/ 5664412 w 12192000"/>
              <a:gd name="connsiteY74" fmla="*/ 268725 h 4547521"/>
              <a:gd name="connsiteX75" fmla="*/ 5680257 w 12192000"/>
              <a:gd name="connsiteY75" fmla="*/ 295490 h 4547521"/>
              <a:gd name="connsiteX76" fmla="*/ 5757046 w 12192000"/>
              <a:gd name="connsiteY76" fmla="*/ 318530 h 4547521"/>
              <a:gd name="connsiteX77" fmla="*/ 5899668 w 12192000"/>
              <a:gd name="connsiteY77" fmla="*/ 314973 h 4547521"/>
              <a:gd name="connsiteX78" fmla="*/ 6042086 w 12192000"/>
              <a:gd name="connsiteY78" fmla="*/ 355595 h 4547521"/>
              <a:gd name="connsiteX79" fmla="*/ 6058069 w 12192000"/>
              <a:gd name="connsiteY79" fmla="*/ 350247 h 4547521"/>
              <a:gd name="connsiteX80" fmla="*/ 6074444 w 12192000"/>
              <a:gd name="connsiteY80" fmla="*/ 349165 h 4547521"/>
              <a:gd name="connsiteX81" fmla="*/ 6075959 w 12192000"/>
              <a:gd name="connsiteY81" fmla="*/ 350512 h 4547521"/>
              <a:gd name="connsiteX82" fmla="*/ 6093540 w 12192000"/>
              <a:gd name="connsiteY82" fmla="*/ 353653 h 4547521"/>
              <a:gd name="connsiteX83" fmla="*/ 6098369 w 12192000"/>
              <a:gd name="connsiteY83" fmla="*/ 351382 h 4547521"/>
              <a:gd name="connsiteX84" fmla="*/ 6110738 w 12192000"/>
              <a:gd name="connsiteY84" fmla="*/ 352610 h 4547521"/>
              <a:gd name="connsiteX85" fmla="*/ 6135933 w 12192000"/>
              <a:gd name="connsiteY85" fmla="*/ 352529 h 4547521"/>
              <a:gd name="connsiteX86" fmla="*/ 6139871 w 12192000"/>
              <a:gd name="connsiteY86" fmla="*/ 354857 h 4547521"/>
              <a:gd name="connsiteX87" fmla="*/ 6176662 w 12192000"/>
              <a:gd name="connsiteY87" fmla="*/ 358385 h 4547521"/>
              <a:gd name="connsiteX88" fmla="*/ 6176801 w 12192000"/>
              <a:gd name="connsiteY88" fmla="*/ 359547 h 4547521"/>
              <a:gd name="connsiteX89" fmla="*/ 6185563 w 12192000"/>
              <a:gd name="connsiteY89" fmla="*/ 365402 h 4547521"/>
              <a:gd name="connsiteX90" fmla="*/ 6203148 w 12192000"/>
              <a:gd name="connsiteY90" fmla="*/ 374055 h 4547521"/>
              <a:gd name="connsiteX91" fmla="*/ 6239136 w 12192000"/>
              <a:gd name="connsiteY91" fmla="*/ 407775 h 4547521"/>
              <a:gd name="connsiteX92" fmla="*/ 6277452 w 12192000"/>
              <a:gd name="connsiteY92" fmla="*/ 411577 h 4547521"/>
              <a:gd name="connsiteX93" fmla="*/ 6284979 w 12192000"/>
              <a:gd name="connsiteY93" fmla="*/ 412951 h 4547521"/>
              <a:gd name="connsiteX94" fmla="*/ 6285055 w 12192000"/>
              <a:gd name="connsiteY94" fmla="*/ 413230 h 4547521"/>
              <a:gd name="connsiteX95" fmla="*/ 6292844 w 12192000"/>
              <a:gd name="connsiteY95" fmla="*/ 415180 h 4547521"/>
              <a:gd name="connsiteX96" fmla="*/ 6298705 w 12192000"/>
              <a:gd name="connsiteY96" fmla="*/ 415456 h 4547521"/>
              <a:gd name="connsiteX97" fmla="*/ 6313308 w 12192000"/>
              <a:gd name="connsiteY97" fmla="*/ 418121 h 4547521"/>
              <a:gd name="connsiteX98" fmla="*/ 6317834 w 12192000"/>
              <a:gd name="connsiteY98" fmla="*/ 420710 h 4547521"/>
              <a:gd name="connsiteX99" fmla="*/ 6318907 w 12192000"/>
              <a:gd name="connsiteY99" fmla="*/ 424147 h 4547521"/>
              <a:gd name="connsiteX100" fmla="*/ 6320341 w 12192000"/>
              <a:gd name="connsiteY100" fmla="*/ 424049 h 4547521"/>
              <a:gd name="connsiteX101" fmla="*/ 6345071 w 12192000"/>
              <a:gd name="connsiteY101" fmla="*/ 437532 h 4547521"/>
              <a:gd name="connsiteX102" fmla="*/ 6403531 w 12192000"/>
              <a:gd name="connsiteY102" fmla="*/ 458217 h 4547521"/>
              <a:gd name="connsiteX103" fmla="*/ 6438176 w 12192000"/>
              <a:gd name="connsiteY103" fmla="*/ 466191 h 4547521"/>
              <a:gd name="connsiteX104" fmla="*/ 6531805 w 12192000"/>
              <a:gd name="connsiteY104" fmla="*/ 492267 h 4547521"/>
              <a:gd name="connsiteX105" fmla="*/ 6624812 w 12192000"/>
              <a:gd name="connsiteY105" fmla="*/ 521660 h 4547521"/>
              <a:gd name="connsiteX106" fmla="*/ 6665821 w 12192000"/>
              <a:gd name="connsiteY106" fmla="*/ 554387 h 4547521"/>
              <a:gd name="connsiteX107" fmla="*/ 6671133 w 12192000"/>
              <a:gd name="connsiteY107" fmla="*/ 556114 h 4547521"/>
              <a:gd name="connsiteX108" fmla="*/ 6685990 w 12192000"/>
              <a:gd name="connsiteY108" fmla="*/ 556096 h 4547521"/>
              <a:gd name="connsiteX109" fmla="*/ 6691636 w 12192000"/>
              <a:gd name="connsiteY109" fmla="*/ 555309 h 4547521"/>
              <a:gd name="connsiteX110" fmla="*/ 6699772 w 12192000"/>
              <a:gd name="connsiteY110" fmla="*/ 555817 h 4547521"/>
              <a:gd name="connsiteX111" fmla="*/ 6699955 w 12192000"/>
              <a:gd name="connsiteY111" fmla="*/ 556078 h 4547521"/>
              <a:gd name="connsiteX112" fmla="*/ 6707613 w 12192000"/>
              <a:gd name="connsiteY112" fmla="*/ 556069 h 4547521"/>
              <a:gd name="connsiteX113" fmla="*/ 6745320 w 12192000"/>
              <a:gd name="connsiteY113" fmla="*/ 552882 h 4547521"/>
              <a:gd name="connsiteX114" fmla="*/ 6792811 w 12192000"/>
              <a:gd name="connsiteY114" fmla="*/ 579510 h 4547521"/>
              <a:gd name="connsiteX115" fmla="*/ 6812882 w 12192000"/>
              <a:gd name="connsiteY115" fmla="*/ 584835 h 4547521"/>
              <a:gd name="connsiteX116" fmla="*/ 6823500 w 12192000"/>
              <a:gd name="connsiteY116" fmla="*/ 589005 h 4547521"/>
              <a:gd name="connsiteX117" fmla="*/ 6824098 w 12192000"/>
              <a:gd name="connsiteY117" fmla="*/ 590121 h 4547521"/>
              <a:gd name="connsiteX118" fmla="*/ 6860252 w 12192000"/>
              <a:gd name="connsiteY118" fmla="*/ 586942 h 4547521"/>
              <a:gd name="connsiteX119" fmla="*/ 6864904 w 12192000"/>
              <a:gd name="connsiteY119" fmla="*/ 588519 h 4547521"/>
              <a:gd name="connsiteX120" fmla="*/ 6888662 w 12192000"/>
              <a:gd name="connsiteY120" fmla="*/ 583889 h 4547521"/>
              <a:gd name="connsiteX121" fmla="*/ 6900835 w 12192000"/>
              <a:gd name="connsiteY121" fmla="*/ 582861 h 4547521"/>
              <a:gd name="connsiteX122" fmla="*/ 6904484 w 12192000"/>
              <a:gd name="connsiteY122" fmla="*/ 579757 h 4547521"/>
              <a:gd name="connsiteX123" fmla="*/ 6922346 w 12192000"/>
              <a:gd name="connsiteY123" fmla="*/ 579669 h 4547521"/>
              <a:gd name="connsiteX124" fmla="*/ 6924318 w 12192000"/>
              <a:gd name="connsiteY124" fmla="*/ 580719 h 4547521"/>
              <a:gd name="connsiteX125" fmla="*/ 6939344 w 12192000"/>
              <a:gd name="connsiteY125" fmla="*/ 576699 h 4547521"/>
              <a:gd name="connsiteX126" fmla="*/ 6952296 w 12192000"/>
              <a:gd name="connsiteY126" fmla="*/ 568557 h 4547521"/>
              <a:gd name="connsiteX127" fmla="*/ 7103052 w 12192000"/>
              <a:gd name="connsiteY127" fmla="*/ 582744 h 4547521"/>
              <a:gd name="connsiteX128" fmla="*/ 7236304 w 12192000"/>
              <a:gd name="connsiteY128" fmla="*/ 553493 h 4547521"/>
              <a:gd name="connsiteX129" fmla="*/ 7318047 w 12192000"/>
              <a:gd name="connsiteY129" fmla="*/ 562259 h 4547521"/>
              <a:gd name="connsiteX130" fmla="*/ 7343733 w 12192000"/>
              <a:gd name="connsiteY130" fmla="*/ 585691 h 4547521"/>
              <a:gd name="connsiteX131" fmla="*/ 7548358 w 12192000"/>
              <a:gd name="connsiteY131" fmla="*/ 586885 h 4547521"/>
              <a:gd name="connsiteX132" fmla="*/ 7599893 w 12192000"/>
              <a:gd name="connsiteY132" fmla="*/ 596876 h 4547521"/>
              <a:gd name="connsiteX133" fmla="*/ 7646750 w 12192000"/>
              <a:gd name="connsiteY133" fmla="*/ 585890 h 4547521"/>
              <a:gd name="connsiteX134" fmla="*/ 7665217 w 12192000"/>
              <a:gd name="connsiteY134" fmla="*/ 594129 h 4547521"/>
              <a:gd name="connsiteX135" fmla="*/ 7668385 w 12192000"/>
              <a:gd name="connsiteY135" fmla="*/ 595766 h 4547521"/>
              <a:gd name="connsiteX136" fmla="*/ 7681420 w 12192000"/>
              <a:gd name="connsiteY136" fmla="*/ 597598 h 4547521"/>
              <a:gd name="connsiteX137" fmla="*/ 7684651 w 12192000"/>
              <a:gd name="connsiteY137" fmla="*/ 604017 h 4547521"/>
              <a:gd name="connsiteX138" fmla="*/ 7843050 w 12192000"/>
              <a:gd name="connsiteY138" fmla="*/ 614318 h 4547521"/>
              <a:gd name="connsiteX139" fmla="*/ 7911637 w 12192000"/>
              <a:gd name="connsiteY139" fmla="*/ 619036 h 4547521"/>
              <a:gd name="connsiteX140" fmla="*/ 7937365 w 12192000"/>
              <a:gd name="connsiteY140" fmla="*/ 626745 h 4547521"/>
              <a:gd name="connsiteX141" fmla="*/ 8037057 w 12192000"/>
              <a:gd name="connsiteY141" fmla="*/ 650092 h 4547521"/>
              <a:gd name="connsiteX142" fmla="*/ 8122868 w 12192000"/>
              <a:gd name="connsiteY142" fmla="*/ 664374 h 4547521"/>
              <a:gd name="connsiteX143" fmla="*/ 8186750 w 12192000"/>
              <a:gd name="connsiteY143" fmla="*/ 649512 h 4547521"/>
              <a:gd name="connsiteX144" fmla="*/ 8192054 w 12192000"/>
              <a:gd name="connsiteY144" fmla="*/ 654354 h 4547521"/>
              <a:gd name="connsiteX145" fmla="*/ 8235470 w 12192000"/>
              <a:gd name="connsiteY145" fmla="*/ 656418 h 4547521"/>
              <a:gd name="connsiteX146" fmla="*/ 8388968 w 12192000"/>
              <a:gd name="connsiteY146" fmla="*/ 633169 h 4547521"/>
              <a:gd name="connsiteX147" fmla="*/ 8473770 w 12192000"/>
              <a:gd name="connsiteY147" fmla="*/ 638045 h 4547521"/>
              <a:gd name="connsiteX148" fmla="*/ 8503642 w 12192000"/>
              <a:gd name="connsiteY148" fmla="*/ 644691 h 4547521"/>
              <a:gd name="connsiteX149" fmla="*/ 8553701 w 12192000"/>
              <a:gd name="connsiteY149" fmla="*/ 655522 h 4547521"/>
              <a:gd name="connsiteX150" fmla="*/ 8590556 w 12192000"/>
              <a:gd name="connsiteY150" fmla="*/ 675719 h 4547521"/>
              <a:gd name="connsiteX151" fmla="*/ 8632638 w 12192000"/>
              <a:gd name="connsiteY151" fmla="*/ 679979 h 4547521"/>
              <a:gd name="connsiteX152" fmla="*/ 8643140 w 12192000"/>
              <a:gd name="connsiteY152" fmla="*/ 665314 h 4547521"/>
              <a:gd name="connsiteX153" fmla="*/ 8687917 w 12192000"/>
              <a:gd name="connsiteY153" fmla="*/ 674950 h 4547521"/>
              <a:gd name="connsiteX154" fmla="*/ 8755765 w 12192000"/>
              <a:gd name="connsiteY154" fmla="*/ 691285 h 4547521"/>
              <a:gd name="connsiteX155" fmla="*/ 8795085 w 12192000"/>
              <a:gd name="connsiteY155" fmla="*/ 696665 h 4547521"/>
              <a:gd name="connsiteX156" fmla="*/ 8902279 w 12192000"/>
              <a:gd name="connsiteY156" fmla="*/ 715748 h 4547521"/>
              <a:gd name="connsiteX157" fmla="*/ 9009490 w 12192000"/>
              <a:gd name="connsiteY157" fmla="*/ 738207 h 4547521"/>
              <a:gd name="connsiteX158" fmla="*/ 9072120 w 12192000"/>
              <a:gd name="connsiteY158" fmla="*/ 770402 h 4547521"/>
              <a:gd name="connsiteX159" fmla="*/ 9160343 w 12192000"/>
              <a:gd name="connsiteY159" fmla="*/ 786823 h 4547521"/>
              <a:gd name="connsiteX160" fmla="*/ 9174981 w 12192000"/>
              <a:gd name="connsiteY160" fmla="*/ 792339 h 4547521"/>
              <a:gd name="connsiteX161" fmla="*/ 9278987 w 12192000"/>
              <a:gd name="connsiteY161" fmla="*/ 817708 h 4547521"/>
              <a:gd name="connsiteX162" fmla="*/ 9400617 w 12192000"/>
              <a:gd name="connsiteY162" fmla="*/ 821594 h 4547521"/>
              <a:gd name="connsiteX163" fmla="*/ 9552261 w 12192000"/>
              <a:gd name="connsiteY163" fmla="*/ 892908 h 4547521"/>
              <a:gd name="connsiteX164" fmla="*/ 9822258 w 12192000"/>
              <a:gd name="connsiteY164" fmla="*/ 1001931 h 4547521"/>
              <a:gd name="connsiteX165" fmla="*/ 10113244 w 12192000"/>
              <a:gd name="connsiteY165" fmla="*/ 1044587 h 4547521"/>
              <a:gd name="connsiteX166" fmla="*/ 10189871 w 12192000"/>
              <a:gd name="connsiteY166" fmla="*/ 1037468 h 4547521"/>
              <a:gd name="connsiteX167" fmla="*/ 10414253 w 12192000"/>
              <a:gd name="connsiteY167" fmla="*/ 1023452 h 4547521"/>
              <a:gd name="connsiteX168" fmla="*/ 10642574 w 12192000"/>
              <a:gd name="connsiteY168" fmla="*/ 950945 h 4547521"/>
              <a:gd name="connsiteX169" fmla="*/ 10786007 w 12192000"/>
              <a:gd name="connsiteY169" fmla="*/ 939001 h 4547521"/>
              <a:gd name="connsiteX170" fmla="*/ 10854151 w 12192000"/>
              <a:gd name="connsiteY170" fmla="*/ 920241 h 4547521"/>
              <a:gd name="connsiteX171" fmla="*/ 10901354 w 12192000"/>
              <a:gd name="connsiteY171" fmla="*/ 919344 h 4547521"/>
              <a:gd name="connsiteX172" fmla="*/ 10929658 w 12192000"/>
              <a:gd name="connsiteY172" fmla="*/ 917161 h 4547521"/>
              <a:gd name="connsiteX173" fmla="*/ 10978685 w 12192000"/>
              <a:gd name="connsiteY173" fmla="*/ 885931 h 4547521"/>
              <a:gd name="connsiteX174" fmla="*/ 11163594 w 12192000"/>
              <a:gd name="connsiteY174" fmla="*/ 876168 h 4547521"/>
              <a:gd name="connsiteX175" fmla="*/ 11340142 w 12192000"/>
              <a:gd name="connsiteY175" fmla="*/ 907672 h 4547521"/>
              <a:gd name="connsiteX176" fmla="*/ 11603318 w 12192000"/>
              <a:gd name="connsiteY176" fmla="*/ 818203 h 4547521"/>
              <a:gd name="connsiteX177" fmla="*/ 11630282 w 12192000"/>
              <a:gd name="connsiteY177" fmla="*/ 811183 h 4547521"/>
              <a:gd name="connsiteX178" fmla="*/ 11776458 w 12192000"/>
              <a:gd name="connsiteY178" fmla="*/ 776411 h 4547521"/>
              <a:gd name="connsiteX179" fmla="*/ 12105816 w 12192000"/>
              <a:gd name="connsiteY179" fmla="*/ 760312 h 4547521"/>
              <a:gd name="connsiteX180" fmla="*/ 12192000 w 12192000"/>
              <a:gd name="connsiteY180" fmla="*/ 696347 h 4547521"/>
              <a:gd name="connsiteX181" fmla="*/ 12192000 w 12192000"/>
              <a:gd name="connsiteY181" fmla="*/ 4547521 h 4547521"/>
              <a:gd name="connsiteX182" fmla="*/ 0 w 12192000"/>
              <a:gd name="connsiteY182" fmla="*/ 4547521 h 4547521"/>
              <a:gd name="connsiteX183" fmla="*/ 0 w 12192000"/>
              <a:gd name="connsiteY183" fmla="*/ 540559 h 4547521"/>
              <a:gd name="connsiteX184" fmla="*/ 3948 w 12192000"/>
              <a:gd name="connsiteY184" fmla="*/ 539517 h 4547521"/>
              <a:gd name="connsiteX185" fmla="*/ 79987 w 12192000"/>
              <a:gd name="connsiteY185" fmla="*/ 526045 h 4547521"/>
              <a:gd name="connsiteX186" fmla="*/ 173247 w 12192000"/>
              <a:gd name="connsiteY186" fmla="*/ 477570 h 4547521"/>
              <a:gd name="connsiteX187" fmla="*/ 206877 w 12192000"/>
              <a:gd name="connsiteY187" fmla="*/ 473029 h 4547521"/>
              <a:gd name="connsiteX188" fmla="*/ 205655 w 12192000"/>
              <a:gd name="connsiteY188" fmla="*/ 464452 h 4547521"/>
              <a:gd name="connsiteX189" fmla="*/ 218147 w 12192000"/>
              <a:gd name="connsiteY189" fmla="*/ 463821 h 4547521"/>
              <a:gd name="connsiteX190" fmla="*/ 246031 w 12192000"/>
              <a:gd name="connsiteY190" fmla="*/ 463612 h 4547521"/>
              <a:gd name="connsiteX191" fmla="*/ 329529 w 12192000"/>
              <a:gd name="connsiteY191" fmla="*/ 461232 h 4547521"/>
              <a:gd name="connsiteX192" fmla="*/ 352311 w 12192000"/>
              <a:gd name="connsiteY192" fmla="*/ 444784 h 4547521"/>
              <a:gd name="connsiteX193" fmla="*/ 373861 w 12192000"/>
              <a:gd name="connsiteY193" fmla="*/ 444526 h 4547521"/>
              <a:gd name="connsiteX194" fmla="*/ 498838 w 12192000"/>
              <a:gd name="connsiteY194" fmla="*/ 422480 h 4547521"/>
              <a:gd name="connsiteX195" fmla="*/ 516021 w 12192000"/>
              <a:gd name="connsiteY195" fmla="*/ 420831 h 4547521"/>
              <a:gd name="connsiteX196" fmla="*/ 525327 w 12192000"/>
              <a:gd name="connsiteY196" fmla="*/ 413441 h 4547521"/>
              <a:gd name="connsiteX197" fmla="*/ 558651 w 12192000"/>
              <a:gd name="connsiteY197" fmla="*/ 411971 h 4547521"/>
              <a:gd name="connsiteX198" fmla="*/ 560193 w 12192000"/>
              <a:gd name="connsiteY198" fmla="*/ 407763 h 4547521"/>
              <a:gd name="connsiteX199" fmla="*/ 669729 w 12192000"/>
              <a:gd name="connsiteY199" fmla="*/ 371635 h 4547521"/>
              <a:gd name="connsiteX200" fmla="*/ 688496 w 12192000"/>
              <a:gd name="connsiteY200" fmla="*/ 365667 h 4547521"/>
              <a:gd name="connsiteX201" fmla="*/ 704711 w 12192000"/>
              <a:gd name="connsiteY201" fmla="*/ 367477 h 4547521"/>
              <a:gd name="connsiteX202" fmla="*/ 794485 w 12192000"/>
              <a:gd name="connsiteY202" fmla="*/ 362319 h 4547521"/>
              <a:gd name="connsiteX203" fmla="*/ 815839 w 12192000"/>
              <a:gd name="connsiteY203" fmla="*/ 365486 h 4547521"/>
              <a:gd name="connsiteX204" fmla="*/ 824819 w 12192000"/>
              <a:gd name="connsiteY204" fmla="*/ 372172 h 4547521"/>
              <a:gd name="connsiteX205" fmla="*/ 859579 w 12192000"/>
              <a:gd name="connsiteY205" fmla="*/ 359538 h 4547521"/>
              <a:gd name="connsiteX206" fmla="*/ 913213 w 12192000"/>
              <a:gd name="connsiteY206" fmla="*/ 350881 h 4547521"/>
              <a:gd name="connsiteX207" fmla="*/ 938704 w 12192000"/>
              <a:gd name="connsiteY207" fmla="*/ 344632 h 4547521"/>
              <a:gd name="connsiteX208" fmla="*/ 959272 w 12192000"/>
              <a:gd name="connsiteY208" fmla="*/ 348425 h 4547521"/>
              <a:gd name="connsiteX209" fmla="*/ 1076317 w 12192000"/>
              <a:gd name="connsiteY209" fmla="*/ 349387 h 4547521"/>
              <a:gd name="connsiteX210" fmla="*/ 1103231 w 12192000"/>
              <a:gd name="connsiteY210" fmla="*/ 355414 h 4547521"/>
              <a:gd name="connsiteX211" fmla="*/ 1115987 w 12192000"/>
              <a:gd name="connsiteY211" fmla="*/ 367428 h 4547521"/>
              <a:gd name="connsiteX212" fmla="*/ 1125983 w 12192000"/>
              <a:gd name="connsiteY212" fmla="*/ 363144 h 4547521"/>
              <a:gd name="connsiteX213" fmla="*/ 1196778 w 12192000"/>
              <a:gd name="connsiteY213" fmla="*/ 362717 h 4547521"/>
              <a:gd name="connsiteX214" fmla="*/ 1242961 w 12192000"/>
              <a:gd name="connsiteY214" fmla="*/ 361342 h 4547521"/>
              <a:gd name="connsiteX215" fmla="*/ 1245768 w 12192000"/>
              <a:gd name="connsiteY215" fmla="*/ 344848 h 4547521"/>
              <a:gd name="connsiteX216" fmla="*/ 1286892 w 12192000"/>
              <a:gd name="connsiteY216" fmla="*/ 338972 h 4547521"/>
              <a:gd name="connsiteX217" fmla="*/ 1330717 w 12192000"/>
              <a:gd name="connsiteY217" fmla="*/ 349560 h 4547521"/>
              <a:gd name="connsiteX218" fmla="*/ 1382372 w 12192000"/>
              <a:gd name="connsiteY218" fmla="*/ 348076 h 4547521"/>
              <a:gd name="connsiteX219" fmla="*/ 1413281 w 12192000"/>
              <a:gd name="connsiteY219" fmla="*/ 347368 h 4547521"/>
              <a:gd name="connsiteX220" fmla="*/ 1494404 w 12192000"/>
              <a:gd name="connsiteY220" fmla="*/ 331984 h 4547521"/>
              <a:gd name="connsiteX221" fmla="*/ 1626029 w 12192000"/>
              <a:gd name="connsiteY221" fmla="*/ 273490 h 4547521"/>
              <a:gd name="connsiteX222" fmla="*/ 1667354 w 12192000"/>
              <a:gd name="connsiteY222" fmla="*/ 265201 h 4547521"/>
              <a:gd name="connsiteX223" fmla="*/ 1674578 w 12192000"/>
              <a:gd name="connsiteY223" fmla="*/ 268574 h 4547521"/>
              <a:gd name="connsiteX224" fmla="*/ 1880316 w 12192000"/>
              <a:gd name="connsiteY224" fmla="*/ 233445 h 4547521"/>
              <a:gd name="connsiteX225" fmla="*/ 1917126 w 12192000"/>
              <a:gd name="connsiteY225" fmla="*/ 231388 h 4547521"/>
              <a:gd name="connsiteX226" fmla="*/ 1944692 w 12192000"/>
              <a:gd name="connsiteY226" fmla="*/ 232672 h 4547521"/>
              <a:gd name="connsiteX227" fmla="*/ 2010665 w 12192000"/>
              <a:gd name="connsiteY227" fmla="*/ 220971 h 4547521"/>
              <a:gd name="connsiteX228" fmla="*/ 2118270 w 12192000"/>
              <a:gd name="connsiteY228" fmla="*/ 195315 h 4547521"/>
              <a:gd name="connsiteX229" fmla="*/ 2141504 w 12192000"/>
              <a:gd name="connsiteY229" fmla="*/ 191262 h 4547521"/>
              <a:gd name="connsiteX230" fmla="*/ 2162752 w 12192000"/>
              <a:gd name="connsiteY230" fmla="*/ 193376 h 4547521"/>
              <a:gd name="connsiteX231" fmla="*/ 2168793 w 12192000"/>
              <a:gd name="connsiteY231" fmla="*/ 198745 h 4547521"/>
              <a:gd name="connsiteX232" fmla="*/ 2181778 w 12192000"/>
              <a:gd name="connsiteY232" fmla="*/ 197415 h 4547521"/>
              <a:gd name="connsiteX233" fmla="*/ 2185499 w 12192000"/>
              <a:gd name="connsiteY233" fmla="*/ 198232 h 4547521"/>
              <a:gd name="connsiteX234" fmla="*/ 2206566 w 12192000"/>
              <a:gd name="connsiteY234" fmla="*/ 201739 h 4547521"/>
              <a:gd name="connsiteX235" fmla="*/ 2244903 w 12192000"/>
              <a:gd name="connsiteY235" fmla="*/ 180167 h 4547521"/>
              <a:gd name="connsiteX236" fmla="*/ 2297531 w 12192000"/>
              <a:gd name="connsiteY236" fmla="*/ 177533 h 4547521"/>
              <a:gd name="connsiteX237" fmla="*/ 2488258 w 12192000"/>
              <a:gd name="connsiteY237" fmla="*/ 130312 h 4547521"/>
              <a:gd name="connsiteX238" fmla="*/ 2523236 w 12192000"/>
              <a:gd name="connsiteY238" fmla="*/ 146630 h 4547521"/>
              <a:gd name="connsiteX239" fmla="*/ 2603355 w 12192000"/>
              <a:gd name="connsiteY239" fmla="*/ 135687 h 4547521"/>
              <a:gd name="connsiteX240" fmla="*/ 2713319 w 12192000"/>
              <a:gd name="connsiteY240" fmla="*/ 76244 h 4547521"/>
              <a:gd name="connsiteX241" fmla="*/ 2860143 w 12192000"/>
              <a:gd name="connsiteY241" fmla="*/ 54169 h 4547521"/>
              <a:gd name="connsiteX242" fmla="*/ 2868320 w 12192000"/>
              <a:gd name="connsiteY242" fmla="*/ 43328 h 4547521"/>
              <a:gd name="connsiteX243" fmla="*/ 2880379 w 12192000"/>
              <a:gd name="connsiteY243" fmla="*/ 35935 h 4547521"/>
              <a:gd name="connsiteX244" fmla="*/ 2882710 w 12192000"/>
              <a:gd name="connsiteY244" fmla="*/ 36473 h 4547521"/>
              <a:gd name="connsiteX245" fmla="*/ 2899268 w 12192000"/>
              <a:gd name="connsiteY245" fmla="*/ 32168 h 4547521"/>
              <a:gd name="connsiteX246" fmla="*/ 2901185 w 12192000"/>
              <a:gd name="connsiteY246" fmla="*/ 28339 h 4547521"/>
              <a:gd name="connsiteX247" fmla="*/ 2912009 w 12192000"/>
              <a:gd name="connsiteY247" fmla="*/ 24480 h 4547521"/>
              <a:gd name="connsiteX248" fmla="*/ 2931895 w 12192000"/>
              <a:gd name="connsiteY248" fmla="*/ 14442 h 4547521"/>
              <a:gd name="connsiteX249" fmla="*/ 2936965 w 12192000"/>
              <a:gd name="connsiteY249" fmla="*/ 14848 h 4547521"/>
              <a:gd name="connsiteX250" fmla="*/ 2969058 w 12192000"/>
              <a:gd name="connsiteY250" fmla="*/ 3265 h 4547521"/>
              <a:gd name="connsiteX251" fmla="*/ 2970141 w 12192000"/>
              <a:gd name="connsiteY251" fmla="*/ 4190 h 4547521"/>
              <a:gd name="connsiteX252" fmla="*/ 2981985 w 12192000"/>
              <a:gd name="connsiteY252" fmla="*/ 5666 h 4547521"/>
              <a:gd name="connsiteX253" fmla="*/ 3003160 w 12192000"/>
              <a:gd name="connsiteY253" fmla="*/ 6010 h 4547521"/>
              <a:gd name="connsiteX254" fmla="*/ 3059919 w 12192000"/>
              <a:gd name="connsiteY254" fmla="*/ 20227 h 4547521"/>
              <a:gd name="connsiteX255" fmla="*/ 3093450 w 12192000"/>
              <a:gd name="connsiteY255" fmla="*/ 8272 h 4547521"/>
              <a:gd name="connsiteX256" fmla="*/ 3100564 w 12192000"/>
              <a:gd name="connsiteY256" fmla="*/ 6452 h 4547521"/>
              <a:gd name="connsiteX0" fmla="*/ 3100564 w 12192000"/>
              <a:gd name="connsiteY0" fmla="*/ 6375 h 4547444"/>
              <a:gd name="connsiteX1" fmla="*/ 3287078 w 12192000"/>
              <a:gd name="connsiteY1" fmla="*/ 27606 h 4547444"/>
              <a:gd name="connsiteX2" fmla="*/ 3386448 w 12192000"/>
              <a:gd name="connsiteY2" fmla="*/ 30393 h 4547444"/>
              <a:gd name="connsiteX3" fmla="*/ 3422427 w 12192000"/>
              <a:gd name="connsiteY3" fmla="*/ 29823 h 4547444"/>
              <a:gd name="connsiteX4" fmla="*/ 3486559 w 12192000"/>
              <a:gd name="connsiteY4" fmla="*/ 35770 h 4547444"/>
              <a:gd name="connsiteX5" fmla="*/ 3515932 w 12192000"/>
              <a:gd name="connsiteY5" fmla="*/ 42810 h 4547444"/>
              <a:gd name="connsiteX6" fmla="*/ 3517220 w 12192000"/>
              <a:gd name="connsiteY6" fmla="*/ 42377 h 4547444"/>
              <a:gd name="connsiteX7" fmla="*/ 3519845 w 12192000"/>
              <a:gd name="connsiteY7" fmla="*/ 45407 h 4547444"/>
              <a:gd name="connsiteX8" fmla="*/ 3525279 w 12192000"/>
              <a:gd name="connsiteY8" fmla="*/ 46811 h 4547444"/>
              <a:gd name="connsiteX9" fmla="*/ 3540113 w 12192000"/>
              <a:gd name="connsiteY9" fmla="*/ 45907 h 4547444"/>
              <a:gd name="connsiteX10" fmla="*/ 3545692 w 12192000"/>
              <a:gd name="connsiteY10" fmla="*/ 44786 h 4547444"/>
              <a:gd name="connsiteX11" fmla="*/ 3553854 w 12192000"/>
              <a:gd name="connsiteY11" fmla="*/ 44807 h 4547444"/>
              <a:gd name="connsiteX12" fmla="*/ 3554058 w 12192000"/>
              <a:gd name="connsiteY12" fmla="*/ 45056 h 4547444"/>
              <a:gd name="connsiteX13" fmla="*/ 3561703 w 12192000"/>
              <a:gd name="connsiteY13" fmla="*/ 44591 h 4547444"/>
              <a:gd name="connsiteX14" fmla="*/ 3599112 w 12192000"/>
              <a:gd name="connsiteY14" fmla="*/ 39166 h 4547444"/>
              <a:gd name="connsiteX15" fmla="*/ 3648544 w 12192000"/>
              <a:gd name="connsiteY15" fmla="*/ 62881 h 4547444"/>
              <a:gd name="connsiteX16" fmla="*/ 3668987 w 12192000"/>
              <a:gd name="connsiteY16" fmla="*/ 66992 h 4547444"/>
              <a:gd name="connsiteX17" fmla="*/ 3679906 w 12192000"/>
              <a:gd name="connsiteY17" fmla="*/ 70516 h 4547444"/>
              <a:gd name="connsiteX18" fmla="*/ 3680583 w 12192000"/>
              <a:gd name="connsiteY18" fmla="*/ 71594 h 4547444"/>
              <a:gd name="connsiteX19" fmla="*/ 3716448 w 12192000"/>
              <a:gd name="connsiteY19" fmla="*/ 66268 h 4547444"/>
              <a:gd name="connsiteX20" fmla="*/ 3721210 w 12192000"/>
              <a:gd name="connsiteY20" fmla="*/ 67563 h 4547444"/>
              <a:gd name="connsiteX21" fmla="*/ 3744585 w 12192000"/>
              <a:gd name="connsiteY21" fmla="*/ 61530 h 4547444"/>
              <a:gd name="connsiteX22" fmla="*/ 3756664 w 12192000"/>
              <a:gd name="connsiteY22" fmla="*/ 59781 h 4547444"/>
              <a:gd name="connsiteX23" fmla="*/ 3760076 w 12192000"/>
              <a:gd name="connsiteY23" fmla="*/ 56468 h 4547444"/>
              <a:gd name="connsiteX24" fmla="*/ 3777900 w 12192000"/>
              <a:gd name="connsiteY24" fmla="*/ 55315 h 4547444"/>
              <a:gd name="connsiteX25" fmla="*/ 3779950 w 12192000"/>
              <a:gd name="connsiteY25" fmla="*/ 56246 h 4547444"/>
              <a:gd name="connsiteX26" fmla="*/ 3794650 w 12192000"/>
              <a:gd name="connsiteY26" fmla="*/ 51341 h 4547444"/>
              <a:gd name="connsiteX27" fmla="*/ 3806969 w 12192000"/>
              <a:gd name="connsiteY27" fmla="*/ 42453 h 4547444"/>
              <a:gd name="connsiteX28" fmla="*/ 3958577 w 12192000"/>
              <a:gd name="connsiteY28" fmla="*/ 47607 h 4547444"/>
              <a:gd name="connsiteX29" fmla="*/ 4089430 w 12192000"/>
              <a:gd name="connsiteY29" fmla="*/ 10501 h 4547444"/>
              <a:gd name="connsiteX30" fmla="*/ 4171715 w 12192000"/>
              <a:gd name="connsiteY30" fmla="*/ 14367 h 4547444"/>
              <a:gd name="connsiteX31" fmla="*/ 4199128 w 12192000"/>
              <a:gd name="connsiteY31" fmla="*/ 36195 h 4547444"/>
              <a:gd name="connsiteX32" fmla="*/ 4403546 w 12192000"/>
              <a:gd name="connsiteY32" fmla="*/ 25184 h 4547444"/>
              <a:gd name="connsiteX33" fmla="*/ 4455762 w 12192000"/>
              <a:gd name="connsiteY33" fmla="*/ 32072 h 4547444"/>
              <a:gd name="connsiteX34" fmla="*/ 4501720 w 12192000"/>
              <a:gd name="connsiteY34" fmla="*/ 18325 h 4547444"/>
              <a:gd name="connsiteX35" fmla="*/ 4520780 w 12192000"/>
              <a:gd name="connsiteY35" fmla="*/ 25438 h 4547444"/>
              <a:gd name="connsiteX36" fmla="*/ 4524071 w 12192000"/>
              <a:gd name="connsiteY36" fmla="*/ 26883 h 4547444"/>
              <a:gd name="connsiteX37" fmla="*/ 4537225 w 12192000"/>
              <a:gd name="connsiteY37" fmla="*/ 27930 h 4547444"/>
              <a:gd name="connsiteX38" fmla="*/ 4540932 w 12192000"/>
              <a:gd name="connsiteY38" fmla="*/ 34139 h 4547444"/>
              <a:gd name="connsiteX39" fmla="*/ 4560732 w 12192000"/>
              <a:gd name="connsiteY39" fmla="*/ 39954 h 4547444"/>
              <a:gd name="connsiteX40" fmla="*/ 4584946 w 12192000"/>
              <a:gd name="connsiteY40" fmla="*/ 40234 h 4547444"/>
              <a:gd name="connsiteX41" fmla="*/ 4670972 w 12192000"/>
              <a:gd name="connsiteY41" fmla="*/ 41875 h 4547444"/>
              <a:gd name="connsiteX42" fmla="*/ 4685002 w 12192000"/>
              <a:gd name="connsiteY42" fmla="*/ 38521 h 4547444"/>
              <a:gd name="connsiteX43" fmla="*/ 4730794 w 12192000"/>
              <a:gd name="connsiteY43" fmla="*/ 44114 h 4547444"/>
              <a:gd name="connsiteX44" fmla="*/ 4771603 w 12192000"/>
              <a:gd name="connsiteY44" fmla="*/ 45372 h 4547444"/>
              <a:gd name="connsiteX45" fmla="*/ 4798044 w 12192000"/>
              <a:gd name="connsiteY45" fmla="*/ 42704 h 4547444"/>
              <a:gd name="connsiteX46" fmla="*/ 4804975 w 12192000"/>
              <a:gd name="connsiteY46" fmla="*/ 44915 h 4547444"/>
              <a:gd name="connsiteX47" fmla="*/ 4831600 w 12192000"/>
              <a:gd name="connsiteY47" fmla="*/ 46341 h 4547444"/>
              <a:gd name="connsiteX48" fmla="*/ 4845162 w 12192000"/>
              <a:gd name="connsiteY48" fmla="*/ 43064 h 4547444"/>
              <a:gd name="connsiteX49" fmla="*/ 4858548 w 12192000"/>
              <a:gd name="connsiteY49" fmla="*/ 50610 h 4547444"/>
              <a:gd name="connsiteX50" fmla="*/ 4861820 w 12192000"/>
              <a:gd name="connsiteY50" fmla="*/ 56140 h 4547444"/>
              <a:gd name="connsiteX51" fmla="*/ 4880767 w 12192000"/>
              <a:gd name="connsiteY51" fmla="*/ 53657 h 4547444"/>
              <a:gd name="connsiteX52" fmla="*/ 4896300 w 12192000"/>
              <a:gd name="connsiteY52" fmla="*/ 59061 h 4547444"/>
              <a:gd name="connsiteX53" fmla="*/ 4909841 w 12192000"/>
              <a:gd name="connsiteY53" fmla="*/ 55528 h 4547444"/>
              <a:gd name="connsiteX54" fmla="*/ 4915461 w 12192000"/>
              <a:gd name="connsiteY54" fmla="*/ 56324 h 4547444"/>
              <a:gd name="connsiteX55" fmla="*/ 4929430 w 12192000"/>
              <a:gd name="connsiteY55" fmla="*/ 58998 h 4547444"/>
              <a:gd name="connsiteX56" fmla="*/ 4953531 w 12192000"/>
              <a:gd name="connsiteY56" fmla="*/ 64940 h 4547444"/>
              <a:gd name="connsiteX57" fmla="*/ 4961050 w 12192000"/>
              <a:gd name="connsiteY57" fmla="*/ 65767 h 4547444"/>
              <a:gd name="connsiteX58" fmla="*/ 4977419 w 12192000"/>
              <a:gd name="connsiteY58" fmla="*/ 74854 h 4547444"/>
              <a:gd name="connsiteX59" fmla="*/ 5009106 w 12192000"/>
              <a:gd name="connsiteY59" fmla="*/ 82624 h 4547444"/>
              <a:gd name="connsiteX60" fmla="*/ 5064895 w 12192000"/>
              <a:gd name="connsiteY60" fmla="*/ 109738 h 4547444"/>
              <a:gd name="connsiteX61" fmla="*/ 5097688 w 12192000"/>
              <a:gd name="connsiteY61" fmla="*/ 122676 h 4547444"/>
              <a:gd name="connsiteX62" fmla="*/ 5119875 w 12192000"/>
              <a:gd name="connsiteY62" fmla="*/ 134601 h 4547444"/>
              <a:gd name="connsiteX63" fmla="*/ 5185360 w 12192000"/>
              <a:gd name="connsiteY63" fmla="*/ 151443 h 4547444"/>
              <a:gd name="connsiteX64" fmla="*/ 5297679 w 12192000"/>
              <a:gd name="connsiteY64" fmla="*/ 173709 h 4547444"/>
              <a:gd name="connsiteX65" fmla="*/ 5320681 w 12192000"/>
              <a:gd name="connsiteY65" fmla="*/ 179692 h 4547444"/>
              <a:gd name="connsiteX66" fmla="*/ 5336842 w 12192000"/>
              <a:gd name="connsiteY66" fmla="*/ 189776 h 4547444"/>
              <a:gd name="connsiteX67" fmla="*/ 5337444 w 12192000"/>
              <a:gd name="connsiteY67" fmla="*/ 196421 h 4547444"/>
              <a:gd name="connsiteX68" fmla="*/ 5349516 w 12192000"/>
              <a:gd name="connsiteY68" fmla="*/ 200505 h 4547444"/>
              <a:gd name="connsiteX69" fmla="*/ 5351972 w 12192000"/>
              <a:gd name="connsiteY69" fmla="*/ 202623 h 4547444"/>
              <a:gd name="connsiteX70" fmla="*/ 5366814 w 12192000"/>
              <a:gd name="connsiteY70" fmla="*/ 213739 h 4547444"/>
              <a:gd name="connsiteX71" fmla="*/ 5417244 w 12192000"/>
              <a:gd name="connsiteY71" fmla="*/ 211827 h 4547444"/>
              <a:gd name="connsiteX72" fmla="*/ 5463870 w 12192000"/>
              <a:gd name="connsiteY72" fmla="*/ 230568 h 4547444"/>
              <a:gd name="connsiteX73" fmla="*/ 5664412 w 12192000"/>
              <a:gd name="connsiteY73" fmla="*/ 268648 h 4547444"/>
              <a:gd name="connsiteX74" fmla="*/ 5680257 w 12192000"/>
              <a:gd name="connsiteY74" fmla="*/ 295413 h 4547444"/>
              <a:gd name="connsiteX75" fmla="*/ 5757046 w 12192000"/>
              <a:gd name="connsiteY75" fmla="*/ 318453 h 4547444"/>
              <a:gd name="connsiteX76" fmla="*/ 5899668 w 12192000"/>
              <a:gd name="connsiteY76" fmla="*/ 314896 h 4547444"/>
              <a:gd name="connsiteX77" fmla="*/ 6042086 w 12192000"/>
              <a:gd name="connsiteY77" fmla="*/ 355518 h 4547444"/>
              <a:gd name="connsiteX78" fmla="*/ 6058069 w 12192000"/>
              <a:gd name="connsiteY78" fmla="*/ 350170 h 4547444"/>
              <a:gd name="connsiteX79" fmla="*/ 6074444 w 12192000"/>
              <a:gd name="connsiteY79" fmla="*/ 349088 h 4547444"/>
              <a:gd name="connsiteX80" fmla="*/ 6075959 w 12192000"/>
              <a:gd name="connsiteY80" fmla="*/ 350435 h 4547444"/>
              <a:gd name="connsiteX81" fmla="*/ 6093540 w 12192000"/>
              <a:gd name="connsiteY81" fmla="*/ 353576 h 4547444"/>
              <a:gd name="connsiteX82" fmla="*/ 6098369 w 12192000"/>
              <a:gd name="connsiteY82" fmla="*/ 351305 h 4547444"/>
              <a:gd name="connsiteX83" fmla="*/ 6110738 w 12192000"/>
              <a:gd name="connsiteY83" fmla="*/ 352533 h 4547444"/>
              <a:gd name="connsiteX84" fmla="*/ 6135933 w 12192000"/>
              <a:gd name="connsiteY84" fmla="*/ 352452 h 4547444"/>
              <a:gd name="connsiteX85" fmla="*/ 6139871 w 12192000"/>
              <a:gd name="connsiteY85" fmla="*/ 354780 h 4547444"/>
              <a:gd name="connsiteX86" fmla="*/ 6176662 w 12192000"/>
              <a:gd name="connsiteY86" fmla="*/ 358308 h 4547444"/>
              <a:gd name="connsiteX87" fmla="*/ 6176801 w 12192000"/>
              <a:gd name="connsiteY87" fmla="*/ 359470 h 4547444"/>
              <a:gd name="connsiteX88" fmla="*/ 6185563 w 12192000"/>
              <a:gd name="connsiteY88" fmla="*/ 365325 h 4547444"/>
              <a:gd name="connsiteX89" fmla="*/ 6203148 w 12192000"/>
              <a:gd name="connsiteY89" fmla="*/ 373978 h 4547444"/>
              <a:gd name="connsiteX90" fmla="*/ 6239136 w 12192000"/>
              <a:gd name="connsiteY90" fmla="*/ 407698 h 4547444"/>
              <a:gd name="connsiteX91" fmla="*/ 6277452 w 12192000"/>
              <a:gd name="connsiteY91" fmla="*/ 411500 h 4547444"/>
              <a:gd name="connsiteX92" fmla="*/ 6284979 w 12192000"/>
              <a:gd name="connsiteY92" fmla="*/ 412874 h 4547444"/>
              <a:gd name="connsiteX93" fmla="*/ 6285055 w 12192000"/>
              <a:gd name="connsiteY93" fmla="*/ 413153 h 4547444"/>
              <a:gd name="connsiteX94" fmla="*/ 6292844 w 12192000"/>
              <a:gd name="connsiteY94" fmla="*/ 415103 h 4547444"/>
              <a:gd name="connsiteX95" fmla="*/ 6298705 w 12192000"/>
              <a:gd name="connsiteY95" fmla="*/ 415379 h 4547444"/>
              <a:gd name="connsiteX96" fmla="*/ 6313308 w 12192000"/>
              <a:gd name="connsiteY96" fmla="*/ 418044 h 4547444"/>
              <a:gd name="connsiteX97" fmla="*/ 6317834 w 12192000"/>
              <a:gd name="connsiteY97" fmla="*/ 420633 h 4547444"/>
              <a:gd name="connsiteX98" fmla="*/ 6318907 w 12192000"/>
              <a:gd name="connsiteY98" fmla="*/ 424070 h 4547444"/>
              <a:gd name="connsiteX99" fmla="*/ 6320341 w 12192000"/>
              <a:gd name="connsiteY99" fmla="*/ 423972 h 4547444"/>
              <a:gd name="connsiteX100" fmla="*/ 6345071 w 12192000"/>
              <a:gd name="connsiteY100" fmla="*/ 437455 h 4547444"/>
              <a:gd name="connsiteX101" fmla="*/ 6403531 w 12192000"/>
              <a:gd name="connsiteY101" fmla="*/ 458140 h 4547444"/>
              <a:gd name="connsiteX102" fmla="*/ 6438176 w 12192000"/>
              <a:gd name="connsiteY102" fmla="*/ 466114 h 4547444"/>
              <a:gd name="connsiteX103" fmla="*/ 6531805 w 12192000"/>
              <a:gd name="connsiteY103" fmla="*/ 492190 h 4547444"/>
              <a:gd name="connsiteX104" fmla="*/ 6624812 w 12192000"/>
              <a:gd name="connsiteY104" fmla="*/ 521583 h 4547444"/>
              <a:gd name="connsiteX105" fmla="*/ 6665821 w 12192000"/>
              <a:gd name="connsiteY105" fmla="*/ 554310 h 4547444"/>
              <a:gd name="connsiteX106" fmla="*/ 6671133 w 12192000"/>
              <a:gd name="connsiteY106" fmla="*/ 556037 h 4547444"/>
              <a:gd name="connsiteX107" fmla="*/ 6685990 w 12192000"/>
              <a:gd name="connsiteY107" fmla="*/ 556019 h 4547444"/>
              <a:gd name="connsiteX108" fmla="*/ 6691636 w 12192000"/>
              <a:gd name="connsiteY108" fmla="*/ 555232 h 4547444"/>
              <a:gd name="connsiteX109" fmla="*/ 6699772 w 12192000"/>
              <a:gd name="connsiteY109" fmla="*/ 555740 h 4547444"/>
              <a:gd name="connsiteX110" fmla="*/ 6699955 w 12192000"/>
              <a:gd name="connsiteY110" fmla="*/ 556001 h 4547444"/>
              <a:gd name="connsiteX111" fmla="*/ 6707613 w 12192000"/>
              <a:gd name="connsiteY111" fmla="*/ 555992 h 4547444"/>
              <a:gd name="connsiteX112" fmla="*/ 6745320 w 12192000"/>
              <a:gd name="connsiteY112" fmla="*/ 552805 h 4547444"/>
              <a:gd name="connsiteX113" fmla="*/ 6792811 w 12192000"/>
              <a:gd name="connsiteY113" fmla="*/ 579433 h 4547444"/>
              <a:gd name="connsiteX114" fmla="*/ 6812882 w 12192000"/>
              <a:gd name="connsiteY114" fmla="*/ 584758 h 4547444"/>
              <a:gd name="connsiteX115" fmla="*/ 6823500 w 12192000"/>
              <a:gd name="connsiteY115" fmla="*/ 588928 h 4547444"/>
              <a:gd name="connsiteX116" fmla="*/ 6824098 w 12192000"/>
              <a:gd name="connsiteY116" fmla="*/ 590044 h 4547444"/>
              <a:gd name="connsiteX117" fmla="*/ 6860252 w 12192000"/>
              <a:gd name="connsiteY117" fmla="*/ 586865 h 4547444"/>
              <a:gd name="connsiteX118" fmla="*/ 6864904 w 12192000"/>
              <a:gd name="connsiteY118" fmla="*/ 588442 h 4547444"/>
              <a:gd name="connsiteX119" fmla="*/ 6888662 w 12192000"/>
              <a:gd name="connsiteY119" fmla="*/ 583812 h 4547444"/>
              <a:gd name="connsiteX120" fmla="*/ 6900835 w 12192000"/>
              <a:gd name="connsiteY120" fmla="*/ 582784 h 4547444"/>
              <a:gd name="connsiteX121" fmla="*/ 6904484 w 12192000"/>
              <a:gd name="connsiteY121" fmla="*/ 579680 h 4547444"/>
              <a:gd name="connsiteX122" fmla="*/ 6922346 w 12192000"/>
              <a:gd name="connsiteY122" fmla="*/ 579592 h 4547444"/>
              <a:gd name="connsiteX123" fmla="*/ 6924318 w 12192000"/>
              <a:gd name="connsiteY123" fmla="*/ 580642 h 4547444"/>
              <a:gd name="connsiteX124" fmla="*/ 6939344 w 12192000"/>
              <a:gd name="connsiteY124" fmla="*/ 576622 h 4547444"/>
              <a:gd name="connsiteX125" fmla="*/ 6952296 w 12192000"/>
              <a:gd name="connsiteY125" fmla="*/ 568480 h 4547444"/>
              <a:gd name="connsiteX126" fmla="*/ 7103052 w 12192000"/>
              <a:gd name="connsiteY126" fmla="*/ 582667 h 4547444"/>
              <a:gd name="connsiteX127" fmla="*/ 7236304 w 12192000"/>
              <a:gd name="connsiteY127" fmla="*/ 553416 h 4547444"/>
              <a:gd name="connsiteX128" fmla="*/ 7318047 w 12192000"/>
              <a:gd name="connsiteY128" fmla="*/ 562182 h 4547444"/>
              <a:gd name="connsiteX129" fmla="*/ 7343733 w 12192000"/>
              <a:gd name="connsiteY129" fmla="*/ 585614 h 4547444"/>
              <a:gd name="connsiteX130" fmla="*/ 7548358 w 12192000"/>
              <a:gd name="connsiteY130" fmla="*/ 586808 h 4547444"/>
              <a:gd name="connsiteX131" fmla="*/ 7599893 w 12192000"/>
              <a:gd name="connsiteY131" fmla="*/ 596799 h 4547444"/>
              <a:gd name="connsiteX132" fmla="*/ 7646750 w 12192000"/>
              <a:gd name="connsiteY132" fmla="*/ 585813 h 4547444"/>
              <a:gd name="connsiteX133" fmla="*/ 7665217 w 12192000"/>
              <a:gd name="connsiteY133" fmla="*/ 594052 h 4547444"/>
              <a:gd name="connsiteX134" fmla="*/ 7668385 w 12192000"/>
              <a:gd name="connsiteY134" fmla="*/ 595689 h 4547444"/>
              <a:gd name="connsiteX135" fmla="*/ 7681420 w 12192000"/>
              <a:gd name="connsiteY135" fmla="*/ 597521 h 4547444"/>
              <a:gd name="connsiteX136" fmla="*/ 7684651 w 12192000"/>
              <a:gd name="connsiteY136" fmla="*/ 603940 h 4547444"/>
              <a:gd name="connsiteX137" fmla="*/ 7843050 w 12192000"/>
              <a:gd name="connsiteY137" fmla="*/ 614241 h 4547444"/>
              <a:gd name="connsiteX138" fmla="*/ 7911637 w 12192000"/>
              <a:gd name="connsiteY138" fmla="*/ 618959 h 4547444"/>
              <a:gd name="connsiteX139" fmla="*/ 7937365 w 12192000"/>
              <a:gd name="connsiteY139" fmla="*/ 626668 h 4547444"/>
              <a:gd name="connsiteX140" fmla="*/ 8037057 w 12192000"/>
              <a:gd name="connsiteY140" fmla="*/ 650015 h 4547444"/>
              <a:gd name="connsiteX141" fmla="*/ 8122868 w 12192000"/>
              <a:gd name="connsiteY141" fmla="*/ 664297 h 4547444"/>
              <a:gd name="connsiteX142" fmla="*/ 8186750 w 12192000"/>
              <a:gd name="connsiteY142" fmla="*/ 649435 h 4547444"/>
              <a:gd name="connsiteX143" fmla="*/ 8192054 w 12192000"/>
              <a:gd name="connsiteY143" fmla="*/ 654277 h 4547444"/>
              <a:gd name="connsiteX144" fmla="*/ 8235470 w 12192000"/>
              <a:gd name="connsiteY144" fmla="*/ 656341 h 4547444"/>
              <a:gd name="connsiteX145" fmla="*/ 8388968 w 12192000"/>
              <a:gd name="connsiteY145" fmla="*/ 633092 h 4547444"/>
              <a:gd name="connsiteX146" fmla="*/ 8473770 w 12192000"/>
              <a:gd name="connsiteY146" fmla="*/ 637968 h 4547444"/>
              <a:gd name="connsiteX147" fmla="*/ 8503642 w 12192000"/>
              <a:gd name="connsiteY147" fmla="*/ 644614 h 4547444"/>
              <a:gd name="connsiteX148" fmla="*/ 8553701 w 12192000"/>
              <a:gd name="connsiteY148" fmla="*/ 655445 h 4547444"/>
              <a:gd name="connsiteX149" fmla="*/ 8590556 w 12192000"/>
              <a:gd name="connsiteY149" fmla="*/ 675642 h 4547444"/>
              <a:gd name="connsiteX150" fmla="*/ 8632638 w 12192000"/>
              <a:gd name="connsiteY150" fmla="*/ 679902 h 4547444"/>
              <a:gd name="connsiteX151" fmla="*/ 8643140 w 12192000"/>
              <a:gd name="connsiteY151" fmla="*/ 665237 h 4547444"/>
              <a:gd name="connsiteX152" fmla="*/ 8687917 w 12192000"/>
              <a:gd name="connsiteY152" fmla="*/ 674873 h 4547444"/>
              <a:gd name="connsiteX153" fmla="*/ 8755765 w 12192000"/>
              <a:gd name="connsiteY153" fmla="*/ 691208 h 4547444"/>
              <a:gd name="connsiteX154" fmla="*/ 8795085 w 12192000"/>
              <a:gd name="connsiteY154" fmla="*/ 696588 h 4547444"/>
              <a:gd name="connsiteX155" fmla="*/ 8902279 w 12192000"/>
              <a:gd name="connsiteY155" fmla="*/ 715671 h 4547444"/>
              <a:gd name="connsiteX156" fmla="*/ 9009490 w 12192000"/>
              <a:gd name="connsiteY156" fmla="*/ 738130 h 4547444"/>
              <a:gd name="connsiteX157" fmla="*/ 9072120 w 12192000"/>
              <a:gd name="connsiteY157" fmla="*/ 770325 h 4547444"/>
              <a:gd name="connsiteX158" fmla="*/ 9160343 w 12192000"/>
              <a:gd name="connsiteY158" fmla="*/ 786746 h 4547444"/>
              <a:gd name="connsiteX159" fmla="*/ 9174981 w 12192000"/>
              <a:gd name="connsiteY159" fmla="*/ 792262 h 4547444"/>
              <a:gd name="connsiteX160" fmla="*/ 9278987 w 12192000"/>
              <a:gd name="connsiteY160" fmla="*/ 817631 h 4547444"/>
              <a:gd name="connsiteX161" fmla="*/ 9400617 w 12192000"/>
              <a:gd name="connsiteY161" fmla="*/ 821517 h 4547444"/>
              <a:gd name="connsiteX162" fmla="*/ 9552261 w 12192000"/>
              <a:gd name="connsiteY162" fmla="*/ 892831 h 4547444"/>
              <a:gd name="connsiteX163" fmla="*/ 9822258 w 12192000"/>
              <a:gd name="connsiteY163" fmla="*/ 1001854 h 4547444"/>
              <a:gd name="connsiteX164" fmla="*/ 10113244 w 12192000"/>
              <a:gd name="connsiteY164" fmla="*/ 1044510 h 4547444"/>
              <a:gd name="connsiteX165" fmla="*/ 10189871 w 12192000"/>
              <a:gd name="connsiteY165" fmla="*/ 1037391 h 4547444"/>
              <a:gd name="connsiteX166" fmla="*/ 10414253 w 12192000"/>
              <a:gd name="connsiteY166" fmla="*/ 1023375 h 4547444"/>
              <a:gd name="connsiteX167" fmla="*/ 10642574 w 12192000"/>
              <a:gd name="connsiteY167" fmla="*/ 950868 h 4547444"/>
              <a:gd name="connsiteX168" fmla="*/ 10786007 w 12192000"/>
              <a:gd name="connsiteY168" fmla="*/ 938924 h 4547444"/>
              <a:gd name="connsiteX169" fmla="*/ 10854151 w 12192000"/>
              <a:gd name="connsiteY169" fmla="*/ 920164 h 4547444"/>
              <a:gd name="connsiteX170" fmla="*/ 10901354 w 12192000"/>
              <a:gd name="connsiteY170" fmla="*/ 919267 h 4547444"/>
              <a:gd name="connsiteX171" fmla="*/ 10929658 w 12192000"/>
              <a:gd name="connsiteY171" fmla="*/ 917084 h 4547444"/>
              <a:gd name="connsiteX172" fmla="*/ 10978685 w 12192000"/>
              <a:gd name="connsiteY172" fmla="*/ 885854 h 4547444"/>
              <a:gd name="connsiteX173" fmla="*/ 11163594 w 12192000"/>
              <a:gd name="connsiteY173" fmla="*/ 876091 h 4547444"/>
              <a:gd name="connsiteX174" fmla="*/ 11340142 w 12192000"/>
              <a:gd name="connsiteY174" fmla="*/ 907595 h 4547444"/>
              <a:gd name="connsiteX175" fmla="*/ 11603318 w 12192000"/>
              <a:gd name="connsiteY175" fmla="*/ 818126 h 4547444"/>
              <a:gd name="connsiteX176" fmla="*/ 11630282 w 12192000"/>
              <a:gd name="connsiteY176" fmla="*/ 811106 h 4547444"/>
              <a:gd name="connsiteX177" fmla="*/ 11776458 w 12192000"/>
              <a:gd name="connsiteY177" fmla="*/ 776334 h 4547444"/>
              <a:gd name="connsiteX178" fmla="*/ 12105816 w 12192000"/>
              <a:gd name="connsiteY178" fmla="*/ 760235 h 4547444"/>
              <a:gd name="connsiteX179" fmla="*/ 12192000 w 12192000"/>
              <a:gd name="connsiteY179" fmla="*/ 696270 h 4547444"/>
              <a:gd name="connsiteX180" fmla="*/ 12192000 w 12192000"/>
              <a:gd name="connsiteY180" fmla="*/ 4547444 h 4547444"/>
              <a:gd name="connsiteX181" fmla="*/ 0 w 12192000"/>
              <a:gd name="connsiteY181" fmla="*/ 4547444 h 4547444"/>
              <a:gd name="connsiteX182" fmla="*/ 0 w 12192000"/>
              <a:gd name="connsiteY182" fmla="*/ 540482 h 4547444"/>
              <a:gd name="connsiteX183" fmla="*/ 3948 w 12192000"/>
              <a:gd name="connsiteY183" fmla="*/ 539440 h 4547444"/>
              <a:gd name="connsiteX184" fmla="*/ 79987 w 12192000"/>
              <a:gd name="connsiteY184" fmla="*/ 525968 h 4547444"/>
              <a:gd name="connsiteX185" fmla="*/ 173247 w 12192000"/>
              <a:gd name="connsiteY185" fmla="*/ 477493 h 4547444"/>
              <a:gd name="connsiteX186" fmla="*/ 206877 w 12192000"/>
              <a:gd name="connsiteY186" fmla="*/ 472952 h 4547444"/>
              <a:gd name="connsiteX187" fmla="*/ 205655 w 12192000"/>
              <a:gd name="connsiteY187" fmla="*/ 464375 h 4547444"/>
              <a:gd name="connsiteX188" fmla="*/ 218147 w 12192000"/>
              <a:gd name="connsiteY188" fmla="*/ 463744 h 4547444"/>
              <a:gd name="connsiteX189" fmla="*/ 246031 w 12192000"/>
              <a:gd name="connsiteY189" fmla="*/ 463535 h 4547444"/>
              <a:gd name="connsiteX190" fmla="*/ 329529 w 12192000"/>
              <a:gd name="connsiteY190" fmla="*/ 461155 h 4547444"/>
              <a:gd name="connsiteX191" fmla="*/ 352311 w 12192000"/>
              <a:gd name="connsiteY191" fmla="*/ 444707 h 4547444"/>
              <a:gd name="connsiteX192" fmla="*/ 373861 w 12192000"/>
              <a:gd name="connsiteY192" fmla="*/ 444449 h 4547444"/>
              <a:gd name="connsiteX193" fmla="*/ 498838 w 12192000"/>
              <a:gd name="connsiteY193" fmla="*/ 422403 h 4547444"/>
              <a:gd name="connsiteX194" fmla="*/ 516021 w 12192000"/>
              <a:gd name="connsiteY194" fmla="*/ 420754 h 4547444"/>
              <a:gd name="connsiteX195" fmla="*/ 525327 w 12192000"/>
              <a:gd name="connsiteY195" fmla="*/ 413364 h 4547444"/>
              <a:gd name="connsiteX196" fmla="*/ 558651 w 12192000"/>
              <a:gd name="connsiteY196" fmla="*/ 411894 h 4547444"/>
              <a:gd name="connsiteX197" fmla="*/ 560193 w 12192000"/>
              <a:gd name="connsiteY197" fmla="*/ 407686 h 4547444"/>
              <a:gd name="connsiteX198" fmla="*/ 669729 w 12192000"/>
              <a:gd name="connsiteY198" fmla="*/ 371558 h 4547444"/>
              <a:gd name="connsiteX199" fmla="*/ 688496 w 12192000"/>
              <a:gd name="connsiteY199" fmla="*/ 365590 h 4547444"/>
              <a:gd name="connsiteX200" fmla="*/ 704711 w 12192000"/>
              <a:gd name="connsiteY200" fmla="*/ 367400 h 4547444"/>
              <a:gd name="connsiteX201" fmla="*/ 794485 w 12192000"/>
              <a:gd name="connsiteY201" fmla="*/ 362242 h 4547444"/>
              <a:gd name="connsiteX202" fmla="*/ 815839 w 12192000"/>
              <a:gd name="connsiteY202" fmla="*/ 365409 h 4547444"/>
              <a:gd name="connsiteX203" fmla="*/ 824819 w 12192000"/>
              <a:gd name="connsiteY203" fmla="*/ 372095 h 4547444"/>
              <a:gd name="connsiteX204" fmla="*/ 859579 w 12192000"/>
              <a:gd name="connsiteY204" fmla="*/ 359461 h 4547444"/>
              <a:gd name="connsiteX205" fmla="*/ 913213 w 12192000"/>
              <a:gd name="connsiteY205" fmla="*/ 350804 h 4547444"/>
              <a:gd name="connsiteX206" fmla="*/ 938704 w 12192000"/>
              <a:gd name="connsiteY206" fmla="*/ 344555 h 4547444"/>
              <a:gd name="connsiteX207" fmla="*/ 959272 w 12192000"/>
              <a:gd name="connsiteY207" fmla="*/ 348348 h 4547444"/>
              <a:gd name="connsiteX208" fmla="*/ 1076317 w 12192000"/>
              <a:gd name="connsiteY208" fmla="*/ 349310 h 4547444"/>
              <a:gd name="connsiteX209" fmla="*/ 1103231 w 12192000"/>
              <a:gd name="connsiteY209" fmla="*/ 355337 h 4547444"/>
              <a:gd name="connsiteX210" fmla="*/ 1115987 w 12192000"/>
              <a:gd name="connsiteY210" fmla="*/ 367351 h 4547444"/>
              <a:gd name="connsiteX211" fmla="*/ 1125983 w 12192000"/>
              <a:gd name="connsiteY211" fmla="*/ 363067 h 4547444"/>
              <a:gd name="connsiteX212" fmla="*/ 1196778 w 12192000"/>
              <a:gd name="connsiteY212" fmla="*/ 362640 h 4547444"/>
              <a:gd name="connsiteX213" fmla="*/ 1242961 w 12192000"/>
              <a:gd name="connsiteY213" fmla="*/ 361265 h 4547444"/>
              <a:gd name="connsiteX214" fmla="*/ 1245768 w 12192000"/>
              <a:gd name="connsiteY214" fmla="*/ 344771 h 4547444"/>
              <a:gd name="connsiteX215" fmla="*/ 1286892 w 12192000"/>
              <a:gd name="connsiteY215" fmla="*/ 338895 h 4547444"/>
              <a:gd name="connsiteX216" fmla="*/ 1330717 w 12192000"/>
              <a:gd name="connsiteY216" fmla="*/ 349483 h 4547444"/>
              <a:gd name="connsiteX217" fmla="*/ 1382372 w 12192000"/>
              <a:gd name="connsiteY217" fmla="*/ 347999 h 4547444"/>
              <a:gd name="connsiteX218" fmla="*/ 1413281 w 12192000"/>
              <a:gd name="connsiteY218" fmla="*/ 347291 h 4547444"/>
              <a:gd name="connsiteX219" fmla="*/ 1494404 w 12192000"/>
              <a:gd name="connsiteY219" fmla="*/ 331907 h 4547444"/>
              <a:gd name="connsiteX220" fmla="*/ 1626029 w 12192000"/>
              <a:gd name="connsiteY220" fmla="*/ 273413 h 4547444"/>
              <a:gd name="connsiteX221" fmla="*/ 1667354 w 12192000"/>
              <a:gd name="connsiteY221" fmla="*/ 265124 h 4547444"/>
              <a:gd name="connsiteX222" fmla="*/ 1674578 w 12192000"/>
              <a:gd name="connsiteY222" fmla="*/ 268497 h 4547444"/>
              <a:gd name="connsiteX223" fmla="*/ 1880316 w 12192000"/>
              <a:gd name="connsiteY223" fmla="*/ 233368 h 4547444"/>
              <a:gd name="connsiteX224" fmla="*/ 1917126 w 12192000"/>
              <a:gd name="connsiteY224" fmla="*/ 231311 h 4547444"/>
              <a:gd name="connsiteX225" fmla="*/ 1944692 w 12192000"/>
              <a:gd name="connsiteY225" fmla="*/ 232595 h 4547444"/>
              <a:gd name="connsiteX226" fmla="*/ 2010665 w 12192000"/>
              <a:gd name="connsiteY226" fmla="*/ 220894 h 4547444"/>
              <a:gd name="connsiteX227" fmla="*/ 2118270 w 12192000"/>
              <a:gd name="connsiteY227" fmla="*/ 195238 h 4547444"/>
              <a:gd name="connsiteX228" fmla="*/ 2141504 w 12192000"/>
              <a:gd name="connsiteY228" fmla="*/ 191185 h 4547444"/>
              <a:gd name="connsiteX229" fmla="*/ 2162752 w 12192000"/>
              <a:gd name="connsiteY229" fmla="*/ 193299 h 4547444"/>
              <a:gd name="connsiteX230" fmla="*/ 2168793 w 12192000"/>
              <a:gd name="connsiteY230" fmla="*/ 198668 h 4547444"/>
              <a:gd name="connsiteX231" fmla="*/ 2181778 w 12192000"/>
              <a:gd name="connsiteY231" fmla="*/ 197338 h 4547444"/>
              <a:gd name="connsiteX232" fmla="*/ 2185499 w 12192000"/>
              <a:gd name="connsiteY232" fmla="*/ 198155 h 4547444"/>
              <a:gd name="connsiteX233" fmla="*/ 2206566 w 12192000"/>
              <a:gd name="connsiteY233" fmla="*/ 201662 h 4547444"/>
              <a:gd name="connsiteX234" fmla="*/ 2244903 w 12192000"/>
              <a:gd name="connsiteY234" fmla="*/ 180090 h 4547444"/>
              <a:gd name="connsiteX235" fmla="*/ 2297531 w 12192000"/>
              <a:gd name="connsiteY235" fmla="*/ 177456 h 4547444"/>
              <a:gd name="connsiteX236" fmla="*/ 2488258 w 12192000"/>
              <a:gd name="connsiteY236" fmla="*/ 130235 h 4547444"/>
              <a:gd name="connsiteX237" fmla="*/ 2523236 w 12192000"/>
              <a:gd name="connsiteY237" fmla="*/ 146553 h 4547444"/>
              <a:gd name="connsiteX238" fmla="*/ 2603355 w 12192000"/>
              <a:gd name="connsiteY238" fmla="*/ 135610 h 4547444"/>
              <a:gd name="connsiteX239" fmla="*/ 2713319 w 12192000"/>
              <a:gd name="connsiteY239" fmla="*/ 76167 h 4547444"/>
              <a:gd name="connsiteX240" fmla="*/ 2860143 w 12192000"/>
              <a:gd name="connsiteY240" fmla="*/ 54092 h 4547444"/>
              <a:gd name="connsiteX241" fmla="*/ 2868320 w 12192000"/>
              <a:gd name="connsiteY241" fmla="*/ 43251 h 4547444"/>
              <a:gd name="connsiteX242" fmla="*/ 2880379 w 12192000"/>
              <a:gd name="connsiteY242" fmla="*/ 35858 h 4547444"/>
              <a:gd name="connsiteX243" fmla="*/ 2882710 w 12192000"/>
              <a:gd name="connsiteY243" fmla="*/ 36396 h 4547444"/>
              <a:gd name="connsiteX244" fmla="*/ 2899268 w 12192000"/>
              <a:gd name="connsiteY244" fmla="*/ 32091 h 4547444"/>
              <a:gd name="connsiteX245" fmla="*/ 2901185 w 12192000"/>
              <a:gd name="connsiteY245" fmla="*/ 28262 h 4547444"/>
              <a:gd name="connsiteX246" fmla="*/ 2912009 w 12192000"/>
              <a:gd name="connsiteY246" fmla="*/ 24403 h 4547444"/>
              <a:gd name="connsiteX247" fmla="*/ 2931895 w 12192000"/>
              <a:gd name="connsiteY247" fmla="*/ 14365 h 4547444"/>
              <a:gd name="connsiteX248" fmla="*/ 2936965 w 12192000"/>
              <a:gd name="connsiteY248" fmla="*/ 14771 h 4547444"/>
              <a:gd name="connsiteX249" fmla="*/ 2969058 w 12192000"/>
              <a:gd name="connsiteY249" fmla="*/ 3188 h 4547444"/>
              <a:gd name="connsiteX250" fmla="*/ 2970141 w 12192000"/>
              <a:gd name="connsiteY250" fmla="*/ 4113 h 4547444"/>
              <a:gd name="connsiteX251" fmla="*/ 2981985 w 12192000"/>
              <a:gd name="connsiteY251" fmla="*/ 5589 h 4547444"/>
              <a:gd name="connsiteX252" fmla="*/ 3003160 w 12192000"/>
              <a:gd name="connsiteY252" fmla="*/ 5933 h 4547444"/>
              <a:gd name="connsiteX253" fmla="*/ 3059919 w 12192000"/>
              <a:gd name="connsiteY253" fmla="*/ 20150 h 4547444"/>
              <a:gd name="connsiteX254" fmla="*/ 3093450 w 12192000"/>
              <a:gd name="connsiteY254" fmla="*/ 8195 h 4547444"/>
              <a:gd name="connsiteX255" fmla="*/ 3100564 w 12192000"/>
              <a:gd name="connsiteY255" fmla="*/ 6375 h 4547444"/>
              <a:gd name="connsiteX0" fmla="*/ 3188029 w 12192000"/>
              <a:gd name="connsiteY0" fmla="*/ 6375 h 4547444"/>
              <a:gd name="connsiteX1" fmla="*/ 3287078 w 12192000"/>
              <a:gd name="connsiteY1" fmla="*/ 27606 h 4547444"/>
              <a:gd name="connsiteX2" fmla="*/ 3386448 w 12192000"/>
              <a:gd name="connsiteY2" fmla="*/ 30393 h 4547444"/>
              <a:gd name="connsiteX3" fmla="*/ 3422427 w 12192000"/>
              <a:gd name="connsiteY3" fmla="*/ 29823 h 4547444"/>
              <a:gd name="connsiteX4" fmla="*/ 3486559 w 12192000"/>
              <a:gd name="connsiteY4" fmla="*/ 35770 h 4547444"/>
              <a:gd name="connsiteX5" fmla="*/ 3515932 w 12192000"/>
              <a:gd name="connsiteY5" fmla="*/ 42810 h 4547444"/>
              <a:gd name="connsiteX6" fmla="*/ 3517220 w 12192000"/>
              <a:gd name="connsiteY6" fmla="*/ 42377 h 4547444"/>
              <a:gd name="connsiteX7" fmla="*/ 3519845 w 12192000"/>
              <a:gd name="connsiteY7" fmla="*/ 45407 h 4547444"/>
              <a:gd name="connsiteX8" fmla="*/ 3525279 w 12192000"/>
              <a:gd name="connsiteY8" fmla="*/ 46811 h 4547444"/>
              <a:gd name="connsiteX9" fmla="*/ 3540113 w 12192000"/>
              <a:gd name="connsiteY9" fmla="*/ 45907 h 4547444"/>
              <a:gd name="connsiteX10" fmla="*/ 3545692 w 12192000"/>
              <a:gd name="connsiteY10" fmla="*/ 44786 h 4547444"/>
              <a:gd name="connsiteX11" fmla="*/ 3553854 w 12192000"/>
              <a:gd name="connsiteY11" fmla="*/ 44807 h 4547444"/>
              <a:gd name="connsiteX12" fmla="*/ 3554058 w 12192000"/>
              <a:gd name="connsiteY12" fmla="*/ 45056 h 4547444"/>
              <a:gd name="connsiteX13" fmla="*/ 3561703 w 12192000"/>
              <a:gd name="connsiteY13" fmla="*/ 44591 h 4547444"/>
              <a:gd name="connsiteX14" fmla="*/ 3599112 w 12192000"/>
              <a:gd name="connsiteY14" fmla="*/ 39166 h 4547444"/>
              <a:gd name="connsiteX15" fmla="*/ 3648544 w 12192000"/>
              <a:gd name="connsiteY15" fmla="*/ 62881 h 4547444"/>
              <a:gd name="connsiteX16" fmla="*/ 3668987 w 12192000"/>
              <a:gd name="connsiteY16" fmla="*/ 66992 h 4547444"/>
              <a:gd name="connsiteX17" fmla="*/ 3679906 w 12192000"/>
              <a:gd name="connsiteY17" fmla="*/ 70516 h 4547444"/>
              <a:gd name="connsiteX18" fmla="*/ 3680583 w 12192000"/>
              <a:gd name="connsiteY18" fmla="*/ 71594 h 4547444"/>
              <a:gd name="connsiteX19" fmla="*/ 3716448 w 12192000"/>
              <a:gd name="connsiteY19" fmla="*/ 66268 h 4547444"/>
              <a:gd name="connsiteX20" fmla="*/ 3721210 w 12192000"/>
              <a:gd name="connsiteY20" fmla="*/ 67563 h 4547444"/>
              <a:gd name="connsiteX21" fmla="*/ 3744585 w 12192000"/>
              <a:gd name="connsiteY21" fmla="*/ 61530 h 4547444"/>
              <a:gd name="connsiteX22" fmla="*/ 3756664 w 12192000"/>
              <a:gd name="connsiteY22" fmla="*/ 59781 h 4547444"/>
              <a:gd name="connsiteX23" fmla="*/ 3760076 w 12192000"/>
              <a:gd name="connsiteY23" fmla="*/ 56468 h 4547444"/>
              <a:gd name="connsiteX24" fmla="*/ 3777900 w 12192000"/>
              <a:gd name="connsiteY24" fmla="*/ 55315 h 4547444"/>
              <a:gd name="connsiteX25" fmla="*/ 3779950 w 12192000"/>
              <a:gd name="connsiteY25" fmla="*/ 56246 h 4547444"/>
              <a:gd name="connsiteX26" fmla="*/ 3794650 w 12192000"/>
              <a:gd name="connsiteY26" fmla="*/ 51341 h 4547444"/>
              <a:gd name="connsiteX27" fmla="*/ 3806969 w 12192000"/>
              <a:gd name="connsiteY27" fmla="*/ 42453 h 4547444"/>
              <a:gd name="connsiteX28" fmla="*/ 3958577 w 12192000"/>
              <a:gd name="connsiteY28" fmla="*/ 47607 h 4547444"/>
              <a:gd name="connsiteX29" fmla="*/ 4089430 w 12192000"/>
              <a:gd name="connsiteY29" fmla="*/ 10501 h 4547444"/>
              <a:gd name="connsiteX30" fmla="*/ 4171715 w 12192000"/>
              <a:gd name="connsiteY30" fmla="*/ 14367 h 4547444"/>
              <a:gd name="connsiteX31" fmla="*/ 4199128 w 12192000"/>
              <a:gd name="connsiteY31" fmla="*/ 36195 h 4547444"/>
              <a:gd name="connsiteX32" fmla="*/ 4403546 w 12192000"/>
              <a:gd name="connsiteY32" fmla="*/ 25184 h 4547444"/>
              <a:gd name="connsiteX33" fmla="*/ 4455762 w 12192000"/>
              <a:gd name="connsiteY33" fmla="*/ 32072 h 4547444"/>
              <a:gd name="connsiteX34" fmla="*/ 4501720 w 12192000"/>
              <a:gd name="connsiteY34" fmla="*/ 18325 h 4547444"/>
              <a:gd name="connsiteX35" fmla="*/ 4520780 w 12192000"/>
              <a:gd name="connsiteY35" fmla="*/ 25438 h 4547444"/>
              <a:gd name="connsiteX36" fmla="*/ 4524071 w 12192000"/>
              <a:gd name="connsiteY36" fmla="*/ 26883 h 4547444"/>
              <a:gd name="connsiteX37" fmla="*/ 4537225 w 12192000"/>
              <a:gd name="connsiteY37" fmla="*/ 27930 h 4547444"/>
              <a:gd name="connsiteX38" fmla="*/ 4540932 w 12192000"/>
              <a:gd name="connsiteY38" fmla="*/ 34139 h 4547444"/>
              <a:gd name="connsiteX39" fmla="*/ 4560732 w 12192000"/>
              <a:gd name="connsiteY39" fmla="*/ 39954 h 4547444"/>
              <a:gd name="connsiteX40" fmla="*/ 4584946 w 12192000"/>
              <a:gd name="connsiteY40" fmla="*/ 40234 h 4547444"/>
              <a:gd name="connsiteX41" fmla="*/ 4670972 w 12192000"/>
              <a:gd name="connsiteY41" fmla="*/ 41875 h 4547444"/>
              <a:gd name="connsiteX42" fmla="*/ 4685002 w 12192000"/>
              <a:gd name="connsiteY42" fmla="*/ 38521 h 4547444"/>
              <a:gd name="connsiteX43" fmla="*/ 4730794 w 12192000"/>
              <a:gd name="connsiteY43" fmla="*/ 44114 h 4547444"/>
              <a:gd name="connsiteX44" fmla="*/ 4771603 w 12192000"/>
              <a:gd name="connsiteY44" fmla="*/ 45372 h 4547444"/>
              <a:gd name="connsiteX45" fmla="*/ 4798044 w 12192000"/>
              <a:gd name="connsiteY45" fmla="*/ 42704 h 4547444"/>
              <a:gd name="connsiteX46" fmla="*/ 4804975 w 12192000"/>
              <a:gd name="connsiteY46" fmla="*/ 44915 h 4547444"/>
              <a:gd name="connsiteX47" fmla="*/ 4831600 w 12192000"/>
              <a:gd name="connsiteY47" fmla="*/ 46341 h 4547444"/>
              <a:gd name="connsiteX48" fmla="*/ 4845162 w 12192000"/>
              <a:gd name="connsiteY48" fmla="*/ 43064 h 4547444"/>
              <a:gd name="connsiteX49" fmla="*/ 4858548 w 12192000"/>
              <a:gd name="connsiteY49" fmla="*/ 50610 h 4547444"/>
              <a:gd name="connsiteX50" fmla="*/ 4861820 w 12192000"/>
              <a:gd name="connsiteY50" fmla="*/ 56140 h 4547444"/>
              <a:gd name="connsiteX51" fmla="*/ 4880767 w 12192000"/>
              <a:gd name="connsiteY51" fmla="*/ 53657 h 4547444"/>
              <a:gd name="connsiteX52" fmla="*/ 4896300 w 12192000"/>
              <a:gd name="connsiteY52" fmla="*/ 59061 h 4547444"/>
              <a:gd name="connsiteX53" fmla="*/ 4909841 w 12192000"/>
              <a:gd name="connsiteY53" fmla="*/ 55528 h 4547444"/>
              <a:gd name="connsiteX54" fmla="*/ 4915461 w 12192000"/>
              <a:gd name="connsiteY54" fmla="*/ 56324 h 4547444"/>
              <a:gd name="connsiteX55" fmla="*/ 4929430 w 12192000"/>
              <a:gd name="connsiteY55" fmla="*/ 58998 h 4547444"/>
              <a:gd name="connsiteX56" fmla="*/ 4953531 w 12192000"/>
              <a:gd name="connsiteY56" fmla="*/ 64940 h 4547444"/>
              <a:gd name="connsiteX57" fmla="*/ 4961050 w 12192000"/>
              <a:gd name="connsiteY57" fmla="*/ 65767 h 4547444"/>
              <a:gd name="connsiteX58" fmla="*/ 4977419 w 12192000"/>
              <a:gd name="connsiteY58" fmla="*/ 74854 h 4547444"/>
              <a:gd name="connsiteX59" fmla="*/ 5009106 w 12192000"/>
              <a:gd name="connsiteY59" fmla="*/ 82624 h 4547444"/>
              <a:gd name="connsiteX60" fmla="*/ 5064895 w 12192000"/>
              <a:gd name="connsiteY60" fmla="*/ 109738 h 4547444"/>
              <a:gd name="connsiteX61" fmla="*/ 5097688 w 12192000"/>
              <a:gd name="connsiteY61" fmla="*/ 122676 h 4547444"/>
              <a:gd name="connsiteX62" fmla="*/ 5119875 w 12192000"/>
              <a:gd name="connsiteY62" fmla="*/ 134601 h 4547444"/>
              <a:gd name="connsiteX63" fmla="*/ 5185360 w 12192000"/>
              <a:gd name="connsiteY63" fmla="*/ 151443 h 4547444"/>
              <a:gd name="connsiteX64" fmla="*/ 5297679 w 12192000"/>
              <a:gd name="connsiteY64" fmla="*/ 173709 h 4547444"/>
              <a:gd name="connsiteX65" fmla="*/ 5320681 w 12192000"/>
              <a:gd name="connsiteY65" fmla="*/ 179692 h 4547444"/>
              <a:gd name="connsiteX66" fmla="*/ 5336842 w 12192000"/>
              <a:gd name="connsiteY66" fmla="*/ 189776 h 4547444"/>
              <a:gd name="connsiteX67" fmla="*/ 5337444 w 12192000"/>
              <a:gd name="connsiteY67" fmla="*/ 196421 h 4547444"/>
              <a:gd name="connsiteX68" fmla="*/ 5349516 w 12192000"/>
              <a:gd name="connsiteY68" fmla="*/ 200505 h 4547444"/>
              <a:gd name="connsiteX69" fmla="*/ 5351972 w 12192000"/>
              <a:gd name="connsiteY69" fmla="*/ 202623 h 4547444"/>
              <a:gd name="connsiteX70" fmla="*/ 5366814 w 12192000"/>
              <a:gd name="connsiteY70" fmla="*/ 213739 h 4547444"/>
              <a:gd name="connsiteX71" fmla="*/ 5417244 w 12192000"/>
              <a:gd name="connsiteY71" fmla="*/ 211827 h 4547444"/>
              <a:gd name="connsiteX72" fmla="*/ 5463870 w 12192000"/>
              <a:gd name="connsiteY72" fmla="*/ 230568 h 4547444"/>
              <a:gd name="connsiteX73" fmla="*/ 5664412 w 12192000"/>
              <a:gd name="connsiteY73" fmla="*/ 268648 h 4547444"/>
              <a:gd name="connsiteX74" fmla="*/ 5680257 w 12192000"/>
              <a:gd name="connsiteY74" fmla="*/ 295413 h 4547444"/>
              <a:gd name="connsiteX75" fmla="*/ 5757046 w 12192000"/>
              <a:gd name="connsiteY75" fmla="*/ 318453 h 4547444"/>
              <a:gd name="connsiteX76" fmla="*/ 5899668 w 12192000"/>
              <a:gd name="connsiteY76" fmla="*/ 314896 h 4547444"/>
              <a:gd name="connsiteX77" fmla="*/ 6042086 w 12192000"/>
              <a:gd name="connsiteY77" fmla="*/ 355518 h 4547444"/>
              <a:gd name="connsiteX78" fmla="*/ 6058069 w 12192000"/>
              <a:gd name="connsiteY78" fmla="*/ 350170 h 4547444"/>
              <a:gd name="connsiteX79" fmla="*/ 6074444 w 12192000"/>
              <a:gd name="connsiteY79" fmla="*/ 349088 h 4547444"/>
              <a:gd name="connsiteX80" fmla="*/ 6075959 w 12192000"/>
              <a:gd name="connsiteY80" fmla="*/ 350435 h 4547444"/>
              <a:gd name="connsiteX81" fmla="*/ 6093540 w 12192000"/>
              <a:gd name="connsiteY81" fmla="*/ 353576 h 4547444"/>
              <a:gd name="connsiteX82" fmla="*/ 6098369 w 12192000"/>
              <a:gd name="connsiteY82" fmla="*/ 351305 h 4547444"/>
              <a:gd name="connsiteX83" fmla="*/ 6110738 w 12192000"/>
              <a:gd name="connsiteY83" fmla="*/ 352533 h 4547444"/>
              <a:gd name="connsiteX84" fmla="*/ 6135933 w 12192000"/>
              <a:gd name="connsiteY84" fmla="*/ 352452 h 4547444"/>
              <a:gd name="connsiteX85" fmla="*/ 6139871 w 12192000"/>
              <a:gd name="connsiteY85" fmla="*/ 354780 h 4547444"/>
              <a:gd name="connsiteX86" fmla="*/ 6176662 w 12192000"/>
              <a:gd name="connsiteY86" fmla="*/ 358308 h 4547444"/>
              <a:gd name="connsiteX87" fmla="*/ 6176801 w 12192000"/>
              <a:gd name="connsiteY87" fmla="*/ 359470 h 4547444"/>
              <a:gd name="connsiteX88" fmla="*/ 6185563 w 12192000"/>
              <a:gd name="connsiteY88" fmla="*/ 365325 h 4547444"/>
              <a:gd name="connsiteX89" fmla="*/ 6203148 w 12192000"/>
              <a:gd name="connsiteY89" fmla="*/ 373978 h 4547444"/>
              <a:gd name="connsiteX90" fmla="*/ 6239136 w 12192000"/>
              <a:gd name="connsiteY90" fmla="*/ 407698 h 4547444"/>
              <a:gd name="connsiteX91" fmla="*/ 6277452 w 12192000"/>
              <a:gd name="connsiteY91" fmla="*/ 411500 h 4547444"/>
              <a:gd name="connsiteX92" fmla="*/ 6284979 w 12192000"/>
              <a:gd name="connsiteY92" fmla="*/ 412874 h 4547444"/>
              <a:gd name="connsiteX93" fmla="*/ 6285055 w 12192000"/>
              <a:gd name="connsiteY93" fmla="*/ 413153 h 4547444"/>
              <a:gd name="connsiteX94" fmla="*/ 6292844 w 12192000"/>
              <a:gd name="connsiteY94" fmla="*/ 415103 h 4547444"/>
              <a:gd name="connsiteX95" fmla="*/ 6298705 w 12192000"/>
              <a:gd name="connsiteY95" fmla="*/ 415379 h 4547444"/>
              <a:gd name="connsiteX96" fmla="*/ 6313308 w 12192000"/>
              <a:gd name="connsiteY96" fmla="*/ 418044 h 4547444"/>
              <a:gd name="connsiteX97" fmla="*/ 6317834 w 12192000"/>
              <a:gd name="connsiteY97" fmla="*/ 420633 h 4547444"/>
              <a:gd name="connsiteX98" fmla="*/ 6318907 w 12192000"/>
              <a:gd name="connsiteY98" fmla="*/ 424070 h 4547444"/>
              <a:gd name="connsiteX99" fmla="*/ 6320341 w 12192000"/>
              <a:gd name="connsiteY99" fmla="*/ 423972 h 4547444"/>
              <a:gd name="connsiteX100" fmla="*/ 6345071 w 12192000"/>
              <a:gd name="connsiteY100" fmla="*/ 437455 h 4547444"/>
              <a:gd name="connsiteX101" fmla="*/ 6403531 w 12192000"/>
              <a:gd name="connsiteY101" fmla="*/ 458140 h 4547444"/>
              <a:gd name="connsiteX102" fmla="*/ 6438176 w 12192000"/>
              <a:gd name="connsiteY102" fmla="*/ 466114 h 4547444"/>
              <a:gd name="connsiteX103" fmla="*/ 6531805 w 12192000"/>
              <a:gd name="connsiteY103" fmla="*/ 492190 h 4547444"/>
              <a:gd name="connsiteX104" fmla="*/ 6624812 w 12192000"/>
              <a:gd name="connsiteY104" fmla="*/ 521583 h 4547444"/>
              <a:gd name="connsiteX105" fmla="*/ 6665821 w 12192000"/>
              <a:gd name="connsiteY105" fmla="*/ 554310 h 4547444"/>
              <a:gd name="connsiteX106" fmla="*/ 6671133 w 12192000"/>
              <a:gd name="connsiteY106" fmla="*/ 556037 h 4547444"/>
              <a:gd name="connsiteX107" fmla="*/ 6685990 w 12192000"/>
              <a:gd name="connsiteY107" fmla="*/ 556019 h 4547444"/>
              <a:gd name="connsiteX108" fmla="*/ 6691636 w 12192000"/>
              <a:gd name="connsiteY108" fmla="*/ 555232 h 4547444"/>
              <a:gd name="connsiteX109" fmla="*/ 6699772 w 12192000"/>
              <a:gd name="connsiteY109" fmla="*/ 555740 h 4547444"/>
              <a:gd name="connsiteX110" fmla="*/ 6699955 w 12192000"/>
              <a:gd name="connsiteY110" fmla="*/ 556001 h 4547444"/>
              <a:gd name="connsiteX111" fmla="*/ 6707613 w 12192000"/>
              <a:gd name="connsiteY111" fmla="*/ 555992 h 4547444"/>
              <a:gd name="connsiteX112" fmla="*/ 6745320 w 12192000"/>
              <a:gd name="connsiteY112" fmla="*/ 552805 h 4547444"/>
              <a:gd name="connsiteX113" fmla="*/ 6792811 w 12192000"/>
              <a:gd name="connsiteY113" fmla="*/ 579433 h 4547444"/>
              <a:gd name="connsiteX114" fmla="*/ 6812882 w 12192000"/>
              <a:gd name="connsiteY114" fmla="*/ 584758 h 4547444"/>
              <a:gd name="connsiteX115" fmla="*/ 6823500 w 12192000"/>
              <a:gd name="connsiteY115" fmla="*/ 588928 h 4547444"/>
              <a:gd name="connsiteX116" fmla="*/ 6824098 w 12192000"/>
              <a:gd name="connsiteY116" fmla="*/ 590044 h 4547444"/>
              <a:gd name="connsiteX117" fmla="*/ 6860252 w 12192000"/>
              <a:gd name="connsiteY117" fmla="*/ 586865 h 4547444"/>
              <a:gd name="connsiteX118" fmla="*/ 6864904 w 12192000"/>
              <a:gd name="connsiteY118" fmla="*/ 588442 h 4547444"/>
              <a:gd name="connsiteX119" fmla="*/ 6888662 w 12192000"/>
              <a:gd name="connsiteY119" fmla="*/ 583812 h 4547444"/>
              <a:gd name="connsiteX120" fmla="*/ 6900835 w 12192000"/>
              <a:gd name="connsiteY120" fmla="*/ 582784 h 4547444"/>
              <a:gd name="connsiteX121" fmla="*/ 6904484 w 12192000"/>
              <a:gd name="connsiteY121" fmla="*/ 579680 h 4547444"/>
              <a:gd name="connsiteX122" fmla="*/ 6922346 w 12192000"/>
              <a:gd name="connsiteY122" fmla="*/ 579592 h 4547444"/>
              <a:gd name="connsiteX123" fmla="*/ 6924318 w 12192000"/>
              <a:gd name="connsiteY123" fmla="*/ 580642 h 4547444"/>
              <a:gd name="connsiteX124" fmla="*/ 6939344 w 12192000"/>
              <a:gd name="connsiteY124" fmla="*/ 576622 h 4547444"/>
              <a:gd name="connsiteX125" fmla="*/ 6952296 w 12192000"/>
              <a:gd name="connsiteY125" fmla="*/ 568480 h 4547444"/>
              <a:gd name="connsiteX126" fmla="*/ 7103052 w 12192000"/>
              <a:gd name="connsiteY126" fmla="*/ 582667 h 4547444"/>
              <a:gd name="connsiteX127" fmla="*/ 7236304 w 12192000"/>
              <a:gd name="connsiteY127" fmla="*/ 553416 h 4547444"/>
              <a:gd name="connsiteX128" fmla="*/ 7318047 w 12192000"/>
              <a:gd name="connsiteY128" fmla="*/ 562182 h 4547444"/>
              <a:gd name="connsiteX129" fmla="*/ 7343733 w 12192000"/>
              <a:gd name="connsiteY129" fmla="*/ 585614 h 4547444"/>
              <a:gd name="connsiteX130" fmla="*/ 7548358 w 12192000"/>
              <a:gd name="connsiteY130" fmla="*/ 586808 h 4547444"/>
              <a:gd name="connsiteX131" fmla="*/ 7599893 w 12192000"/>
              <a:gd name="connsiteY131" fmla="*/ 596799 h 4547444"/>
              <a:gd name="connsiteX132" fmla="*/ 7646750 w 12192000"/>
              <a:gd name="connsiteY132" fmla="*/ 585813 h 4547444"/>
              <a:gd name="connsiteX133" fmla="*/ 7665217 w 12192000"/>
              <a:gd name="connsiteY133" fmla="*/ 594052 h 4547444"/>
              <a:gd name="connsiteX134" fmla="*/ 7668385 w 12192000"/>
              <a:gd name="connsiteY134" fmla="*/ 595689 h 4547444"/>
              <a:gd name="connsiteX135" fmla="*/ 7681420 w 12192000"/>
              <a:gd name="connsiteY135" fmla="*/ 597521 h 4547444"/>
              <a:gd name="connsiteX136" fmla="*/ 7684651 w 12192000"/>
              <a:gd name="connsiteY136" fmla="*/ 603940 h 4547444"/>
              <a:gd name="connsiteX137" fmla="*/ 7843050 w 12192000"/>
              <a:gd name="connsiteY137" fmla="*/ 614241 h 4547444"/>
              <a:gd name="connsiteX138" fmla="*/ 7911637 w 12192000"/>
              <a:gd name="connsiteY138" fmla="*/ 618959 h 4547444"/>
              <a:gd name="connsiteX139" fmla="*/ 7937365 w 12192000"/>
              <a:gd name="connsiteY139" fmla="*/ 626668 h 4547444"/>
              <a:gd name="connsiteX140" fmla="*/ 8037057 w 12192000"/>
              <a:gd name="connsiteY140" fmla="*/ 650015 h 4547444"/>
              <a:gd name="connsiteX141" fmla="*/ 8122868 w 12192000"/>
              <a:gd name="connsiteY141" fmla="*/ 664297 h 4547444"/>
              <a:gd name="connsiteX142" fmla="*/ 8186750 w 12192000"/>
              <a:gd name="connsiteY142" fmla="*/ 649435 h 4547444"/>
              <a:gd name="connsiteX143" fmla="*/ 8192054 w 12192000"/>
              <a:gd name="connsiteY143" fmla="*/ 654277 h 4547444"/>
              <a:gd name="connsiteX144" fmla="*/ 8235470 w 12192000"/>
              <a:gd name="connsiteY144" fmla="*/ 656341 h 4547444"/>
              <a:gd name="connsiteX145" fmla="*/ 8388968 w 12192000"/>
              <a:gd name="connsiteY145" fmla="*/ 633092 h 4547444"/>
              <a:gd name="connsiteX146" fmla="*/ 8473770 w 12192000"/>
              <a:gd name="connsiteY146" fmla="*/ 637968 h 4547444"/>
              <a:gd name="connsiteX147" fmla="*/ 8503642 w 12192000"/>
              <a:gd name="connsiteY147" fmla="*/ 644614 h 4547444"/>
              <a:gd name="connsiteX148" fmla="*/ 8553701 w 12192000"/>
              <a:gd name="connsiteY148" fmla="*/ 655445 h 4547444"/>
              <a:gd name="connsiteX149" fmla="*/ 8590556 w 12192000"/>
              <a:gd name="connsiteY149" fmla="*/ 675642 h 4547444"/>
              <a:gd name="connsiteX150" fmla="*/ 8632638 w 12192000"/>
              <a:gd name="connsiteY150" fmla="*/ 679902 h 4547444"/>
              <a:gd name="connsiteX151" fmla="*/ 8643140 w 12192000"/>
              <a:gd name="connsiteY151" fmla="*/ 665237 h 4547444"/>
              <a:gd name="connsiteX152" fmla="*/ 8687917 w 12192000"/>
              <a:gd name="connsiteY152" fmla="*/ 674873 h 4547444"/>
              <a:gd name="connsiteX153" fmla="*/ 8755765 w 12192000"/>
              <a:gd name="connsiteY153" fmla="*/ 691208 h 4547444"/>
              <a:gd name="connsiteX154" fmla="*/ 8795085 w 12192000"/>
              <a:gd name="connsiteY154" fmla="*/ 696588 h 4547444"/>
              <a:gd name="connsiteX155" fmla="*/ 8902279 w 12192000"/>
              <a:gd name="connsiteY155" fmla="*/ 715671 h 4547444"/>
              <a:gd name="connsiteX156" fmla="*/ 9009490 w 12192000"/>
              <a:gd name="connsiteY156" fmla="*/ 738130 h 4547444"/>
              <a:gd name="connsiteX157" fmla="*/ 9072120 w 12192000"/>
              <a:gd name="connsiteY157" fmla="*/ 770325 h 4547444"/>
              <a:gd name="connsiteX158" fmla="*/ 9160343 w 12192000"/>
              <a:gd name="connsiteY158" fmla="*/ 786746 h 4547444"/>
              <a:gd name="connsiteX159" fmla="*/ 9174981 w 12192000"/>
              <a:gd name="connsiteY159" fmla="*/ 792262 h 4547444"/>
              <a:gd name="connsiteX160" fmla="*/ 9278987 w 12192000"/>
              <a:gd name="connsiteY160" fmla="*/ 817631 h 4547444"/>
              <a:gd name="connsiteX161" fmla="*/ 9400617 w 12192000"/>
              <a:gd name="connsiteY161" fmla="*/ 821517 h 4547444"/>
              <a:gd name="connsiteX162" fmla="*/ 9552261 w 12192000"/>
              <a:gd name="connsiteY162" fmla="*/ 892831 h 4547444"/>
              <a:gd name="connsiteX163" fmla="*/ 9822258 w 12192000"/>
              <a:gd name="connsiteY163" fmla="*/ 1001854 h 4547444"/>
              <a:gd name="connsiteX164" fmla="*/ 10113244 w 12192000"/>
              <a:gd name="connsiteY164" fmla="*/ 1044510 h 4547444"/>
              <a:gd name="connsiteX165" fmla="*/ 10189871 w 12192000"/>
              <a:gd name="connsiteY165" fmla="*/ 1037391 h 4547444"/>
              <a:gd name="connsiteX166" fmla="*/ 10414253 w 12192000"/>
              <a:gd name="connsiteY166" fmla="*/ 1023375 h 4547444"/>
              <a:gd name="connsiteX167" fmla="*/ 10642574 w 12192000"/>
              <a:gd name="connsiteY167" fmla="*/ 950868 h 4547444"/>
              <a:gd name="connsiteX168" fmla="*/ 10786007 w 12192000"/>
              <a:gd name="connsiteY168" fmla="*/ 938924 h 4547444"/>
              <a:gd name="connsiteX169" fmla="*/ 10854151 w 12192000"/>
              <a:gd name="connsiteY169" fmla="*/ 920164 h 4547444"/>
              <a:gd name="connsiteX170" fmla="*/ 10901354 w 12192000"/>
              <a:gd name="connsiteY170" fmla="*/ 919267 h 4547444"/>
              <a:gd name="connsiteX171" fmla="*/ 10929658 w 12192000"/>
              <a:gd name="connsiteY171" fmla="*/ 917084 h 4547444"/>
              <a:gd name="connsiteX172" fmla="*/ 10978685 w 12192000"/>
              <a:gd name="connsiteY172" fmla="*/ 885854 h 4547444"/>
              <a:gd name="connsiteX173" fmla="*/ 11163594 w 12192000"/>
              <a:gd name="connsiteY173" fmla="*/ 876091 h 4547444"/>
              <a:gd name="connsiteX174" fmla="*/ 11340142 w 12192000"/>
              <a:gd name="connsiteY174" fmla="*/ 907595 h 4547444"/>
              <a:gd name="connsiteX175" fmla="*/ 11603318 w 12192000"/>
              <a:gd name="connsiteY175" fmla="*/ 818126 h 4547444"/>
              <a:gd name="connsiteX176" fmla="*/ 11630282 w 12192000"/>
              <a:gd name="connsiteY176" fmla="*/ 811106 h 4547444"/>
              <a:gd name="connsiteX177" fmla="*/ 11776458 w 12192000"/>
              <a:gd name="connsiteY177" fmla="*/ 776334 h 4547444"/>
              <a:gd name="connsiteX178" fmla="*/ 12105816 w 12192000"/>
              <a:gd name="connsiteY178" fmla="*/ 760235 h 4547444"/>
              <a:gd name="connsiteX179" fmla="*/ 12192000 w 12192000"/>
              <a:gd name="connsiteY179" fmla="*/ 696270 h 4547444"/>
              <a:gd name="connsiteX180" fmla="*/ 12192000 w 12192000"/>
              <a:gd name="connsiteY180" fmla="*/ 4547444 h 4547444"/>
              <a:gd name="connsiteX181" fmla="*/ 0 w 12192000"/>
              <a:gd name="connsiteY181" fmla="*/ 4547444 h 4547444"/>
              <a:gd name="connsiteX182" fmla="*/ 0 w 12192000"/>
              <a:gd name="connsiteY182" fmla="*/ 540482 h 4547444"/>
              <a:gd name="connsiteX183" fmla="*/ 3948 w 12192000"/>
              <a:gd name="connsiteY183" fmla="*/ 539440 h 4547444"/>
              <a:gd name="connsiteX184" fmla="*/ 79987 w 12192000"/>
              <a:gd name="connsiteY184" fmla="*/ 525968 h 4547444"/>
              <a:gd name="connsiteX185" fmla="*/ 173247 w 12192000"/>
              <a:gd name="connsiteY185" fmla="*/ 477493 h 4547444"/>
              <a:gd name="connsiteX186" fmla="*/ 206877 w 12192000"/>
              <a:gd name="connsiteY186" fmla="*/ 472952 h 4547444"/>
              <a:gd name="connsiteX187" fmla="*/ 205655 w 12192000"/>
              <a:gd name="connsiteY187" fmla="*/ 464375 h 4547444"/>
              <a:gd name="connsiteX188" fmla="*/ 218147 w 12192000"/>
              <a:gd name="connsiteY188" fmla="*/ 463744 h 4547444"/>
              <a:gd name="connsiteX189" fmla="*/ 246031 w 12192000"/>
              <a:gd name="connsiteY189" fmla="*/ 463535 h 4547444"/>
              <a:gd name="connsiteX190" fmla="*/ 329529 w 12192000"/>
              <a:gd name="connsiteY190" fmla="*/ 461155 h 4547444"/>
              <a:gd name="connsiteX191" fmla="*/ 352311 w 12192000"/>
              <a:gd name="connsiteY191" fmla="*/ 444707 h 4547444"/>
              <a:gd name="connsiteX192" fmla="*/ 373861 w 12192000"/>
              <a:gd name="connsiteY192" fmla="*/ 444449 h 4547444"/>
              <a:gd name="connsiteX193" fmla="*/ 498838 w 12192000"/>
              <a:gd name="connsiteY193" fmla="*/ 422403 h 4547444"/>
              <a:gd name="connsiteX194" fmla="*/ 516021 w 12192000"/>
              <a:gd name="connsiteY194" fmla="*/ 420754 h 4547444"/>
              <a:gd name="connsiteX195" fmla="*/ 525327 w 12192000"/>
              <a:gd name="connsiteY195" fmla="*/ 413364 h 4547444"/>
              <a:gd name="connsiteX196" fmla="*/ 558651 w 12192000"/>
              <a:gd name="connsiteY196" fmla="*/ 411894 h 4547444"/>
              <a:gd name="connsiteX197" fmla="*/ 560193 w 12192000"/>
              <a:gd name="connsiteY197" fmla="*/ 407686 h 4547444"/>
              <a:gd name="connsiteX198" fmla="*/ 669729 w 12192000"/>
              <a:gd name="connsiteY198" fmla="*/ 371558 h 4547444"/>
              <a:gd name="connsiteX199" fmla="*/ 688496 w 12192000"/>
              <a:gd name="connsiteY199" fmla="*/ 365590 h 4547444"/>
              <a:gd name="connsiteX200" fmla="*/ 704711 w 12192000"/>
              <a:gd name="connsiteY200" fmla="*/ 367400 h 4547444"/>
              <a:gd name="connsiteX201" fmla="*/ 794485 w 12192000"/>
              <a:gd name="connsiteY201" fmla="*/ 362242 h 4547444"/>
              <a:gd name="connsiteX202" fmla="*/ 815839 w 12192000"/>
              <a:gd name="connsiteY202" fmla="*/ 365409 h 4547444"/>
              <a:gd name="connsiteX203" fmla="*/ 824819 w 12192000"/>
              <a:gd name="connsiteY203" fmla="*/ 372095 h 4547444"/>
              <a:gd name="connsiteX204" fmla="*/ 859579 w 12192000"/>
              <a:gd name="connsiteY204" fmla="*/ 359461 h 4547444"/>
              <a:gd name="connsiteX205" fmla="*/ 913213 w 12192000"/>
              <a:gd name="connsiteY205" fmla="*/ 350804 h 4547444"/>
              <a:gd name="connsiteX206" fmla="*/ 938704 w 12192000"/>
              <a:gd name="connsiteY206" fmla="*/ 344555 h 4547444"/>
              <a:gd name="connsiteX207" fmla="*/ 959272 w 12192000"/>
              <a:gd name="connsiteY207" fmla="*/ 348348 h 4547444"/>
              <a:gd name="connsiteX208" fmla="*/ 1076317 w 12192000"/>
              <a:gd name="connsiteY208" fmla="*/ 349310 h 4547444"/>
              <a:gd name="connsiteX209" fmla="*/ 1103231 w 12192000"/>
              <a:gd name="connsiteY209" fmla="*/ 355337 h 4547444"/>
              <a:gd name="connsiteX210" fmla="*/ 1115987 w 12192000"/>
              <a:gd name="connsiteY210" fmla="*/ 367351 h 4547444"/>
              <a:gd name="connsiteX211" fmla="*/ 1125983 w 12192000"/>
              <a:gd name="connsiteY211" fmla="*/ 363067 h 4547444"/>
              <a:gd name="connsiteX212" fmla="*/ 1196778 w 12192000"/>
              <a:gd name="connsiteY212" fmla="*/ 362640 h 4547444"/>
              <a:gd name="connsiteX213" fmla="*/ 1242961 w 12192000"/>
              <a:gd name="connsiteY213" fmla="*/ 361265 h 4547444"/>
              <a:gd name="connsiteX214" fmla="*/ 1245768 w 12192000"/>
              <a:gd name="connsiteY214" fmla="*/ 344771 h 4547444"/>
              <a:gd name="connsiteX215" fmla="*/ 1286892 w 12192000"/>
              <a:gd name="connsiteY215" fmla="*/ 338895 h 4547444"/>
              <a:gd name="connsiteX216" fmla="*/ 1330717 w 12192000"/>
              <a:gd name="connsiteY216" fmla="*/ 349483 h 4547444"/>
              <a:gd name="connsiteX217" fmla="*/ 1382372 w 12192000"/>
              <a:gd name="connsiteY217" fmla="*/ 347999 h 4547444"/>
              <a:gd name="connsiteX218" fmla="*/ 1413281 w 12192000"/>
              <a:gd name="connsiteY218" fmla="*/ 347291 h 4547444"/>
              <a:gd name="connsiteX219" fmla="*/ 1494404 w 12192000"/>
              <a:gd name="connsiteY219" fmla="*/ 331907 h 4547444"/>
              <a:gd name="connsiteX220" fmla="*/ 1626029 w 12192000"/>
              <a:gd name="connsiteY220" fmla="*/ 273413 h 4547444"/>
              <a:gd name="connsiteX221" fmla="*/ 1667354 w 12192000"/>
              <a:gd name="connsiteY221" fmla="*/ 265124 h 4547444"/>
              <a:gd name="connsiteX222" fmla="*/ 1674578 w 12192000"/>
              <a:gd name="connsiteY222" fmla="*/ 268497 h 4547444"/>
              <a:gd name="connsiteX223" fmla="*/ 1880316 w 12192000"/>
              <a:gd name="connsiteY223" fmla="*/ 233368 h 4547444"/>
              <a:gd name="connsiteX224" fmla="*/ 1917126 w 12192000"/>
              <a:gd name="connsiteY224" fmla="*/ 231311 h 4547444"/>
              <a:gd name="connsiteX225" fmla="*/ 1944692 w 12192000"/>
              <a:gd name="connsiteY225" fmla="*/ 232595 h 4547444"/>
              <a:gd name="connsiteX226" fmla="*/ 2010665 w 12192000"/>
              <a:gd name="connsiteY226" fmla="*/ 220894 h 4547444"/>
              <a:gd name="connsiteX227" fmla="*/ 2118270 w 12192000"/>
              <a:gd name="connsiteY227" fmla="*/ 195238 h 4547444"/>
              <a:gd name="connsiteX228" fmla="*/ 2141504 w 12192000"/>
              <a:gd name="connsiteY228" fmla="*/ 191185 h 4547444"/>
              <a:gd name="connsiteX229" fmla="*/ 2162752 w 12192000"/>
              <a:gd name="connsiteY229" fmla="*/ 193299 h 4547444"/>
              <a:gd name="connsiteX230" fmla="*/ 2168793 w 12192000"/>
              <a:gd name="connsiteY230" fmla="*/ 198668 h 4547444"/>
              <a:gd name="connsiteX231" fmla="*/ 2181778 w 12192000"/>
              <a:gd name="connsiteY231" fmla="*/ 197338 h 4547444"/>
              <a:gd name="connsiteX232" fmla="*/ 2185499 w 12192000"/>
              <a:gd name="connsiteY232" fmla="*/ 198155 h 4547444"/>
              <a:gd name="connsiteX233" fmla="*/ 2206566 w 12192000"/>
              <a:gd name="connsiteY233" fmla="*/ 201662 h 4547444"/>
              <a:gd name="connsiteX234" fmla="*/ 2244903 w 12192000"/>
              <a:gd name="connsiteY234" fmla="*/ 180090 h 4547444"/>
              <a:gd name="connsiteX235" fmla="*/ 2297531 w 12192000"/>
              <a:gd name="connsiteY235" fmla="*/ 177456 h 4547444"/>
              <a:gd name="connsiteX236" fmla="*/ 2488258 w 12192000"/>
              <a:gd name="connsiteY236" fmla="*/ 130235 h 4547444"/>
              <a:gd name="connsiteX237" fmla="*/ 2523236 w 12192000"/>
              <a:gd name="connsiteY237" fmla="*/ 146553 h 4547444"/>
              <a:gd name="connsiteX238" fmla="*/ 2603355 w 12192000"/>
              <a:gd name="connsiteY238" fmla="*/ 135610 h 4547444"/>
              <a:gd name="connsiteX239" fmla="*/ 2713319 w 12192000"/>
              <a:gd name="connsiteY239" fmla="*/ 76167 h 4547444"/>
              <a:gd name="connsiteX240" fmla="*/ 2860143 w 12192000"/>
              <a:gd name="connsiteY240" fmla="*/ 54092 h 4547444"/>
              <a:gd name="connsiteX241" fmla="*/ 2868320 w 12192000"/>
              <a:gd name="connsiteY241" fmla="*/ 43251 h 4547444"/>
              <a:gd name="connsiteX242" fmla="*/ 2880379 w 12192000"/>
              <a:gd name="connsiteY242" fmla="*/ 35858 h 4547444"/>
              <a:gd name="connsiteX243" fmla="*/ 2882710 w 12192000"/>
              <a:gd name="connsiteY243" fmla="*/ 36396 h 4547444"/>
              <a:gd name="connsiteX244" fmla="*/ 2899268 w 12192000"/>
              <a:gd name="connsiteY244" fmla="*/ 32091 h 4547444"/>
              <a:gd name="connsiteX245" fmla="*/ 2901185 w 12192000"/>
              <a:gd name="connsiteY245" fmla="*/ 28262 h 4547444"/>
              <a:gd name="connsiteX246" fmla="*/ 2912009 w 12192000"/>
              <a:gd name="connsiteY246" fmla="*/ 24403 h 4547444"/>
              <a:gd name="connsiteX247" fmla="*/ 2931895 w 12192000"/>
              <a:gd name="connsiteY247" fmla="*/ 14365 h 4547444"/>
              <a:gd name="connsiteX248" fmla="*/ 2936965 w 12192000"/>
              <a:gd name="connsiteY248" fmla="*/ 14771 h 4547444"/>
              <a:gd name="connsiteX249" fmla="*/ 2969058 w 12192000"/>
              <a:gd name="connsiteY249" fmla="*/ 3188 h 4547444"/>
              <a:gd name="connsiteX250" fmla="*/ 2970141 w 12192000"/>
              <a:gd name="connsiteY250" fmla="*/ 4113 h 4547444"/>
              <a:gd name="connsiteX251" fmla="*/ 2981985 w 12192000"/>
              <a:gd name="connsiteY251" fmla="*/ 5589 h 4547444"/>
              <a:gd name="connsiteX252" fmla="*/ 3003160 w 12192000"/>
              <a:gd name="connsiteY252" fmla="*/ 5933 h 4547444"/>
              <a:gd name="connsiteX253" fmla="*/ 3059919 w 12192000"/>
              <a:gd name="connsiteY253" fmla="*/ 20150 h 4547444"/>
              <a:gd name="connsiteX254" fmla="*/ 3093450 w 12192000"/>
              <a:gd name="connsiteY254" fmla="*/ 8195 h 4547444"/>
              <a:gd name="connsiteX255" fmla="*/ 3188029 w 12192000"/>
              <a:gd name="connsiteY255" fmla="*/ 6375 h 4547444"/>
              <a:gd name="connsiteX0" fmla="*/ 3188029 w 12192000"/>
              <a:gd name="connsiteY0" fmla="*/ 6375 h 4547444"/>
              <a:gd name="connsiteX1" fmla="*/ 3287078 w 12192000"/>
              <a:gd name="connsiteY1" fmla="*/ 27606 h 4547444"/>
              <a:gd name="connsiteX2" fmla="*/ 3386448 w 12192000"/>
              <a:gd name="connsiteY2" fmla="*/ 30393 h 4547444"/>
              <a:gd name="connsiteX3" fmla="*/ 3422427 w 12192000"/>
              <a:gd name="connsiteY3" fmla="*/ 29823 h 4547444"/>
              <a:gd name="connsiteX4" fmla="*/ 3486559 w 12192000"/>
              <a:gd name="connsiteY4" fmla="*/ 35770 h 4547444"/>
              <a:gd name="connsiteX5" fmla="*/ 3515932 w 12192000"/>
              <a:gd name="connsiteY5" fmla="*/ 42810 h 4547444"/>
              <a:gd name="connsiteX6" fmla="*/ 3517220 w 12192000"/>
              <a:gd name="connsiteY6" fmla="*/ 42377 h 4547444"/>
              <a:gd name="connsiteX7" fmla="*/ 3519845 w 12192000"/>
              <a:gd name="connsiteY7" fmla="*/ 45407 h 4547444"/>
              <a:gd name="connsiteX8" fmla="*/ 3525279 w 12192000"/>
              <a:gd name="connsiteY8" fmla="*/ 46811 h 4547444"/>
              <a:gd name="connsiteX9" fmla="*/ 3540113 w 12192000"/>
              <a:gd name="connsiteY9" fmla="*/ 45907 h 4547444"/>
              <a:gd name="connsiteX10" fmla="*/ 3545692 w 12192000"/>
              <a:gd name="connsiteY10" fmla="*/ 44786 h 4547444"/>
              <a:gd name="connsiteX11" fmla="*/ 3553854 w 12192000"/>
              <a:gd name="connsiteY11" fmla="*/ 44807 h 4547444"/>
              <a:gd name="connsiteX12" fmla="*/ 3554058 w 12192000"/>
              <a:gd name="connsiteY12" fmla="*/ 45056 h 4547444"/>
              <a:gd name="connsiteX13" fmla="*/ 3561703 w 12192000"/>
              <a:gd name="connsiteY13" fmla="*/ 44591 h 4547444"/>
              <a:gd name="connsiteX14" fmla="*/ 3599112 w 12192000"/>
              <a:gd name="connsiteY14" fmla="*/ 39166 h 4547444"/>
              <a:gd name="connsiteX15" fmla="*/ 3648544 w 12192000"/>
              <a:gd name="connsiteY15" fmla="*/ 62881 h 4547444"/>
              <a:gd name="connsiteX16" fmla="*/ 3668987 w 12192000"/>
              <a:gd name="connsiteY16" fmla="*/ 66992 h 4547444"/>
              <a:gd name="connsiteX17" fmla="*/ 3679906 w 12192000"/>
              <a:gd name="connsiteY17" fmla="*/ 70516 h 4547444"/>
              <a:gd name="connsiteX18" fmla="*/ 3680583 w 12192000"/>
              <a:gd name="connsiteY18" fmla="*/ 71594 h 4547444"/>
              <a:gd name="connsiteX19" fmla="*/ 3716448 w 12192000"/>
              <a:gd name="connsiteY19" fmla="*/ 66268 h 4547444"/>
              <a:gd name="connsiteX20" fmla="*/ 3721210 w 12192000"/>
              <a:gd name="connsiteY20" fmla="*/ 67563 h 4547444"/>
              <a:gd name="connsiteX21" fmla="*/ 3744585 w 12192000"/>
              <a:gd name="connsiteY21" fmla="*/ 61530 h 4547444"/>
              <a:gd name="connsiteX22" fmla="*/ 3756664 w 12192000"/>
              <a:gd name="connsiteY22" fmla="*/ 59781 h 4547444"/>
              <a:gd name="connsiteX23" fmla="*/ 3760076 w 12192000"/>
              <a:gd name="connsiteY23" fmla="*/ 56468 h 4547444"/>
              <a:gd name="connsiteX24" fmla="*/ 3777900 w 12192000"/>
              <a:gd name="connsiteY24" fmla="*/ 55315 h 4547444"/>
              <a:gd name="connsiteX25" fmla="*/ 3779950 w 12192000"/>
              <a:gd name="connsiteY25" fmla="*/ 56246 h 4547444"/>
              <a:gd name="connsiteX26" fmla="*/ 3794650 w 12192000"/>
              <a:gd name="connsiteY26" fmla="*/ 51341 h 4547444"/>
              <a:gd name="connsiteX27" fmla="*/ 3806969 w 12192000"/>
              <a:gd name="connsiteY27" fmla="*/ 42453 h 4547444"/>
              <a:gd name="connsiteX28" fmla="*/ 3958577 w 12192000"/>
              <a:gd name="connsiteY28" fmla="*/ 47607 h 4547444"/>
              <a:gd name="connsiteX29" fmla="*/ 4089430 w 12192000"/>
              <a:gd name="connsiteY29" fmla="*/ 10501 h 4547444"/>
              <a:gd name="connsiteX30" fmla="*/ 4171715 w 12192000"/>
              <a:gd name="connsiteY30" fmla="*/ 14367 h 4547444"/>
              <a:gd name="connsiteX31" fmla="*/ 4199128 w 12192000"/>
              <a:gd name="connsiteY31" fmla="*/ 36195 h 4547444"/>
              <a:gd name="connsiteX32" fmla="*/ 4403546 w 12192000"/>
              <a:gd name="connsiteY32" fmla="*/ 25184 h 4547444"/>
              <a:gd name="connsiteX33" fmla="*/ 4455762 w 12192000"/>
              <a:gd name="connsiteY33" fmla="*/ 32072 h 4547444"/>
              <a:gd name="connsiteX34" fmla="*/ 4501720 w 12192000"/>
              <a:gd name="connsiteY34" fmla="*/ 18325 h 4547444"/>
              <a:gd name="connsiteX35" fmla="*/ 4520780 w 12192000"/>
              <a:gd name="connsiteY35" fmla="*/ 25438 h 4547444"/>
              <a:gd name="connsiteX36" fmla="*/ 4524071 w 12192000"/>
              <a:gd name="connsiteY36" fmla="*/ 26883 h 4547444"/>
              <a:gd name="connsiteX37" fmla="*/ 4537225 w 12192000"/>
              <a:gd name="connsiteY37" fmla="*/ 27930 h 4547444"/>
              <a:gd name="connsiteX38" fmla="*/ 4540932 w 12192000"/>
              <a:gd name="connsiteY38" fmla="*/ 34139 h 4547444"/>
              <a:gd name="connsiteX39" fmla="*/ 4560732 w 12192000"/>
              <a:gd name="connsiteY39" fmla="*/ 39954 h 4547444"/>
              <a:gd name="connsiteX40" fmla="*/ 4584946 w 12192000"/>
              <a:gd name="connsiteY40" fmla="*/ 40234 h 4547444"/>
              <a:gd name="connsiteX41" fmla="*/ 4670972 w 12192000"/>
              <a:gd name="connsiteY41" fmla="*/ 41875 h 4547444"/>
              <a:gd name="connsiteX42" fmla="*/ 4685002 w 12192000"/>
              <a:gd name="connsiteY42" fmla="*/ 38521 h 4547444"/>
              <a:gd name="connsiteX43" fmla="*/ 4730794 w 12192000"/>
              <a:gd name="connsiteY43" fmla="*/ 44114 h 4547444"/>
              <a:gd name="connsiteX44" fmla="*/ 4771603 w 12192000"/>
              <a:gd name="connsiteY44" fmla="*/ 45372 h 4547444"/>
              <a:gd name="connsiteX45" fmla="*/ 4798044 w 12192000"/>
              <a:gd name="connsiteY45" fmla="*/ 42704 h 4547444"/>
              <a:gd name="connsiteX46" fmla="*/ 4804975 w 12192000"/>
              <a:gd name="connsiteY46" fmla="*/ 44915 h 4547444"/>
              <a:gd name="connsiteX47" fmla="*/ 4831600 w 12192000"/>
              <a:gd name="connsiteY47" fmla="*/ 46341 h 4547444"/>
              <a:gd name="connsiteX48" fmla="*/ 4845162 w 12192000"/>
              <a:gd name="connsiteY48" fmla="*/ 43064 h 4547444"/>
              <a:gd name="connsiteX49" fmla="*/ 4858548 w 12192000"/>
              <a:gd name="connsiteY49" fmla="*/ 50610 h 4547444"/>
              <a:gd name="connsiteX50" fmla="*/ 4861820 w 12192000"/>
              <a:gd name="connsiteY50" fmla="*/ 56140 h 4547444"/>
              <a:gd name="connsiteX51" fmla="*/ 4880767 w 12192000"/>
              <a:gd name="connsiteY51" fmla="*/ 53657 h 4547444"/>
              <a:gd name="connsiteX52" fmla="*/ 4896300 w 12192000"/>
              <a:gd name="connsiteY52" fmla="*/ 59061 h 4547444"/>
              <a:gd name="connsiteX53" fmla="*/ 4909841 w 12192000"/>
              <a:gd name="connsiteY53" fmla="*/ 55528 h 4547444"/>
              <a:gd name="connsiteX54" fmla="*/ 4915461 w 12192000"/>
              <a:gd name="connsiteY54" fmla="*/ 56324 h 4547444"/>
              <a:gd name="connsiteX55" fmla="*/ 4929430 w 12192000"/>
              <a:gd name="connsiteY55" fmla="*/ 58998 h 4547444"/>
              <a:gd name="connsiteX56" fmla="*/ 4953531 w 12192000"/>
              <a:gd name="connsiteY56" fmla="*/ 64940 h 4547444"/>
              <a:gd name="connsiteX57" fmla="*/ 4961050 w 12192000"/>
              <a:gd name="connsiteY57" fmla="*/ 65767 h 4547444"/>
              <a:gd name="connsiteX58" fmla="*/ 4977419 w 12192000"/>
              <a:gd name="connsiteY58" fmla="*/ 74854 h 4547444"/>
              <a:gd name="connsiteX59" fmla="*/ 5009106 w 12192000"/>
              <a:gd name="connsiteY59" fmla="*/ 82624 h 4547444"/>
              <a:gd name="connsiteX60" fmla="*/ 5064895 w 12192000"/>
              <a:gd name="connsiteY60" fmla="*/ 109738 h 4547444"/>
              <a:gd name="connsiteX61" fmla="*/ 5097688 w 12192000"/>
              <a:gd name="connsiteY61" fmla="*/ 122676 h 4547444"/>
              <a:gd name="connsiteX62" fmla="*/ 5119875 w 12192000"/>
              <a:gd name="connsiteY62" fmla="*/ 134601 h 4547444"/>
              <a:gd name="connsiteX63" fmla="*/ 5185360 w 12192000"/>
              <a:gd name="connsiteY63" fmla="*/ 151443 h 4547444"/>
              <a:gd name="connsiteX64" fmla="*/ 5297679 w 12192000"/>
              <a:gd name="connsiteY64" fmla="*/ 173709 h 4547444"/>
              <a:gd name="connsiteX65" fmla="*/ 5320681 w 12192000"/>
              <a:gd name="connsiteY65" fmla="*/ 179692 h 4547444"/>
              <a:gd name="connsiteX66" fmla="*/ 5336842 w 12192000"/>
              <a:gd name="connsiteY66" fmla="*/ 189776 h 4547444"/>
              <a:gd name="connsiteX67" fmla="*/ 5337444 w 12192000"/>
              <a:gd name="connsiteY67" fmla="*/ 196421 h 4547444"/>
              <a:gd name="connsiteX68" fmla="*/ 5349516 w 12192000"/>
              <a:gd name="connsiteY68" fmla="*/ 200505 h 4547444"/>
              <a:gd name="connsiteX69" fmla="*/ 5351972 w 12192000"/>
              <a:gd name="connsiteY69" fmla="*/ 202623 h 4547444"/>
              <a:gd name="connsiteX70" fmla="*/ 5366814 w 12192000"/>
              <a:gd name="connsiteY70" fmla="*/ 213739 h 4547444"/>
              <a:gd name="connsiteX71" fmla="*/ 5417244 w 12192000"/>
              <a:gd name="connsiteY71" fmla="*/ 211827 h 4547444"/>
              <a:gd name="connsiteX72" fmla="*/ 5463870 w 12192000"/>
              <a:gd name="connsiteY72" fmla="*/ 230568 h 4547444"/>
              <a:gd name="connsiteX73" fmla="*/ 5664412 w 12192000"/>
              <a:gd name="connsiteY73" fmla="*/ 268648 h 4547444"/>
              <a:gd name="connsiteX74" fmla="*/ 5680257 w 12192000"/>
              <a:gd name="connsiteY74" fmla="*/ 295413 h 4547444"/>
              <a:gd name="connsiteX75" fmla="*/ 5757046 w 12192000"/>
              <a:gd name="connsiteY75" fmla="*/ 318453 h 4547444"/>
              <a:gd name="connsiteX76" fmla="*/ 5899668 w 12192000"/>
              <a:gd name="connsiteY76" fmla="*/ 314896 h 4547444"/>
              <a:gd name="connsiteX77" fmla="*/ 6042086 w 12192000"/>
              <a:gd name="connsiteY77" fmla="*/ 355518 h 4547444"/>
              <a:gd name="connsiteX78" fmla="*/ 6058069 w 12192000"/>
              <a:gd name="connsiteY78" fmla="*/ 350170 h 4547444"/>
              <a:gd name="connsiteX79" fmla="*/ 6074444 w 12192000"/>
              <a:gd name="connsiteY79" fmla="*/ 349088 h 4547444"/>
              <a:gd name="connsiteX80" fmla="*/ 6075959 w 12192000"/>
              <a:gd name="connsiteY80" fmla="*/ 350435 h 4547444"/>
              <a:gd name="connsiteX81" fmla="*/ 6093540 w 12192000"/>
              <a:gd name="connsiteY81" fmla="*/ 353576 h 4547444"/>
              <a:gd name="connsiteX82" fmla="*/ 6098369 w 12192000"/>
              <a:gd name="connsiteY82" fmla="*/ 351305 h 4547444"/>
              <a:gd name="connsiteX83" fmla="*/ 6110738 w 12192000"/>
              <a:gd name="connsiteY83" fmla="*/ 352533 h 4547444"/>
              <a:gd name="connsiteX84" fmla="*/ 6135933 w 12192000"/>
              <a:gd name="connsiteY84" fmla="*/ 352452 h 4547444"/>
              <a:gd name="connsiteX85" fmla="*/ 6139871 w 12192000"/>
              <a:gd name="connsiteY85" fmla="*/ 354780 h 4547444"/>
              <a:gd name="connsiteX86" fmla="*/ 6176662 w 12192000"/>
              <a:gd name="connsiteY86" fmla="*/ 358308 h 4547444"/>
              <a:gd name="connsiteX87" fmla="*/ 6176801 w 12192000"/>
              <a:gd name="connsiteY87" fmla="*/ 359470 h 4547444"/>
              <a:gd name="connsiteX88" fmla="*/ 6185563 w 12192000"/>
              <a:gd name="connsiteY88" fmla="*/ 365325 h 4547444"/>
              <a:gd name="connsiteX89" fmla="*/ 6203148 w 12192000"/>
              <a:gd name="connsiteY89" fmla="*/ 373978 h 4547444"/>
              <a:gd name="connsiteX90" fmla="*/ 6239136 w 12192000"/>
              <a:gd name="connsiteY90" fmla="*/ 407698 h 4547444"/>
              <a:gd name="connsiteX91" fmla="*/ 6277452 w 12192000"/>
              <a:gd name="connsiteY91" fmla="*/ 411500 h 4547444"/>
              <a:gd name="connsiteX92" fmla="*/ 6284979 w 12192000"/>
              <a:gd name="connsiteY92" fmla="*/ 412874 h 4547444"/>
              <a:gd name="connsiteX93" fmla="*/ 6285055 w 12192000"/>
              <a:gd name="connsiteY93" fmla="*/ 413153 h 4547444"/>
              <a:gd name="connsiteX94" fmla="*/ 6292844 w 12192000"/>
              <a:gd name="connsiteY94" fmla="*/ 415103 h 4547444"/>
              <a:gd name="connsiteX95" fmla="*/ 6298705 w 12192000"/>
              <a:gd name="connsiteY95" fmla="*/ 415379 h 4547444"/>
              <a:gd name="connsiteX96" fmla="*/ 6313308 w 12192000"/>
              <a:gd name="connsiteY96" fmla="*/ 418044 h 4547444"/>
              <a:gd name="connsiteX97" fmla="*/ 6317834 w 12192000"/>
              <a:gd name="connsiteY97" fmla="*/ 420633 h 4547444"/>
              <a:gd name="connsiteX98" fmla="*/ 6318907 w 12192000"/>
              <a:gd name="connsiteY98" fmla="*/ 424070 h 4547444"/>
              <a:gd name="connsiteX99" fmla="*/ 6320341 w 12192000"/>
              <a:gd name="connsiteY99" fmla="*/ 423972 h 4547444"/>
              <a:gd name="connsiteX100" fmla="*/ 6345071 w 12192000"/>
              <a:gd name="connsiteY100" fmla="*/ 437455 h 4547444"/>
              <a:gd name="connsiteX101" fmla="*/ 6403531 w 12192000"/>
              <a:gd name="connsiteY101" fmla="*/ 458140 h 4547444"/>
              <a:gd name="connsiteX102" fmla="*/ 6438176 w 12192000"/>
              <a:gd name="connsiteY102" fmla="*/ 466114 h 4547444"/>
              <a:gd name="connsiteX103" fmla="*/ 6531805 w 12192000"/>
              <a:gd name="connsiteY103" fmla="*/ 492190 h 4547444"/>
              <a:gd name="connsiteX104" fmla="*/ 6624812 w 12192000"/>
              <a:gd name="connsiteY104" fmla="*/ 521583 h 4547444"/>
              <a:gd name="connsiteX105" fmla="*/ 6665821 w 12192000"/>
              <a:gd name="connsiteY105" fmla="*/ 554310 h 4547444"/>
              <a:gd name="connsiteX106" fmla="*/ 6671133 w 12192000"/>
              <a:gd name="connsiteY106" fmla="*/ 556037 h 4547444"/>
              <a:gd name="connsiteX107" fmla="*/ 6685990 w 12192000"/>
              <a:gd name="connsiteY107" fmla="*/ 556019 h 4547444"/>
              <a:gd name="connsiteX108" fmla="*/ 6691636 w 12192000"/>
              <a:gd name="connsiteY108" fmla="*/ 555232 h 4547444"/>
              <a:gd name="connsiteX109" fmla="*/ 6699772 w 12192000"/>
              <a:gd name="connsiteY109" fmla="*/ 555740 h 4547444"/>
              <a:gd name="connsiteX110" fmla="*/ 6699955 w 12192000"/>
              <a:gd name="connsiteY110" fmla="*/ 556001 h 4547444"/>
              <a:gd name="connsiteX111" fmla="*/ 6707613 w 12192000"/>
              <a:gd name="connsiteY111" fmla="*/ 555992 h 4547444"/>
              <a:gd name="connsiteX112" fmla="*/ 6745320 w 12192000"/>
              <a:gd name="connsiteY112" fmla="*/ 552805 h 4547444"/>
              <a:gd name="connsiteX113" fmla="*/ 6792811 w 12192000"/>
              <a:gd name="connsiteY113" fmla="*/ 579433 h 4547444"/>
              <a:gd name="connsiteX114" fmla="*/ 6812882 w 12192000"/>
              <a:gd name="connsiteY114" fmla="*/ 584758 h 4547444"/>
              <a:gd name="connsiteX115" fmla="*/ 6823500 w 12192000"/>
              <a:gd name="connsiteY115" fmla="*/ 588928 h 4547444"/>
              <a:gd name="connsiteX116" fmla="*/ 6824098 w 12192000"/>
              <a:gd name="connsiteY116" fmla="*/ 590044 h 4547444"/>
              <a:gd name="connsiteX117" fmla="*/ 6860252 w 12192000"/>
              <a:gd name="connsiteY117" fmla="*/ 586865 h 4547444"/>
              <a:gd name="connsiteX118" fmla="*/ 6864904 w 12192000"/>
              <a:gd name="connsiteY118" fmla="*/ 588442 h 4547444"/>
              <a:gd name="connsiteX119" fmla="*/ 6888662 w 12192000"/>
              <a:gd name="connsiteY119" fmla="*/ 583812 h 4547444"/>
              <a:gd name="connsiteX120" fmla="*/ 6900835 w 12192000"/>
              <a:gd name="connsiteY120" fmla="*/ 582784 h 4547444"/>
              <a:gd name="connsiteX121" fmla="*/ 6904484 w 12192000"/>
              <a:gd name="connsiteY121" fmla="*/ 579680 h 4547444"/>
              <a:gd name="connsiteX122" fmla="*/ 6922346 w 12192000"/>
              <a:gd name="connsiteY122" fmla="*/ 579592 h 4547444"/>
              <a:gd name="connsiteX123" fmla="*/ 6924318 w 12192000"/>
              <a:gd name="connsiteY123" fmla="*/ 580642 h 4547444"/>
              <a:gd name="connsiteX124" fmla="*/ 6939344 w 12192000"/>
              <a:gd name="connsiteY124" fmla="*/ 576622 h 4547444"/>
              <a:gd name="connsiteX125" fmla="*/ 6952296 w 12192000"/>
              <a:gd name="connsiteY125" fmla="*/ 568480 h 4547444"/>
              <a:gd name="connsiteX126" fmla="*/ 7103052 w 12192000"/>
              <a:gd name="connsiteY126" fmla="*/ 582667 h 4547444"/>
              <a:gd name="connsiteX127" fmla="*/ 7318047 w 12192000"/>
              <a:gd name="connsiteY127" fmla="*/ 562182 h 4547444"/>
              <a:gd name="connsiteX128" fmla="*/ 7343733 w 12192000"/>
              <a:gd name="connsiteY128" fmla="*/ 585614 h 4547444"/>
              <a:gd name="connsiteX129" fmla="*/ 7548358 w 12192000"/>
              <a:gd name="connsiteY129" fmla="*/ 586808 h 4547444"/>
              <a:gd name="connsiteX130" fmla="*/ 7599893 w 12192000"/>
              <a:gd name="connsiteY130" fmla="*/ 596799 h 4547444"/>
              <a:gd name="connsiteX131" fmla="*/ 7646750 w 12192000"/>
              <a:gd name="connsiteY131" fmla="*/ 585813 h 4547444"/>
              <a:gd name="connsiteX132" fmla="*/ 7665217 w 12192000"/>
              <a:gd name="connsiteY132" fmla="*/ 594052 h 4547444"/>
              <a:gd name="connsiteX133" fmla="*/ 7668385 w 12192000"/>
              <a:gd name="connsiteY133" fmla="*/ 595689 h 4547444"/>
              <a:gd name="connsiteX134" fmla="*/ 7681420 w 12192000"/>
              <a:gd name="connsiteY134" fmla="*/ 597521 h 4547444"/>
              <a:gd name="connsiteX135" fmla="*/ 7684651 w 12192000"/>
              <a:gd name="connsiteY135" fmla="*/ 603940 h 4547444"/>
              <a:gd name="connsiteX136" fmla="*/ 7843050 w 12192000"/>
              <a:gd name="connsiteY136" fmla="*/ 614241 h 4547444"/>
              <a:gd name="connsiteX137" fmla="*/ 7911637 w 12192000"/>
              <a:gd name="connsiteY137" fmla="*/ 618959 h 4547444"/>
              <a:gd name="connsiteX138" fmla="*/ 7937365 w 12192000"/>
              <a:gd name="connsiteY138" fmla="*/ 626668 h 4547444"/>
              <a:gd name="connsiteX139" fmla="*/ 8037057 w 12192000"/>
              <a:gd name="connsiteY139" fmla="*/ 650015 h 4547444"/>
              <a:gd name="connsiteX140" fmla="*/ 8122868 w 12192000"/>
              <a:gd name="connsiteY140" fmla="*/ 664297 h 4547444"/>
              <a:gd name="connsiteX141" fmla="*/ 8186750 w 12192000"/>
              <a:gd name="connsiteY141" fmla="*/ 649435 h 4547444"/>
              <a:gd name="connsiteX142" fmla="*/ 8192054 w 12192000"/>
              <a:gd name="connsiteY142" fmla="*/ 654277 h 4547444"/>
              <a:gd name="connsiteX143" fmla="*/ 8235470 w 12192000"/>
              <a:gd name="connsiteY143" fmla="*/ 656341 h 4547444"/>
              <a:gd name="connsiteX144" fmla="*/ 8388968 w 12192000"/>
              <a:gd name="connsiteY144" fmla="*/ 633092 h 4547444"/>
              <a:gd name="connsiteX145" fmla="*/ 8473770 w 12192000"/>
              <a:gd name="connsiteY145" fmla="*/ 637968 h 4547444"/>
              <a:gd name="connsiteX146" fmla="*/ 8503642 w 12192000"/>
              <a:gd name="connsiteY146" fmla="*/ 644614 h 4547444"/>
              <a:gd name="connsiteX147" fmla="*/ 8553701 w 12192000"/>
              <a:gd name="connsiteY147" fmla="*/ 655445 h 4547444"/>
              <a:gd name="connsiteX148" fmla="*/ 8590556 w 12192000"/>
              <a:gd name="connsiteY148" fmla="*/ 675642 h 4547444"/>
              <a:gd name="connsiteX149" fmla="*/ 8632638 w 12192000"/>
              <a:gd name="connsiteY149" fmla="*/ 679902 h 4547444"/>
              <a:gd name="connsiteX150" fmla="*/ 8643140 w 12192000"/>
              <a:gd name="connsiteY150" fmla="*/ 665237 h 4547444"/>
              <a:gd name="connsiteX151" fmla="*/ 8687917 w 12192000"/>
              <a:gd name="connsiteY151" fmla="*/ 674873 h 4547444"/>
              <a:gd name="connsiteX152" fmla="*/ 8755765 w 12192000"/>
              <a:gd name="connsiteY152" fmla="*/ 691208 h 4547444"/>
              <a:gd name="connsiteX153" fmla="*/ 8795085 w 12192000"/>
              <a:gd name="connsiteY153" fmla="*/ 696588 h 4547444"/>
              <a:gd name="connsiteX154" fmla="*/ 8902279 w 12192000"/>
              <a:gd name="connsiteY154" fmla="*/ 715671 h 4547444"/>
              <a:gd name="connsiteX155" fmla="*/ 9009490 w 12192000"/>
              <a:gd name="connsiteY155" fmla="*/ 738130 h 4547444"/>
              <a:gd name="connsiteX156" fmla="*/ 9072120 w 12192000"/>
              <a:gd name="connsiteY156" fmla="*/ 770325 h 4547444"/>
              <a:gd name="connsiteX157" fmla="*/ 9160343 w 12192000"/>
              <a:gd name="connsiteY157" fmla="*/ 786746 h 4547444"/>
              <a:gd name="connsiteX158" fmla="*/ 9174981 w 12192000"/>
              <a:gd name="connsiteY158" fmla="*/ 792262 h 4547444"/>
              <a:gd name="connsiteX159" fmla="*/ 9278987 w 12192000"/>
              <a:gd name="connsiteY159" fmla="*/ 817631 h 4547444"/>
              <a:gd name="connsiteX160" fmla="*/ 9400617 w 12192000"/>
              <a:gd name="connsiteY160" fmla="*/ 821517 h 4547444"/>
              <a:gd name="connsiteX161" fmla="*/ 9552261 w 12192000"/>
              <a:gd name="connsiteY161" fmla="*/ 892831 h 4547444"/>
              <a:gd name="connsiteX162" fmla="*/ 9822258 w 12192000"/>
              <a:gd name="connsiteY162" fmla="*/ 1001854 h 4547444"/>
              <a:gd name="connsiteX163" fmla="*/ 10113244 w 12192000"/>
              <a:gd name="connsiteY163" fmla="*/ 1044510 h 4547444"/>
              <a:gd name="connsiteX164" fmla="*/ 10189871 w 12192000"/>
              <a:gd name="connsiteY164" fmla="*/ 1037391 h 4547444"/>
              <a:gd name="connsiteX165" fmla="*/ 10414253 w 12192000"/>
              <a:gd name="connsiteY165" fmla="*/ 1023375 h 4547444"/>
              <a:gd name="connsiteX166" fmla="*/ 10642574 w 12192000"/>
              <a:gd name="connsiteY166" fmla="*/ 950868 h 4547444"/>
              <a:gd name="connsiteX167" fmla="*/ 10786007 w 12192000"/>
              <a:gd name="connsiteY167" fmla="*/ 938924 h 4547444"/>
              <a:gd name="connsiteX168" fmla="*/ 10854151 w 12192000"/>
              <a:gd name="connsiteY168" fmla="*/ 920164 h 4547444"/>
              <a:gd name="connsiteX169" fmla="*/ 10901354 w 12192000"/>
              <a:gd name="connsiteY169" fmla="*/ 919267 h 4547444"/>
              <a:gd name="connsiteX170" fmla="*/ 10929658 w 12192000"/>
              <a:gd name="connsiteY170" fmla="*/ 917084 h 4547444"/>
              <a:gd name="connsiteX171" fmla="*/ 10978685 w 12192000"/>
              <a:gd name="connsiteY171" fmla="*/ 885854 h 4547444"/>
              <a:gd name="connsiteX172" fmla="*/ 11163594 w 12192000"/>
              <a:gd name="connsiteY172" fmla="*/ 876091 h 4547444"/>
              <a:gd name="connsiteX173" fmla="*/ 11340142 w 12192000"/>
              <a:gd name="connsiteY173" fmla="*/ 907595 h 4547444"/>
              <a:gd name="connsiteX174" fmla="*/ 11603318 w 12192000"/>
              <a:gd name="connsiteY174" fmla="*/ 818126 h 4547444"/>
              <a:gd name="connsiteX175" fmla="*/ 11630282 w 12192000"/>
              <a:gd name="connsiteY175" fmla="*/ 811106 h 4547444"/>
              <a:gd name="connsiteX176" fmla="*/ 11776458 w 12192000"/>
              <a:gd name="connsiteY176" fmla="*/ 776334 h 4547444"/>
              <a:gd name="connsiteX177" fmla="*/ 12105816 w 12192000"/>
              <a:gd name="connsiteY177" fmla="*/ 760235 h 4547444"/>
              <a:gd name="connsiteX178" fmla="*/ 12192000 w 12192000"/>
              <a:gd name="connsiteY178" fmla="*/ 696270 h 4547444"/>
              <a:gd name="connsiteX179" fmla="*/ 12192000 w 12192000"/>
              <a:gd name="connsiteY179" fmla="*/ 4547444 h 4547444"/>
              <a:gd name="connsiteX180" fmla="*/ 0 w 12192000"/>
              <a:gd name="connsiteY180" fmla="*/ 4547444 h 4547444"/>
              <a:gd name="connsiteX181" fmla="*/ 0 w 12192000"/>
              <a:gd name="connsiteY181" fmla="*/ 540482 h 4547444"/>
              <a:gd name="connsiteX182" fmla="*/ 3948 w 12192000"/>
              <a:gd name="connsiteY182" fmla="*/ 539440 h 4547444"/>
              <a:gd name="connsiteX183" fmla="*/ 79987 w 12192000"/>
              <a:gd name="connsiteY183" fmla="*/ 525968 h 4547444"/>
              <a:gd name="connsiteX184" fmla="*/ 173247 w 12192000"/>
              <a:gd name="connsiteY184" fmla="*/ 477493 h 4547444"/>
              <a:gd name="connsiteX185" fmla="*/ 206877 w 12192000"/>
              <a:gd name="connsiteY185" fmla="*/ 472952 h 4547444"/>
              <a:gd name="connsiteX186" fmla="*/ 205655 w 12192000"/>
              <a:gd name="connsiteY186" fmla="*/ 464375 h 4547444"/>
              <a:gd name="connsiteX187" fmla="*/ 218147 w 12192000"/>
              <a:gd name="connsiteY187" fmla="*/ 463744 h 4547444"/>
              <a:gd name="connsiteX188" fmla="*/ 246031 w 12192000"/>
              <a:gd name="connsiteY188" fmla="*/ 463535 h 4547444"/>
              <a:gd name="connsiteX189" fmla="*/ 329529 w 12192000"/>
              <a:gd name="connsiteY189" fmla="*/ 461155 h 4547444"/>
              <a:gd name="connsiteX190" fmla="*/ 352311 w 12192000"/>
              <a:gd name="connsiteY190" fmla="*/ 444707 h 4547444"/>
              <a:gd name="connsiteX191" fmla="*/ 373861 w 12192000"/>
              <a:gd name="connsiteY191" fmla="*/ 444449 h 4547444"/>
              <a:gd name="connsiteX192" fmla="*/ 498838 w 12192000"/>
              <a:gd name="connsiteY192" fmla="*/ 422403 h 4547444"/>
              <a:gd name="connsiteX193" fmla="*/ 516021 w 12192000"/>
              <a:gd name="connsiteY193" fmla="*/ 420754 h 4547444"/>
              <a:gd name="connsiteX194" fmla="*/ 525327 w 12192000"/>
              <a:gd name="connsiteY194" fmla="*/ 413364 h 4547444"/>
              <a:gd name="connsiteX195" fmla="*/ 558651 w 12192000"/>
              <a:gd name="connsiteY195" fmla="*/ 411894 h 4547444"/>
              <a:gd name="connsiteX196" fmla="*/ 560193 w 12192000"/>
              <a:gd name="connsiteY196" fmla="*/ 407686 h 4547444"/>
              <a:gd name="connsiteX197" fmla="*/ 669729 w 12192000"/>
              <a:gd name="connsiteY197" fmla="*/ 371558 h 4547444"/>
              <a:gd name="connsiteX198" fmla="*/ 688496 w 12192000"/>
              <a:gd name="connsiteY198" fmla="*/ 365590 h 4547444"/>
              <a:gd name="connsiteX199" fmla="*/ 704711 w 12192000"/>
              <a:gd name="connsiteY199" fmla="*/ 367400 h 4547444"/>
              <a:gd name="connsiteX200" fmla="*/ 794485 w 12192000"/>
              <a:gd name="connsiteY200" fmla="*/ 362242 h 4547444"/>
              <a:gd name="connsiteX201" fmla="*/ 815839 w 12192000"/>
              <a:gd name="connsiteY201" fmla="*/ 365409 h 4547444"/>
              <a:gd name="connsiteX202" fmla="*/ 824819 w 12192000"/>
              <a:gd name="connsiteY202" fmla="*/ 372095 h 4547444"/>
              <a:gd name="connsiteX203" fmla="*/ 859579 w 12192000"/>
              <a:gd name="connsiteY203" fmla="*/ 359461 h 4547444"/>
              <a:gd name="connsiteX204" fmla="*/ 913213 w 12192000"/>
              <a:gd name="connsiteY204" fmla="*/ 350804 h 4547444"/>
              <a:gd name="connsiteX205" fmla="*/ 938704 w 12192000"/>
              <a:gd name="connsiteY205" fmla="*/ 344555 h 4547444"/>
              <a:gd name="connsiteX206" fmla="*/ 959272 w 12192000"/>
              <a:gd name="connsiteY206" fmla="*/ 348348 h 4547444"/>
              <a:gd name="connsiteX207" fmla="*/ 1076317 w 12192000"/>
              <a:gd name="connsiteY207" fmla="*/ 349310 h 4547444"/>
              <a:gd name="connsiteX208" fmla="*/ 1103231 w 12192000"/>
              <a:gd name="connsiteY208" fmla="*/ 355337 h 4547444"/>
              <a:gd name="connsiteX209" fmla="*/ 1115987 w 12192000"/>
              <a:gd name="connsiteY209" fmla="*/ 367351 h 4547444"/>
              <a:gd name="connsiteX210" fmla="*/ 1125983 w 12192000"/>
              <a:gd name="connsiteY210" fmla="*/ 363067 h 4547444"/>
              <a:gd name="connsiteX211" fmla="*/ 1196778 w 12192000"/>
              <a:gd name="connsiteY211" fmla="*/ 362640 h 4547444"/>
              <a:gd name="connsiteX212" fmla="*/ 1242961 w 12192000"/>
              <a:gd name="connsiteY212" fmla="*/ 361265 h 4547444"/>
              <a:gd name="connsiteX213" fmla="*/ 1245768 w 12192000"/>
              <a:gd name="connsiteY213" fmla="*/ 344771 h 4547444"/>
              <a:gd name="connsiteX214" fmla="*/ 1286892 w 12192000"/>
              <a:gd name="connsiteY214" fmla="*/ 338895 h 4547444"/>
              <a:gd name="connsiteX215" fmla="*/ 1330717 w 12192000"/>
              <a:gd name="connsiteY215" fmla="*/ 349483 h 4547444"/>
              <a:gd name="connsiteX216" fmla="*/ 1382372 w 12192000"/>
              <a:gd name="connsiteY216" fmla="*/ 347999 h 4547444"/>
              <a:gd name="connsiteX217" fmla="*/ 1413281 w 12192000"/>
              <a:gd name="connsiteY217" fmla="*/ 347291 h 4547444"/>
              <a:gd name="connsiteX218" fmla="*/ 1494404 w 12192000"/>
              <a:gd name="connsiteY218" fmla="*/ 331907 h 4547444"/>
              <a:gd name="connsiteX219" fmla="*/ 1626029 w 12192000"/>
              <a:gd name="connsiteY219" fmla="*/ 273413 h 4547444"/>
              <a:gd name="connsiteX220" fmla="*/ 1667354 w 12192000"/>
              <a:gd name="connsiteY220" fmla="*/ 265124 h 4547444"/>
              <a:gd name="connsiteX221" fmla="*/ 1674578 w 12192000"/>
              <a:gd name="connsiteY221" fmla="*/ 268497 h 4547444"/>
              <a:gd name="connsiteX222" fmla="*/ 1880316 w 12192000"/>
              <a:gd name="connsiteY222" fmla="*/ 233368 h 4547444"/>
              <a:gd name="connsiteX223" fmla="*/ 1917126 w 12192000"/>
              <a:gd name="connsiteY223" fmla="*/ 231311 h 4547444"/>
              <a:gd name="connsiteX224" fmla="*/ 1944692 w 12192000"/>
              <a:gd name="connsiteY224" fmla="*/ 232595 h 4547444"/>
              <a:gd name="connsiteX225" fmla="*/ 2010665 w 12192000"/>
              <a:gd name="connsiteY225" fmla="*/ 220894 h 4547444"/>
              <a:gd name="connsiteX226" fmla="*/ 2118270 w 12192000"/>
              <a:gd name="connsiteY226" fmla="*/ 195238 h 4547444"/>
              <a:gd name="connsiteX227" fmla="*/ 2141504 w 12192000"/>
              <a:gd name="connsiteY227" fmla="*/ 191185 h 4547444"/>
              <a:gd name="connsiteX228" fmla="*/ 2162752 w 12192000"/>
              <a:gd name="connsiteY228" fmla="*/ 193299 h 4547444"/>
              <a:gd name="connsiteX229" fmla="*/ 2168793 w 12192000"/>
              <a:gd name="connsiteY229" fmla="*/ 198668 h 4547444"/>
              <a:gd name="connsiteX230" fmla="*/ 2181778 w 12192000"/>
              <a:gd name="connsiteY230" fmla="*/ 197338 h 4547444"/>
              <a:gd name="connsiteX231" fmla="*/ 2185499 w 12192000"/>
              <a:gd name="connsiteY231" fmla="*/ 198155 h 4547444"/>
              <a:gd name="connsiteX232" fmla="*/ 2206566 w 12192000"/>
              <a:gd name="connsiteY232" fmla="*/ 201662 h 4547444"/>
              <a:gd name="connsiteX233" fmla="*/ 2244903 w 12192000"/>
              <a:gd name="connsiteY233" fmla="*/ 180090 h 4547444"/>
              <a:gd name="connsiteX234" fmla="*/ 2297531 w 12192000"/>
              <a:gd name="connsiteY234" fmla="*/ 177456 h 4547444"/>
              <a:gd name="connsiteX235" fmla="*/ 2488258 w 12192000"/>
              <a:gd name="connsiteY235" fmla="*/ 130235 h 4547444"/>
              <a:gd name="connsiteX236" fmla="*/ 2523236 w 12192000"/>
              <a:gd name="connsiteY236" fmla="*/ 146553 h 4547444"/>
              <a:gd name="connsiteX237" fmla="*/ 2603355 w 12192000"/>
              <a:gd name="connsiteY237" fmla="*/ 135610 h 4547444"/>
              <a:gd name="connsiteX238" fmla="*/ 2713319 w 12192000"/>
              <a:gd name="connsiteY238" fmla="*/ 76167 h 4547444"/>
              <a:gd name="connsiteX239" fmla="*/ 2860143 w 12192000"/>
              <a:gd name="connsiteY239" fmla="*/ 54092 h 4547444"/>
              <a:gd name="connsiteX240" fmla="*/ 2868320 w 12192000"/>
              <a:gd name="connsiteY240" fmla="*/ 43251 h 4547444"/>
              <a:gd name="connsiteX241" fmla="*/ 2880379 w 12192000"/>
              <a:gd name="connsiteY241" fmla="*/ 35858 h 4547444"/>
              <a:gd name="connsiteX242" fmla="*/ 2882710 w 12192000"/>
              <a:gd name="connsiteY242" fmla="*/ 36396 h 4547444"/>
              <a:gd name="connsiteX243" fmla="*/ 2899268 w 12192000"/>
              <a:gd name="connsiteY243" fmla="*/ 32091 h 4547444"/>
              <a:gd name="connsiteX244" fmla="*/ 2901185 w 12192000"/>
              <a:gd name="connsiteY244" fmla="*/ 28262 h 4547444"/>
              <a:gd name="connsiteX245" fmla="*/ 2912009 w 12192000"/>
              <a:gd name="connsiteY245" fmla="*/ 24403 h 4547444"/>
              <a:gd name="connsiteX246" fmla="*/ 2931895 w 12192000"/>
              <a:gd name="connsiteY246" fmla="*/ 14365 h 4547444"/>
              <a:gd name="connsiteX247" fmla="*/ 2936965 w 12192000"/>
              <a:gd name="connsiteY247" fmla="*/ 14771 h 4547444"/>
              <a:gd name="connsiteX248" fmla="*/ 2969058 w 12192000"/>
              <a:gd name="connsiteY248" fmla="*/ 3188 h 4547444"/>
              <a:gd name="connsiteX249" fmla="*/ 2970141 w 12192000"/>
              <a:gd name="connsiteY249" fmla="*/ 4113 h 4547444"/>
              <a:gd name="connsiteX250" fmla="*/ 2981985 w 12192000"/>
              <a:gd name="connsiteY250" fmla="*/ 5589 h 4547444"/>
              <a:gd name="connsiteX251" fmla="*/ 3003160 w 12192000"/>
              <a:gd name="connsiteY251" fmla="*/ 5933 h 4547444"/>
              <a:gd name="connsiteX252" fmla="*/ 3059919 w 12192000"/>
              <a:gd name="connsiteY252" fmla="*/ 20150 h 4547444"/>
              <a:gd name="connsiteX253" fmla="*/ 3093450 w 12192000"/>
              <a:gd name="connsiteY253" fmla="*/ 8195 h 4547444"/>
              <a:gd name="connsiteX254" fmla="*/ 3188029 w 12192000"/>
              <a:gd name="connsiteY254" fmla="*/ 6375 h 4547444"/>
              <a:gd name="connsiteX0" fmla="*/ 3188029 w 12192000"/>
              <a:gd name="connsiteY0" fmla="*/ 6375 h 4547444"/>
              <a:gd name="connsiteX1" fmla="*/ 3287078 w 12192000"/>
              <a:gd name="connsiteY1" fmla="*/ 27606 h 4547444"/>
              <a:gd name="connsiteX2" fmla="*/ 3386448 w 12192000"/>
              <a:gd name="connsiteY2" fmla="*/ 30393 h 4547444"/>
              <a:gd name="connsiteX3" fmla="*/ 3422427 w 12192000"/>
              <a:gd name="connsiteY3" fmla="*/ 29823 h 4547444"/>
              <a:gd name="connsiteX4" fmla="*/ 3486559 w 12192000"/>
              <a:gd name="connsiteY4" fmla="*/ 35770 h 4547444"/>
              <a:gd name="connsiteX5" fmla="*/ 3515932 w 12192000"/>
              <a:gd name="connsiteY5" fmla="*/ 42810 h 4547444"/>
              <a:gd name="connsiteX6" fmla="*/ 3517220 w 12192000"/>
              <a:gd name="connsiteY6" fmla="*/ 42377 h 4547444"/>
              <a:gd name="connsiteX7" fmla="*/ 3519845 w 12192000"/>
              <a:gd name="connsiteY7" fmla="*/ 45407 h 4547444"/>
              <a:gd name="connsiteX8" fmla="*/ 3525279 w 12192000"/>
              <a:gd name="connsiteY8" fmla="*/ 46811 h 4547444"/>
              <a:gd name="connsiteX9" fmla="*/ 3540113 w 12192000"/>
              <a:gd name="connsiteY9" fmla="*/ 45907 h 4547444"/>
              <a:gd name="connsiteX10" fmla="*/ 3545692 w 12192000"/>
              <a:gd name="connsiteY10" fmla="*/ 44786 h 4547444"/>
              <a:gd name="connsiteX11" fmla="*/ 3553854 w 12192000"/>
              <a:gd name="connsiteY11" fmla="*/ 44807 h 4547444"/>
              <a:gd name="connsiteX12" fmla="*/ 3554058 w 12192000"/>
              <a:gd name="connsiteY12" fmla="*/ 45056 h 4547444"/>
              <a:gd name="connsiteX13" fmla="*/ 3561703 w 12192000"/>
              <a:gd name="connsiteY13" fmla="*/ 44591 h 4547444"/>
              <a:gd name="connsiteX14" fmla="*/ 3599112 w 12192000"/>
              <a:gd name="connsiteY14" fmla="*/ 39166 h 4547444"/>
              <a:gd name="connsiteX15" fmla="*/ 3648544 w 12192000"/>
              <a:gd name="connsiteY15" fmla="*/ 62881 h 4547444"/>
              <a:gd name="connsiteX16" fmla="*/ 3668987 w 12192000"/>
              <a:gd name="connsiteY16" fmla="*/ 66992 h 4547444"/>
              <a:gd name="connsiteX17" fmla="*/ 3679906 w 12192000"/>
              <a:gd name="connsiteY17" fmla="*/ 70516 h 4547444"/>
              <a:gd name="connsiteX18" fmla="*/ 3680583 w 12192000"/>
              <a:gd name="connsiteY18" fmla="*/ 71594 h 4547444"/>
              <a:gd name="connsiteX19" fmla="*/ 3716448 w 12192000"/>
              <a:gd name="connsiteY19" fmla="*/ 66268 h 4547444"/>
              <a:gd name="connsiteX20" fmla="*/ 3721210 w 12192000"/>
              <a:gd name="connsiteY20" fmla="*/ 67563 h 4547444"/>
              <a:gd name="connsiteX21" fmla="*/ 3744585 w 12192000"/>
              <a:gd name="connsiteY21" fmla="*/ 61530 h 4547444"/>
              <a:gd name="connsiteX22" fmla="*/ 3756664 w 12192000"/>
              <a:gd name="connsiteY22" fmla="*/ 59781 h 4547444"/>
              <a:gd name="connsiteX23" fmla="*/ 3760076 w 12192000"/>
              <a:gd name="connsiteY23" fmla="*/ 56468 h 4547444"/>
              <a:gd name="connsiteX24" fmla="*/ 3777900 w 12192000"/>
              <a:gd name="connsiteY24" fmla="*/ 55315 h 4547444"/>
              <a:gd name="connsiteX25" fmla="*/ 3779950 w 12192000"/>
              <a:gd name="connsiteY25" fmla="*/ 56246 h 4547444"/>
              <a:gd name="connsiteX26" fmla="*/ 3794650 w 12192000"/>
              <a:gd name="connsiteY26" fmla="*/ 51341 h 4547444"/>
              <a:gd name="connsiteX27" fmla="*/ 3806969 w 12192000"/>
              <a:gd name="connsiteY27" fmla="*/ 42453 h 4547444"/>
              <a:gd name="connsiteX28" fmla="*/ 3958577 w 12192000"/>
              <a:gd name="connsiteY28" fmla="*/ 47607 h 4547444"/>
              <a:gd name="connsiteX29" fmla="*/ 4089430 w 12192000"/>
              <a:gd name="connsiteY29" fmla="*/ 10501 h 4547444"/>
              <a:gd name="connsiteX30" fmla="*/ 4171715 w 12192000"/>
              <a:gd name="connsiteY30" fmla="*/ 14367 h 4547444"/>
              <a:gd name="connsiteX31" fmla="*/ 4199128 w 12192000"/>
              <a:gd name="connsiteY31" fmla="*/ 36195 h 4547444"/>
              <a:gd name="connsiteX32" fmla="*/ 4403546 w 12192000"/>
              <a:gd name="connsiteY32" fmla="*/ 25184 h 4547444"/>
              <a:gd name="connsiteX33" fmla="*/ 4455762 w 12192000"/>
              <a:gd name="connsiteY33" fmla="*/ 32072 h 4547444"/>
              <a:gd name="connsiteX34" fmla="*/ 4501720 w 12192000"/>
              <a:gd name="connsiteY34" fmla="*/ 18325 h 4547444"/>
              <a:gd name="connsiteX35" fmla="*/ 4520780 w 12192000"/>
              <a:gd name="connsiteY35" fmla="*/ 25438 h 4547444"/>
              <a:gd name="connsiteX36" fmla="*/ 4524071 w 12192000"/>
              <a:gd name="connsiteY36" fmla="*/ 26883 h 4547444"/>
              <a:gd name="connsiteX37" fmla="*/ 4537225 w 12192000"/>
              <a:gd name="connsiteY37" fmla="*/ 27930 h 4547444"/>
              <a:gd name="connsiteX38" fmla="*/ 4540932 w 12192000"/>
              <a:gd name="connsiteY38" fmla="*/ 34139 h 4547444"/>
              <a:gd name="connsiteX39" fmla="*/ 4560732 w 12192000"/>
              <a:gd name="connsiteY39" fmla="*/ 39954 h 4547444"/>
              <a:gd name="connsiteX40" fmla="*/ 4584946 w 12192000"/>
              <a:gd name="connsiteY40" fmla="*/ 40234 h 4547444"/>
              <a:gd name="connsiteX41" fmla="*/ 4670972 w 12192000"/>
              <a:gd name="connsiteY41" fmla="*/ 41875 h 4547444"/>
              <a:gd name="connsiteX42" fmla="*/ 4685002 w 12192000"/>
              <a:gd name="connsiteY42" fmla="*/ 38521 h 4547444"/>
              <a:gd name="connsiteX43" fmla="*/ 4730794 w 12192000"/>
              <a:gd name="connsiteY43" fmla="*/ 44114 h 4547444"/>
              <a:gd name="connsiteX44" fmla="*/ 4771603 w 12192000"/>
              <a:gd name="connsiteY44" fmla="*/ 45372 h 4547444"/>
              <a:gd name="connsiteX45" fmla="*/ 4798044 w 12192000"/>
              <a:gd name="connsiteY45" fmla="*/ 42704 h 4547444"/>
              <a:gd name="connsiteX46" fmla="*/ 4804975 w 12192000"/>
              <a:gd name="connsiteY46" fmla="*/ 44915 h 4547444"/>
              <a:gd name="connsiteX47" fmla="*/ 4831600 w 12192000"/>
              <a:gd name="connsiteY47" fmla="*/ 46341 h 4547444"/>
              <a:gd name="connsiteX48" fmla="*/ 4845162 w 12192000"/>
              <a:gd name="connsiteY48" fmla="*/ 43064 h 4547444"/>
              <a:gd name="connsiteX49" fmla="*/ 4858548 w 12192000"/>
              <a:gd name="connsiteY49" fmla="*/ 50610 h 4547444"/>
              <a:gd name="connsiteX50" fmla="*/ 4861820 w 12192000"/>
              <a:gd name="connsiteY50" fmla="*/ 56140 h 4547444"/>
              <a:gd name="connsiteX51" fmla="*/ 4880767 w 12192000"/>
              <a:gd name="connsiteY51" fmla="*/ 53657 h 4547444"/>
              <a:gd name="connsiteX52" fmla="*/ 4896300 w 12192000"/>
              <a:gd name="connsiteY52" fmla="*/ 59061 h 4547444"/>
              <a:gd name="connsiteX53" fmla="*/ 4909841 w 12192000"/>
              <a:gd name="connsiteY53" fmla="*/ 55528 h 4547444"/>
              <a:gd name="connsiteX54" fmla="*/ 4915461 w 12192000"/>
              <a:gd name="connsiteY54" fmla="*/ 56324 h 4547444"/>
              <a:gd name="connsiteX55" fmla="*/ 4929430 w 12192000"/>
              <a:gd name="connsiteY55" fmla="*/ 58998 h 4547444"/>
              <a:gd name="connsiteX56" fmla="*/ 4953531 w 12192000"/>
              <a:gd name="connsiteY56" fmla="*/ 64940 h 4547444"/>
              <a:gd name="connsiteX57" fmla="*/ 4961050 w 12192000"/>
              <a:gd name="connsiteY57" fmla="*/ 65767 h 4547444"/>
              <a:gd name="connsiteX58" fmla="*/ 4977419 w 12192000"/>
              <a:gd name="connsiteY58" fmla="*/ 74854 h 4547444"/>
              <a:gd name="connsiteX59" fmla="*/ 5009106 w 12192000"/>
              <a:gd name="connsiteY59" fmla="*/ 82624 h 4547444"/>
              <a:gd name="connsiteX60" fmla="*/ 5064895 w 12192000"/>
              <a:gd name="connsiteY60" fmla="*/ 109738 h 4547444"/>
              <a:gd name="connsiteX61" fmla="*/ 5097688 w 12192000"/>
              <a:gd name="connsiteY61" fmla="*/ 122676 h 4547444"/>
              <a:gd name="connsiteX62" fmla="*/ 5119875 w 12192000"/>
              <a:gd name="connsiteY62" fmla="*/ 134601 h 4547444"/>
              <a:gd name="connsiteX63" fmla="*/ 5185360 w 12192000"/>
              <a:gd name="connsiteY63" fmla="*/ 151443 h 4547444"/>
              <a:gd name="connsiteX64" fmla="*/ 5297679 w 12192000"/>
              <a:gd name="connsiteY64" fmla="*/ 173709 h 4547444"/>
              <a:gd name="connsiteX65" fmla="*/ 5320681 w 12192000"/>
              <a:gd name="connsiteY65" fmla="*/ 179692 h 4547444"/>
              <a:gd name="connsiteX66" fmla="*/ 5336842 w 12192000"/>
              <a:gd name="connsiteY66" fmla="*/ 189776 h 4547444"/>
              <a:gd name="connsiteX67" fmla="*/ 5337444 w 12192000"/>
              <a:gd name="connsiteY67" fmla="*/ 196421 h 4547444"/>
              <a:gd name="connsiteX68" fmla="*/ 5349516 w 12192000"/>
              <a:gd name="connsiteY68" fmla="*/ 200505 h 4547444"/>
              <a:gd name="connsiteX69" fmla="*/ 5351972 w 12192000"/>
              <a:gd name="connsiteY69" fmla="*/ 202623 h 4547444"/>
              <a:gd name="connsiteX70" fmla="*/ 5366814 w 12192000"/>
              <a:gd name="connsiteY70" fmla="*/ 213739 h 4547444"/>
              <a:gd name="connsiteX71" fmla="*/ 5417244 w 12192000"/>
              <a:gd name="connsiteY71" fmla="*/ 211827 h 4547444"/>
              <a:gd name="connsiteX72" fmla="*/ 5463870 w 12192000"/>
              <a:gd name="connsiteY72" fmla="*/ 230568 h 4547444"/>
              <a:gd name="connsiteX73" fmla="*/ 5664412 w 12192000"/>
              <a:gd name="connsiteY73" fmla="*/ 268648 h 4547444"/>
              <a:gd name="connsiteX74" fmla="*/ 5680257 w 12192000"/>
              <a:gd name="connsiteY74" fmla="*/ 295413 h 4547444"/>
              <a:gd name="connsiteX75" fmla="*/ 5757046 w 12192000"/>
              <a:gd name="connsiteY75" fmla="*/ 318453 h 4547444"/>
              <a:gd name="connsiteX76" fmla="*/ 5899668 w 12192000"/>
              <a:gd name="connsiteY76" fmla="*/ 314896 h 4547444"/>
              <a:gd name="connsiteX77" fmla="*/ 6042086 w 12192000"/>
              <a:gd name="connsiteY77" fmla="*/ 355518 h 4547444"/>
              <a:gd name="connsiteX78" fmla="*/ 6058069 w 12192000"/>
              <a:gd name="connsiteY78" fmla="*/ 350170 h 4547444"/>
              <a:gd name="connsiteX79" fmla="*/ 6074444 w 12192000"/>
              <a:gd name="connsiteY79" fmla="*/ 349088 h 4547444"/>
              <a:gd name="connsiteX80" fmla="*/ 6075959 w 12192000"/>
              <a:gd name="connsiteY80" fmla="*/ 350435 h 4547444"/>
              <a:gd name="connsiteX81" fmla="*/ 6093540 w 12192000"/>
              <a:gd name="connsiteY81" fmla="*/ 353576 h 4547444"/>
              <a:gd name="connsiteX82" fmla="*/ 6098369 w 12192000"/>
              <a:gd name="connsiteY82" fmla="*/ 351305 h 4547444"/>
              <a:gd name="connsiteX83" fmla="*/ 6110738 w 12192000"/>
              <a:gd name="connsiteY83" fmla="*/ 352533 h 4547444"/>
              <a:gd name="connsiteX84" fmla="*/ 6135933 w 12192000"/>
              <a:gd name="connsiteY84" fmla="*/ 352452 h 4547444"/>
              <a:gd name="connsiteX85" fmla="*/ 6139871 w 12192000"/>
              <a:gd name="connsiteY85" fmla="*/ 354780 h 4547444"/>
              <a:gd name="connsiteX86" fmla="*/ 6176662 w 12192000"/>
              <a:gd name="connsiteY86" fmla="*/ 358308 h 4547444"/>
              <a:gd name="connsiteX87" fmla="*/ 6176801 w 12192000"/>
              <a:gd name="connsiteY87" fmla="*/ 359470 h 4547444"/>
              <a:gd name="connsiteX88" fmla="*/ 6185563 w 12192000"/>
              <a:gd name="connsiteY88" fmla="*/ 365325 h 4547444"/>
              <a:gd name="connsiteX89" fmla="*/ 6203148 w 12192000"/>
              <a:gd name="connsiteY89" fmla="*/ 373978 h 4547444"/>
              <a:gd name="connsiteX90" fmla="*/ 6239136 w 12192000"/>
              <a:gd name="connsiteY90" fmla="*/ 407698 h 4547444"/>
              <a:gd name="connsiteX91" fmla="*/ 6277452 w 12192000"/>
              <a:gd name="connsiteY91" fmla="*/ 411500 h 4547444"/>
              <a:gd name="connsiteX92" fmla="*/ 6284979 w 12192000"/>
              <a:gd name="connsiteY92" fmla="*/ 412874 h 4547444"/>
              <a:gd name="connsiteX93" fmla="*/ 6285055 w 12192000"/>
              <a:gd name="connsiteY93" fmla="*/ 413153 h 4547444"/>
              <a:gd name="connsiteX94" fmla="*/ 6292844 w 12192000"/>
              <a:gd name="connsiteY94" fmla="*/ 415103 h 4547444"/>
              <a:gd name="connsiteX95" fmla="*/ 6298705 w 12192000"/>
              <a:gd name="connsiteY95" fmla="*/ 415379 h 4547444"/>
              <a:gd name="connsiteX96" fmla="*/ 6313308 w 12192000"/>
              <a:gd name="connsiteY96" fmla="*/ 418044 h 4547444"/>
              <a:gd name="connsiteX97" fmla="*/ 6317834 w 12192000"/>
              <a:gd name="connsiteY97" fmla="*/ 420633 h 4547444"/>
              <a:gd name="connsiteX98" fmla="*/ 6318907 w 12192000"/>
              <a:gd name="connsiteY98" fmla="*/ 424070 h 4547444"/>
              <a:gd name="connsiteX99" fmla="*/ 6320341 w 12192000"/>
              <a:gd name="connsiteY99" fmla="*/ 423972 h 4547444"/>
              <a:gd name="connsiteX100" fmla="*/ 6345071 w 12192000"/>
              <a:gd name="connsiteY100" fmla="*/ 437455 h 4547444"/>
              <a:gd name="connsiteX101" fmla="*/ 6403531 w 12192000"/>
              <a:gd name="connsiteY101" fmla="*/ 458140 h 4547444"/>
              <a:gd name="connsiteX102" fmla="*/ 6438176 w 12192000"/>
              <a:gd name="connsiteY102" fmla="*/ 466114 h 4547444"/>
              <a:gd name="connsiteX103" fmla="*/ 6531805 w 12192000"/>
              <a:gd name="connsiteY103" fmla="*/ 492190 h 4547444"/>
              <a:gd name="connsiteX104" fmla="*/ 6624812 w 12192000"/>
              <a:gd name="connsiteY104" fmla="*/ 521583 h 4547444"/>
              <a:gd name="connsiteX105" fmla="*/ 6665821 w 12192000"/>
              <a:gd name="connsiteY105" fmla="*/ 554310 h 4547444"/>
              <a:gd name="connsiteX106" fmla="*/ 6671133 w 12192000"/>
              <a:gd name="connsiteY106" fmla="*/ 556037 h 4547444"/>
              <a:gd name="connsiteX107" fmla="*/ 6685990 w 12192000"/>
              <a:gd name="connsiteY107" fmla="*/ 556019 h 4547444"/>
              <a:gd name="connsiteX108" fmla="*/ 6691636 w 12192000"/>
              <a:gd name="connsiteY108" fmla="*/ 555232 h 4547444"/>
              <a:gd name="connsiteX109" fmla="*/ 6699772 w 12192000"/>
              <a:gd name="connsiteY109" fmla="*/ 555740 h 4547444"/>
              <a:gd name="connsiteX110" fmla="*/ 6699955 w 12192000"/>
              <a:gd name="connsiteY110" fmla="*/ 556001 h 4547444"/>
              <a:gd name="connsiteX111" fmla="*/ 6707613 w 12192000"/>
              <a:gd name="connsiteY111" fmla="*/ 555992 h 4547444"/>
              <a:gd name="connsiteX112" fmla="*/ 6745320 w 12192000"/>
              <a:gd name="connsiteY112" fmla="*/ 552805 h 4547444"/>
              <a:gd name="connsiteX113" fmla="*/ 6792811 w 12192000"/>
              <a:gd name="connsiteY113" fmla="*/ 579433 h 4547444"/>
              <a:gd name="connsiteX114" fmla="*/ 6812882 w 12192000"/>
              <a:gd name="connsiteY114" fmla="*/ 584758 h 4547444"/>
              <a:gd name="connsiteX115" fmla="*/ 6823500 w 12192000"/>
              <a:gd name="connsiteY115" fmla="*/ 588928 h 4547444"/>
              <a:gd name="connsiteX116" fmla="*/ 6824098 w 12192000"/>
              <a:gd name="connsiteY116" fmla="*/ 590044 h 4547444"/>
              <a:gd name="connsiteX117" fmla="*/ 6860252 w 12192000"/>
              <a:gd name="connsiteY117" fmla="*/ 586865 h 4547444"/>
              <a:gd name="connsiteX118" fmla="*/ 6864904 w 12192000"/>
              <a:gd name="connsiteY118" fmla="*/ 588442 h 4547444"/>
              <a:gd name="connsiteX119" fmla="*/ 6888662 w 12192000"/>
              <a:gd name="connsiteY119" fmla="*/ 583812 h 4547444"/>
              <a:gd name="connsiteX120" fmla="*/ 6900835 w 12192000"/>
              <a:gd name="connsiteY120" fmla="*/ 582784 h 4547444"/>
              <a:gd name="connsiteX121" fmla="*/ 6904484 w 12192000"/>
              <a:gd name="connsiteY121" fmla="*/ 579680 h 4547444"/>
              <a:gd name="connsiteX122" fmla="*/ 6922346 w 12192000"/>
              <a:gd name="connsiteY122" fmla="*/ 579592 h 4547444"/>
              <a:gd name="connsiteX123" fmla="*/ 6924318 w 12192000"/>
              <a:gd name="connsiteY123" fmla="*/ 580642 h 4547444"/>
              <a:gd name="connsiteX124" fmla="*/ 6939344 w 12192000"/>
              <a:gd name="connsiteY124" fmla="*/ 576622 h 4547444"/>
              <a:gd name="connsiteX125" fmla="*/ 6952296 w 12192000"/>
              <a:gd name="connsiteY125" fmla="*/ 568480 h 4547444"/>
              <a:gd name="connsiteX126" fmla="*/ 7103052 w 12192000"/>
              <a:gd name="connsiteY126" fmla="*/ 582667 h 4547444"/>
              <a:gd name="connsiteX127" fmla="*/ 7318047 w 12192000"/>
              <a:gd name="connsiteY127" fmla="*/ 562182 h 4547444"/>
              <a:gd name="connsiteX128" fmla="*/ 7391440 w 12192000"/>
              <a:gd name="connsiteY128" fmla="*/ 585614 h 4547444"/>
              <a:gd name="connsiteX129" fmla="*/ 7548358 w 12192000"/>
              <a:gd name="connsiteY129" fmla="*/ 586808 h 4547444"/>
              <a:gd name="connsiteX130" fmla="*/ 7599893 w 12192000"/>
              <a:gd name="connsiteY130" fmla="*/ 596799 h 4547444"/>
              <a:gd name="connsiteX131" fmla="*/ 7646750 w 12192000"/>
              <a:gd name="connsiteY131" fmla="*/ 585813 h 4547444"/>
              <a:gd name="connsiteX132" fmla="*/ 7665217 w 12192000"/>
              <a:gd name="connsiteY132" fmla="*/ 594052 h 4547444"/>
              <a:gd name="connsiteX133" fmla="*/ 7668385 w 12192000"/>
              <a:gd name="connsiteY133" fmla="*/ 595689 h 4547444"/>
              <a:gd name="connsiteX134" fmla="*/ 7681420 w 12192000"/>
              <a:gd name="connsiteY134" fmla="*/ 597521 h 4547444"/>
              <a:gd name="connsiteX135" fmla="*/ 7684651 w 12192000"/>
              <a:gd name="connsiteY135" fmla="*/ 603940 h 4547444"/>
              <a:gd name="connsiteX136" fmla="*/ 7843050 w 12192000"/>
              <a:gd name="connsiteY136" fmla="*/ 614241 h 4547444"/>
              <a:gd name="connsiteX137" fmla="*/ 7911637 w 12192000"/>
              <a:gd name="connsiteY137" fmla="*/ 618959 h 4547444"/>
              <a:gd name="connsiteX138" fmla="*/ 7937365 w 12192000"/>
              <a:gd name="connsiteY138" fmla="*/ 626668 h 4547444"/>
              <a:gd name="connsiteX139" fmla="*/ 8037057 w 12192000"/>
              <a:gd name="connsiteY139" fmla="*/ 650015 h 4547444"/>
              <a:gd name="connsiteX140" fmla="*/ 8122868 w 12192000"/>
              <a:gd name="connsiteY140" fmla="*/ 664297 h 4547444"/>
              <a:gd name="connsiteX141" fmla="*/ 8186750 w 12192000"/>
              <a:gd name="connsiteY141" fmla="*/ 649435 h 4547444"/>
              <a:gd name="connsiteX142" fmla="*/ 8192054 w 12192000"/>
              <a:gd name="connsiteY142" fmla="*/ 654277 h 4547444"/>
              <a:gd name="connsiteX143" fmla="*/ 8235470 w 12192000"/>
              <a:gd name="connsiteY143" fmla="*/ 656341 h 4547444"/>
              <a:gd name="connsiteX144" fmla="*/ 8388968 w 12192000"/>
              <a:gd name="connsiteY144" fmla="*/ 633092 h 4547444"/>
              <a:gd name="connsiteX145" fmla="*/ 8473770 w 12192000"/>
              <a:gd name="connsiteY145" fmla="*/ 637968 h 4547444"/>
              <a:gd name="connsiteX146" fmla="*/ 8503642 w 12192000"/>
              <a:gd name="connsiteY146" fmla="*/ 644614 h 4547444"/>
              <a:gd name="connsiteX147" fmla="*/ 8553701 w 12192000"/>
              <a:gd name="connsiteY147" fmla="*/ 655445 h 4547444"/>
              <a:gd name="connsiteX148" fmla="*/ 8590556 w 12192000"/>
              <a:gd name="connsiteY148" fmla="*/ 675642 h 4547444"/>
              <a:gd name="connsiteX149" fmla="*/ 8632638 w 12192000"/>
              <a:gd name="connsiteY149" fmla="*/ 679902 h 4547444"/>
              <a:gd name="connsiteX150" fmla="*/ 8643140 w 12192000"/>
              <a:gd name="connsiteY150" fmla="*/ 665237 h 4547444"/>
              <a:gd name="connsiteX151" fmla="*/ 8687917 w 12192000"/>
              <a:gd name="connsiteY151" fmla="*/ 674873 h 4547444"/>
              <a:gd name="connsiteX152" fmla="*/ 8755765 w 12192000"/>
              <a:gd name="connsiteY152" fmla="*/ 691208 h 4547444"/>
              <a:gd name="connsiteX153" fmla="*/ 8795085 w 12192000"/>
              <a:gd name="connsiteY153" fmla="*/ 696588 h 4547444"/>
              <a:gd name="connsiteX154" fmla="*/ 8902279 w 12192000"/>
              <a:gd name="connsiteY154" fmla="*/ 715671 h 4547444"/>
              <a:gd name="connsiteX155" fmla="*/ 9009490 w 12192000"/>
              <a:gd name="connsiteY155" fmla="*/ 738130 h 4547444"/>
              <a:gd name="connsiteX156" fmla="*/ 9072120 w 12192000"/>
              <a:gd name="connsiteY156" fmla="*/ 770325 h 4547444"/>
              <a:gd name="connsiteX157" fmla="*/ 9160343 w 12192000"/>
              <a:gd name="connsiteY157" fmla="*/ 786746 h 4547444"/>
              <a:gd name="connsiteX158" fmla="*/ 9174981 w 12192000"/>
              <a:gd name="connsiteY158" fmla="*/ 792262 h 4547444"/>
              <a:gd name="connsiteX159" fmla="*/ 9278987 w 12192000"/>
              <a:gd name="connsiteY159" fmla="*/ 817631 h 4547444"/>
              <a:gd name="connsiteX160" fmla="*/ 9400617 w 12192000"/>
              <a:gd name="connsiteY160" fmla="*/ 821517 h 4547444"/>
              <a:gd name="connsiteX161" fmla="*/ 9552261 w 12192000"/>
              <a:gd name="connsiteY161" fmla="*/ 892831 h 4547444"/>
              <a:gd name="connsiteX162" fmla="*/ 9822258 w 12192000"/>
              <a:gd name="connsiteY162" fmla="*/ 1001854 h 4547444"/>
              <a:gd name="connsiteX163" fmla="*/ 10113244 w 12192000"/>
              <a:gd name="connsiteY163" fmla="*/ 1044510 h 4547444"/>
              <a:gd name="connsiteX164" fmla="*/ 10189871 w 12192000"/>
              <a:gd name="connsiteY164" fmla="*/ 1037391 h 4547444"/>
              <a:gd name="connsiteX165" fmla="*/ 10414253 w 12192000"/>
              <a:gd name="connsiteY165" fmla="*/ 1023375 h 4547444"/>
              <a:gd name="connsiteX166" fmla="*/ 10642574 w 12192000"/>
              <a:gd name="connsiteY166" fmla="*/ 950868 h 4547444"/>
              <a:gd name="connsiteX167" fmla="*/ 10786007 w 12192000"/>
              <a:gd name="connsiteY167" fmla="*/ 938924 h 4547444"/>
              <a:gd name="connsiteX168" fmla="*/ 10854151 w 12192000"/>
              <a:gd name="connsiteY168" fmla="*/ 920164 h 4547444"/>
              <a:gd name="connsiteX169" fmla="*/ 10901354 w 12192000"/>
              <a:gd name="connsiteY169" fmla="*/ 919267 h 4547444"/>
              <a:gd name="connsiteX170" fmla="*/ 10929658 w 12192000"/>
              <a:gd name="connsiteY170" fmla="*/ 917084 h 4547444"/>
              <a:gd name="connsiteX171" fmla="*/ 10978685 w 12192000"/>
              <a:gd name="connsiteY171" fmla="*/ 885854 h 4547444"/>
              <a:gd name="connsiteX172" fmla="*/ 11163594 w 12192000"/>
              <a:gd name="connsiteY172" fmla="*/ 876091 h 4547444"/>
              <a:gd name="connsiteX173" fmla="*/ 11340142 w 12192000"/>
              <a:gd name="connsiteY173" fmla="*/ 907595 h 4547444"/>
              <a:gd name="connsiteX174" fmla="*/ 11603318 w 12192000"/>
              <a:gd name="connsiteY174" fmla="*/ 818126 h 4547444"/>
              <a:gd name="connsiteX175" fmla="*/ 11630282 w 12192000"/>
              <a:gd name="connsiteY175" fmla="*/ 811106 h 4547444"/>
              <a:gd name="connsiteX176" fmla="*/ 11776458 w 12192000"/>
              <a:gd name="connsiteY176" fmla="*/ 776334 h 4547444"/>
              <a:gd name="connsiteX177" fmla="*/ 12105816 w 12192000"/>
              <a:gd name="connsiteY177" fmla="*/ 760235 h 4547444"/>
              <a:gd name="connsiteX178" fmla="*/ 12192000 w 12192000"/>
              <a:gd name="connsiteY178" fmla="*/ 696270 h 4547444"/>
              <a:gd name="connsiteX179" fmla="*/ 12192000 w 12192000"/>
              <a:gd name="connsiteY179" fmla="*/ 4547444 h 4547444"/>
              <a:gd name="connsiteX180" fmla="*/ 0 w 12192000"/>
              <a:gd name="connsiteY180" fmla="*/ 4547444 h 4547444"/>
              <a:gd name="connsiteX181" fmla="*/ 0 w 12192000"/>
              <a:gd name="connsiteY181" fmla="*/ 540482 h 4547444"/>
              <a:gd name="connsiteX182" fmla="*/ 3948 w 12192000"/>
              <a:gd name="connsiteY182" fmla="*/ 539440 h 4547444"/>
              <a:gd name="connsiteX183" fmla="*/ 79987 w 12192000"/>
              <a:gd name="connsiteY183" fmla="*/ 525968 h 4547444"/>
              <a:gd name="connsiteX184" fmla="*/ 173247 w 12192000"/>
              <a:gd name="connsiteY184" fmla="*/ 477493 h 4547444"/>
              <a:gd name="connsiteX185" fmla="*/ 206877 w 12192000"/>
              <a:gd name="connsiteY185" fmla="*/ 472952 h 4547444"/>
              <a:gd name="connsiteX186" fmla="*/ 205655 w 12192000"/>
              <a:gd name="connsiteY186" fmla="*/ 464375 h 4547444"/>
              <a:gd name="connsiteX187" fmla="*/ 218147 w 12192000"/>
              <a:gd name="connsiteY187" fmla="*/ 463744 h 4547444"/>
              <a:gd name="connsiteX188" fmla="*/ 246031 w 12192000"/>
              <a:gd name="connsiteY188" fmla="*/ 463535 h 4547444"/>
              <a:gd name="connsiteX189" fmla="*/ 329529 w 12192000"/>
              <a:gd name="connsiteY189" fmla="*/ 461155 h 4547444"/>
              <a:gd name="connsiteX190" fmla="*/ 352311 w 12192000"/>
              <a:gd name="connsiteY190" fmla="*/ 444707 h 4547444"/>
              <a:gd name="connsiteX191" fmla="*/ 373861 w 12192000"/>
              <a:gd name="connsiteY191" fmla="*/ 444449 h 4547444"/>
              <a:gd name="connsiteX192" fmla="*/ 498838 w 12192000"/>
              <a:gd name="connsiteY192" fmla="*/ 422403 h 4547444"/>
              <a:gd name="connsiteX193" fmla="*/ 516021 w 12192000"/>
              <a:gd name="connsiteY193" fmla="*/ 420754 h 4547444"/>
              <a:gd name="connsiteX194" fmla="*/ 525327 w 12192000"/>
              <a:gd name="connsiteY194" fmla="*/ 413364 h 4547444"/>
              <a:gd name="connsiteX195" fmla="*/ 558651 w 12192000"/>
              <a:gd name="connsiteY195" fmla="*/ 411894 h 4547444"/>
              <a:gd name="connsiteX196" fmla="*/ 560193 w 12192000"/>
              <a:gd name="connsiteY196" fmla="*/ 407686 h 4547444"/>
              <a:gd name="connsiteX197" fmla="*/ 669729 w 12192000"/>
              <a:gd name="connsiteY197" fmla="*/ 371558 h 4547444"/>
              <a:gd name="connsiteX198" fmla="*/ 688496 w 12192000"/>
              <a:gd name="connsiteY198" fmla="*/ 365590 h 4547444"/>
              <a:gd name="connsiteX199" fmla="*/ 704711 w 12192000"/>
              <a:gd name="connsiteY199" fmla="*/ 367400 h 4547444"/>
              <a:gd name="connsiteX200" fmla="*/ 794485 w 12192000"/>
              <a:gd name="connsiteY200" fmla="*/ 362242 h 4547444"/>
              <a:gd name="connsiteX201" fmla="*/ 815839 w 12192000"/>
              <a:gd name="connsiteY201" fmla="*/ 365409 h 4547444"/>
              <a:gd name="connsiteX202" fmla="*/ 824819 w 12192000"/>
              <a:gd name="connsiteY202" fmla="*/ 372095 h 4547444"/>
              <a:gd name="connsiteX203" fmla="*/ 859579 w 12192000"/>
              <a:gd name="connsiteY203" fmla="*/ 359461 h 4547444"/>
              <a:gd name="connsiteX204" fmla="*/ 913213 w 12192000"/>
              <a:gd name="connsiteY204" fmla="*/ 350804 h 4547444"/>
              <a:gd name="connsiteX205" fmla="*/ 938704 w 12192000"/>
              <a:gd name="connsiteY205" fmla="*/ 344555 h 4547444"/>
              <a:gd name="connsiteX206" fmla="*/ 959272 w 12192000"/>
              <a:gd name="connsiteY206" fmla="*/ 348348 h 4547444"/>
              <a:gd name="connsiteX207" fmla="*/ 1076317 w 12192000"/>
              <a:gd name="connsiteY207" fmla="*/ 349310 h 4547444"/>
              <a:gd name="connsiteX208" fmla="*/ 1103231 w 12192000"/>
              <a:gd name="connsiteY208" fmla="*/ 355337 h 4547444"/>
              <a:gd name="connsiteX209" fmla="*/ 1115987 w 12192000"/>
              <a:gd name="connsiteY209" fmla="*/ 367351 h 4547444"/>
              <a:gd name="connsiteX210" fmla="*/ 1125983 w 12192000"/>
              <a:gd name="connsiteY210" fmla="*/ 363067 h 4547444"/>
              <a:gd name="connsiteX211" fmla="*/ 1196778 w 12192000"/>
              <a:gd name="connsiteY211" fmla="*/ 362640 h 4547444"/>
              <a:gd name="connsiteX212" fmla="*/ 1242961 w 12192000"/>
              <a:gd name="connsiteY212" fmla="*/ 361265 h 4547444"/>
              <a:gd name="connsiteX213" fmla="*/ 1245768 w 12192000"/>
              <a:gd name="connsiteY213" fmla="*/ 344771 h 4547444"/>
              <a:gd name="connsiteX214" fmla="*/ 1286892 w 12192000"/>
              <a:gd name="connsiteY214" fmla="*/ 338895 h 4547444"/>
              <a:gd name="connsiteX215" fmla="*/ 1330717 w 12192000"/>
              <a:gd name="connsiteY215" fmla="*/ 349483 h 4547444"/>
              <a:gd name="connsiteX216" fmla="*/ 1382372 w 12192000"/>
              <a:gd name="connsiteY216" fmla="*/ 347999 h 4547444"/>
              <a:gd name="connsiteX217" fmla="*/ 1413281 w 12192000"/>
              <a:gd name="connsiteY217" fmla="*/ 347291 h 4547444"/>
              <a:gd name="connsiteX218" fmla="*/ 1494404 w 12192000"/>
              <a:gd name="connsiteY218" fmla="*/ 331907 h 4547444"/>
              <a:gd name="connsiteX219" fmla="*/ 1626029 w 12192000"/>
              <a:gd name="connsiteY219" fmla="*/ 273413 h 4547444"/>
              <a:gd name="connsiteX220" fmla="*/ 1667354 w 12192000"/>
              <a:gd name="connsiteY220" fmla="*/ 265124 h 4547444"/>
              <a:gd name="connsiteX221" fmla="*/ 1674578 w 12192000"/>
              <a:gd name="connsiteY221" fmla="*/ 268497 h 4547444"/>
              <a:gd name="connsiteX222" fmla="*/ 1880316 w 12192000"/>
              <a:gd name="connsiteY222" fmla="*/ 233368 h 4547444"/>
              <a:gd name="connsiteX223" fmla="*/ 1917126 w 12192000"/>
              <a:gd name="connsiteY223" fmla="*/ 231311 h 4547444"/>
              <a:gd name="connsiteX224" fmla="*/ 1944692 w 12192000"/>
              <a:gd name="connsiteY224" fmla="*/ 232595 h 4547444"/>
              <a:gd name="connsiteX225" fmla="*/ 2010665 w 12192000"/>
              <a:gd name="connsiteY225" fmla="*/ 220894 h 4547444"/>
              <a:gd name="connsiteX226" fmla="*/ 2118270 w 12192000"/>
              <a:gd name="connsiteY226" fmla="*/ 195238 h 4547444"/>
              <a:gd name="connsiteX227" fmla="*/ 2141504 w 12192000"/>
              <a:gd name="connsiteY227" fmla="*/ 191185 h 4547444"/>
              <a:gd name="connsiteX228" fmla="*/ 2162752 w 12192000"/>
              <a:gd name="connsiteY228" fmla="*/ 193299 h 4547444"/>
              <a:gd name="connsiteX229" fmla="*/ 2168793 w 12192000"/>
              <a:gd name="connsiteY229" fmla="*/ 198668 h 4547444"/>
              <a:gd name="connsiteX230" fmla="*/ 2181778 w 12192000"/>
              <a:gd name="connsiteY230" fmla="*/ 197338 h 4547444"/>
              <a:gd name="connsiteX231" fmla="*/ 2185499 w 12192000"/>
              <a:gd name="connsiteY231" fmla="*/ 198155 h 4547444"/>
              <a:gd name="connsiteX232" fmla="*/ 2206566 w 12192000"/>
              <a:gd name="connsiteY232" fmla="*/ 201662 h 4547444"/>
              <a:gd name="connsiteX233" fmla="*/ 2244903 w 12192000"/>
              <a:gd name="connsiteY233" fmla="*/ 180090 h 4547444"/>
              <a:gd name="connsiteX234" fmla="*/ 2297531 w 12192000"/>
              <a:gd name="connsiteY234" fmla="*/ 177456 h 4547444"/>
              <a:gd name="connsiteX235" fmla="*/ 2488258 w 12192000"/>
              <a:gd name="connsiteY235" fmla="*/ 130235 h 4547444"/>
              <a:gd name="connsiteX236" fmla="*/ 2523236 w 12192000"/>
              <a:gd name="connsiteY236" fmla="*/ 146553 h 4547444"/>
              <a:gd name="connsiteX237" fmla="*/ 2603355 w 12192000"/>
              <a:gd name="connsiteY237" fmla="*/ 135610 h 4547444"/>
              <a:gd name="connsiteX238" fmla="*/ 2713319 w 12192000"/>
              <a:gd name="connsiteY238" fmla="*/ 76167 h 4547444"/>
              <a:gd name="connsiteX239" fmla="*/ 2860143 w 12192000"/>
              <a:gd name="connsiteY239" fmla="*/ 54092 h 4547444"/>
              <a:gd name="connsiteX240" fmla="*/ 2868320 w 12192000"/>
              <a:gd name="connsiteY240" fmla="*/ 43251 h 4547444"/>
              <a:gd name="connsiteX241" fmla="*/ 2880379 w 12192000"/>
              <a:gd name="connsiteY241" fmla="*/ 35858 h 4547444"/>
              <a:gd name="connsiteX242" fmla="*/ 2882710 w 12192000"/>
              <a:gd name="connsiteY242" fmla="*/ 36396 h 4547444"/>
              <a:gd name="connsiteX243" fmla="*/ 2899268 w 12192000"/>
              <a:gd name="connsiteY243" fmla="*/ 32091 h 4547444"/>
              <a:gd name="connsiteX244" fmla="*/ 2901185 w 12192000"/>
              <a:gd name="connsiteY244" fmla="*/ 28262 h 4547444"/>
              <a:gd name="connsiteX245" fmla="*/ 2912009 w 12192000"/>
              <a:gd name="connsiteY245" fmla="*/ 24403 h 4547444"/>
              <a:gd name="connsiteX246" fmla="*/ 2931895 w 12192000"/>
              <a:gd name="connsiteY246" fmla="*/ 14365 h 4547444"/>
              <a:gd name="connsiteX247" fmla="*/ 2936965 w 12192000"/>
              <a:gd name="connsiteY247" fmla="*/ 14771 h 4547444"/>
              <a:gd name="connsiteX248" fmla="*/ 2969058 w 12192000"/>
              <a:gd name="connsiteY248" fmla="*/ 3188 h 4547444"/>
              <a:gd name="connsiteX249" fmla="*/ 2970141 w 12192000"/>
              <a:gd name="connsiteY249" fmla="*/ 4113 h 4547444"/>
              <a:gd name="connsiteX250" fmla="*/ 2981985 w 12192000"/>
              <a:gd name="connsiteY250" fmla="*/ 5589 h 4547444"/>
              <a:gd name="connsiteX251" fmla="*/ 3003160 w 12192000"/>
              <a:gd name="connsiteY251" fmla="*/ 5933 h 4547444"/>
              <a:gd name="connsiteX252" fmla="*/ 3059919 w 12192000"/>
              <a:gd name="connsiteY252" fmla="*/ 20150 h 4547444"/>
              <a:gd name="connsiteX253" fmla="*/ 3093450 w 12192000"/>
              <a:gd name="connsiteY253" fmla="*/ 8195 h 4547444"/>
              <a:gd name="connsiteX254" fmla="*/ 3188029 w 12192000"/>
              <a:gd name="connsiteY254" fmla="*/ 6375 h 4547444"/>
              <a:gd name="connsiteX0" fmla="*/ 3188029 w 12192000"/>
              <a:gd name="connsiteY0" fmla="*/ 6375 h 4547444"/>
              <a:gd name="connsiteX1" fmla="*/ 3287078 w 12192000"/>
              <a:gd name="connsiteY1" fmla="*/ 27606 h 4547444"/>
              <a:gd name="connsiteX2" fmla="*/ 3386448 w 12192000"/>
              <a:gd name="connsiteY2" fmla="*/ 30393 h 4547444"/>
              <a:gd name="connsiteX3" fmla="*/ 3422427 w 12192000"/>
              <a:gd name="connsiteY3" fmla="*/ 29823 h 4547444"/>
              <a:gd name="connsiteX4" fmla="*/ 3486559 w 12192000"/>
              <a:gd name="connsiteY4" fmla="*/ 35770 h 4547444"/>
              <a:gd name="connsiteX5" fmla="*/ 3515932 w 12192000"/>
              <a:gd name="connsiteY5" fmla="*/ 42810 h 4547444"/>
              <a:gd name="connsiteX6" fmla="*/ 3517220 w 12192000"/>
              <a:gd name="connsiteY6" fmla="*/ 42377 h 4547444"/>
              <a:gd name="connsiteX7" fmla="*/ 3519845 w 12192000"/>
              <a:gd name="connsiteY7" fmla="*/ 45407 h 4547444"/>
              <a:gd name="connsiteX8" fmla="*/ 3525279 w 12192000"/>
              <a:gd name="connsiteY8" fmla="*/ 46811 h 4547444"/>
              <a:gd name="connsiteX9" fmla="*/ 3540113 w 12192000"/>
              <a:gd name="connsiteY9" fmla="*/ 45907 h 4547444"/>
              <a:gd name="connsiteX10" fmla="*/ 3545692 w 12192000"/>
              <a:gd name="connsiteY10" fmla="*/ 44786 h 4547444"/>
              <a:gd name="connsiteX11" fmla="*/ 3553854 w 12192000"/>
              <a:gd name="connsiteY11" fmla="*/ 44807 h 4547444"/>
              <a:gd name="connsiteX12" fmla="*/ 3554058 w 12192000"/>
              <a:gd name="connsiteY12" fmla="*/ 45056 h 4547444"/>
              <a:gd name="connsiteX13" fmla="*/ 3561703 w 12192000"/>
              <a:gd name="connsiteY13" fmla="*/ 44591 h 4547444"/>
              <a:gd name="connsiteX14" fmla="*/ 3599112 w 12192000"/>
              <a:gd name="connsiteY14" fmla="*/ 39166 h 4547444"/>
              <a:gd name="connsiteX15" fmla="*/ 3648544 w 12192000"/>
              <a:gd name="connsiteY15" fmla="*/ 62881 h 4547444"/>
              <a:gd name="connsiteX16" fmla="*/ 3668987 w 12192000"/>
              <a:gd name="connsiteY16" fmla="*/ 66992 h 4547444"/>
              <a:gd name="connsiteX17" fmla="*/ 3679906 w 12192000"/>
              <a:gd name="connsiteY17" fmla="*/ 70516 h 4547444"/>
              <a:gd name="connsiteX18" fmla="*/ 3680583 w 12192000"/>
              <a:gd name="connsiteY18" fmla="*/ 71594 h 4547444"/>
              <a:gd name="connsiteX19" fmla="*/ 3716448 w 12192000"/>
              <a:gd name="connsiteY19" fmla="*/ 66268 h 4547444"/>
              <a:gd name="connsiteX20" fmla="*/ 3721210 w 12192000"/>
              <a:gd name="connsiteY20" fmla="*/ 67563 h 4547444"/>
              <a:gd name="connsiteX21" fmla="*/ 3744585 w 12192000"/>
              <a:gd name="connsiteY21" fmla="*/ 61530 h 4547444"/>
              <a:gd name="connsiteX22" fmla="*/ 3756664 w 12192000"/>
              <a:gd name="connsiteY22" fmla="*/ 59781 h 4547444"/>
              <a:gd name="connsiteX23" fmla="*/ 3760076 w 12192000"/>
              <a:gd name="connsiteY23" fmla="*/ 56468 h 4547444"/>
              <a:gd name="connsiteX24" fmla="*/ 3777900 w 12192000"/>
              <a:gd name="connsiteY24" fmla="*/ 55315 h 4547444"/>
              <a:gd name="connsiteX25" fmla="*/ 3779950 w 12192000"/>
              <a:gd name="connsiteY25" fmla="*/ 56246 h 4547444"/>
              <a:gd name="connsiteX26" fmla="*/ 3794650 w 12192000"/>
              <a:gd name="connsiteY26" fmla="*/ 51341 h 4547444"/>
              <a:gd name="connsiteX27" fmla="*/ 3806969 w 12192000"/>
              <a:gd name="connsiteY27" fmla="*/ 42453 h 4547444"/>
              <a:gd name="connsiteX28" fmla="*/ 3958577 w 12192000"/>
              <a:gd name="connsiteY28" fmla="*/ 47607 h 4547444"/>
              <a:gd name="connsiteX29" fmla="*/ 4089430 w 12192000"/>
              <a:gd name="connsiteY29" fmla="*/ 10501 h 4547444"/>
              <a:gd name="connsiteX30" fmla="*/ 4171715 w 12192000"/>
              <a:gd name="connsiteY30" fmla="*/ 14367 h 4547444"/>
              <a:gd name="connsiteX31" fmla="*/ 4199128 w 12192000"/>
              <a:gd name="connsiteY31" fmla="*/ 36195 h 4547444"/>
              <a:gd name="connsiteX32" fmla="*/ 4403546 w 12192000"/>
              <a:gd name="connsiteY32" fmla="*/ 25184 h 4547444"/>
              <a:gd name="connsiteX33" fmla="*/ 4455762 w 12192000"/>
              <a:gd name="connsiteY33" fmla="*/ 32072 h 4547444"/>
              <a:gd name="connsiteX34" fmla="*/ 4501720 w 12192000"/>
              <a:gd name="connsiteY34" fmla="*/ 18325 h 4547444"/>
              <a:gd name="connsiteX35" fmla="*/ 4520780 w 12192000"/>
              <a:gd name="connsiteY35" fmla="*/ 25438 h 4547444"/>
              <a:gd name="connsiteX36" fmla="*/ 4524071 w 12192000"/>
              <a:gd name="connsiteY36" fmla="*/ 26883 h 4547444"/>
              <a:gd name="connsiteX37" fmla="*/ 4537225 w 12192000"/>
              <a:gd name="connsiteY37" fmla="*/ 27930 h 4547444"/>
              <a:gd name="connsiteX38" fmla="*/ 4540932 w 12192000"/>
              <a:gd name="connsiteY38" fmla="*/ 34139 h 4547444"/>
              <a:gd name="connsiteX39" fmla="*/ 4560732 w 12192000"/>
              <a:gd name="connsiteY39" fmla="*/ 39954 h 4547444"/>
              <a:gd name="connsiteX40" fmla="*/ 4584946 w 12192000"/>
              <a:gd name="connsiteY40" fmla="*/ 40234 h 4547444"/>
              <a:gd name="connsiteX41" fmla="*/ 4670972 w 12192000"/>
              <a:gd name="connsiteY41" fmla="*/ 41875 h 4547444"/>
              <a:gd name="connsiteX42" fmla="*/ 4685002 w 12192000"/>
              <a:gd name="connsiteY42" fmla="*/ 38521 h 4547444"/>
              <a:gd name="connsiteX43" fmla="*/ 4730794 w 12192000"/>
              <a:gd name="connsiteY43" fmla="*/ 44114 h 4547444"/>
              <a:gd name="connsiteX44" fmla="*/ 4771603 w 12192000"/>
              <a:gd name="connsiteY44" fmla="*/ 45372 h 4547444"/>
              <a:gd name="connsiteX45" fmla="*/ 4798044 w 12192000"/>
              <a:gd name="connsiteY45" fmla="*/ 42704 h 4547444"/>
              <a:gd name="connsiteX46" fmla="*/ 4804975 w 12192000"/>
              <a:gd name="connsiteY46" fmla="*/ 44915 h 4547444"/>
              <a:gd name="connsiteX47" fmla="*/ 4831600 w 12192000"/>
              <a:gd name="connsiteY47" fmla="*/ 46341 h 4547444"/>
              <a:gd name="connsiteX48" fmla="*/ 4845162 w 12192000"/>
              <a:gd name="connsiteY48" fmla="*/ 43064 h 4547444"/>
              <a:gd name="connsiteX49" fmla="*/ 4858548 w 12192000"/>
              <a:gd name="connsiteY49" fmla="*/ 50610 h 4547444"/>
              <a:gd name="connsiteX50" fmla="*/ 4861820 w 12192000"/>
              <a:gd name="connsiteY50" fmla="*/ 56140 h 4547444"/>
              <a:gd name="connsiteX51" fmla="*/ 4880767 w 12192000"/>
              <a:gd name="connsiteY51" fmla="*/ 53657 h 4547444"/>
              <a:gd name="connsiteX52" fmla="*/ 4896300 w 12192000"/>
              <a:gd name="connsiteY52" fmla="*/ 59061 h 4547444"/>
              <a:gd name="connsiteX53" fmla="*/ 4909841 w 12192000"/>
              <a:gd name="connsiteY53" fmla="*/ 55528 h 4547444"/>
              <a:gd name="connsiteX54" fmla="*/ 4915461 w 12192000"/>
              <a:gd name="connsiteY54" fmla="*/ 56324 h 4547444"/>
              <a:gd name="connsiteX55" fmla="*/ 4929430 w 12192000"/>
              <a:gd name="connsiteY55" fmla="*/ 58998 h 4547444"/>
              <a:gd name="connsiteX56" fmla="*/ 4953531 w 12192000"/>
              <a:gd name="connsiteY56" fmla="*/ 64940 h 4547444"/>
              <a:gd name="connsiteX57" fmla="*/ 4961050 w 12192000"/>
              <a:gd name="connsiteY57" fmla="*/ 65767 h 4547444"/>
              <a:gd name="connsiteX58" fmla="*/ 4977419 w 12192000"/>
              <a:gd name="connsiteY58" fmla="*/ 74854 h 4547444"/>
              <a:gd name="connsiteX59" fmla="*/ 5009106 w 12192000"/>
              <a:gd name="connsiteY59" fmla="*/ 82624 h 4547444"/>
              <a:gd name="connsiteX60" fmla="*/ 5064895 w 12192000"/>
              <a:gd name="connsiteY60" fmla="*/ 109738 h 4547444"/>
              <a:gd name="connsiteX61" fmla="*/ 5097688 w 12192000"/>
              <a:gd name="connsiteY61" fmla="*/ 122676 h 4547444"/>
              <a:gd name="connsiteX62" fmla="*/ 5119875 w 12192000"/>
              <a:gd name="connsiteY62" fmla="*/ 134601 h 4547444"/>
              <a:gd name="connsiteX63" fmla="*/ 5185360 w 12192000"/>
              <a:gd name="connsiteY63" fmla="*/ 151443 h 4547444"/>
              <a:gd name="connsiteX64" fmla="*/ 5297679 w 12192000"/>
              <a:gd name="connsiteY64" fmla="*/ 173709 h 4547444"/>
              <a:gd name="connsiteX65" fmla="*/ 5320681 w 12192000"/>
              <a:gd name="connsiteY65" fmla="*/ 179692 h 4547444"/>
              <a:gd name="connsiteX66" fmla="*/ 5336842 w 12192000"/>
              <a:gd name="connsiteY66" fmla="*/ 189776 h 4547444"/>
              <a:gd name="connsiteX67" fmla="*/ 5337444 w 12192000"/>
              <a:gd name="connsiteY67" fmla="*/ 196421 h 4547444"/>
              <a:gd name="connsiteX68" fmla="*/ 5349516 w 12192000"/>
              <a:gd name="connsiteY68" fmla="*/ 200505 h 4547444"/>
              <a:gd name="connsiteX69" fmla="*/ 5351972 w 12192000"/>
              <a:gd name="connsiteY69" fmla="*/ 202623 h 4547444"/>
              <a:gd name="connsiteX70" fmla="*/ 5366814 w 12192000"/>
              <a:gd name="connsiteY70" fmla="*/ 213739 h 4547444"/>
              <a:gd name="connsiteX71" fmla="*/ 5417244 w 12192000"/>
              <a:gd name="connsiteY71" fmla="*/ 211827 h 4547444"/>
              <a:gd name="connsiteX72" fmla="*/ 5463870 w 12192000"/>
              <a:gd name="connsiteY72" fmla="*/ 230568 h 4547444"/>
              <a:gd name="connsiteX73" fmla="*/ 5664412 w 12192000"/>
              <a:gd name="connsiteY73" fmla="*/ 268648 h 4547444"/>
              <a:gd name="connsiteX74" fmla="*/ 5680257 w 12192000"/>
              <a:gd name="connsiteY74" fmla="*/ 295413 h 4547444"/>
              <a:gd name="connsiteX75" fmla="*/ 5757046 w 12192000"/>
              <a:gd name="connsiteY75" fmla="*/ 318453 h 4547444"/>
              <a:gd name="connsiteX76" fmla="*/ 5899668 w 12192000"/>
              <a:gd name="connsiteY76" fmla="*/ 314896 h 4547444"/>
              <a:gd name="connsiteX77" fmla="*/ 6042086 w 12192000"/>
              <a:gd name="connsiteY77" fmla="*/ 355518 h 4547444"/>
              <a:gd name="connsiteX78" fmla="*/ 6058069 w 12192000"/>
              <a:gd name="connsiteY78" fmla="*/ 350170 h 4547444"/>
              <a:gd name="connsiteX79" fmla="*/ 6074444 w 12192000"/>
              <a:gd name="connsiteY79" fmla="*/ 349088 h 4547444"/>
              <a:gd name="connsiteX80" fmla="*/ 6075959 w 12192000"/>
              <a:gd name="connsiteY80" fmla="*/ 350435 h 4547444"/>
              <a:gd name="connsiteX81" fmla="*/ 6093540 w 12192000"/>
              <a:gd name="connsiteY81" fmla="*/ 353576 h 4547444"/>
              <a:gd name="connsiteX82" fmla="*/ 6098369 w 12192000"/>
              <a:gd name="connsiteY82" fmla="*/ 351305 h 4547444"/>
              <a:gd name="connsiteX83" fmla="*/ 6110738 w 12192000"/>
              <a:gd name="connsiteY83" fmla="*/ 352533 h 4547444"/>
              <a:gd name="connsiteX84" fmla="*/ 6135933 w 12192000"/>
              <a:gd name="connsiteY84" fmla="*/ 352452 h 4547444"/>
              <a:gd name="connsiteX85" fmla="*/ 6139871 w 12192000"/>
              <a:gd name="connsiteY85" fmla="*/ 354780 h 4547444"/>
              <a:gd name="connsiteX86" fmla="*/ 6176662 w 12192000"/>
              <a:gd name="connsiteY86" fmla="*/ 358308 h 4547444"/>
              <a:gd name="connsiteX87" fmla="*/ 6176801 w 12192000"/>
              <a:gd name="connsiteY87" fmla="*/ 359470 h 4547444"/>
              <a:gd name="connsiteX88" fmla="*/ 6185563 w 12192000"/>
              <a:gd name="connsiteY88" fmla="*/ 365325 h 4547444"/>
              <a:gd name="connsiteX89" fmla="*/ 6203148 w 12192000"/>
              <a:gd name="connsiteY89" fmla="*/ 373978 h 4547444"/>
              <a:gd name="connsiteX90" fmla="*/ 6239136 w 12192000"/>
              <a:gd name="connsiteY90" fmla="*/ 407698 h 4547444"/>
              <a:gd name="connsiteX91" fmla="*/ 6277452 w 12192000"/>
              <a:gd name="connsiteY91" fmla="*/ 411500 h 4547444"/>
              <a:gd name="connsiteX92" fmla="*/ 6284979 w 12192000"/>
              <a:gd name="connsiteY92" fmla="*/ 412874 h 4547444"/>
              <a:gd name="connsiteX93" fmla="*/ 6285055 w 12192000"/>
              <a:gd name="connsiteY93" fmla="*/ 413153 h 4547444"/>
              <a:gd name="connsiteX94" fmla="*/ 6292844 w 12192000"/>
              <a:gd name="connsiteY94" fmla="*/ 415103 h 4547444"/>
              <a:gd name="connsiteX95" fmla="*/ 6298705 w 12192000"/>
              <a:gd name="connsiteY95" fmla="*/ 415379 h 4547444"/>
              <a:gd name="connsiteX96" fmla="*/ 6313308 w 12192000"/>
              <a:gd name="connsiteY96" fmla="*/ 418044 h 4547444"/>
              <a:gd name="connsiteX97" fmla="*/ 6317834 w 12192000"/>
              <a:gd name="connsiteY97" fmla="*/ 420633 h 4547444"/>
              <a:gd name="connsiteX98" fmla="*/ 6318907 w 12192000"/>
              <a:gd name="connsiteY98" fmla="*/ 424070 h 4547444"/>
              <a:gd name="connsiteX99" fmla="*/ 6320341 w 12192000"/>
              <a:gd name="connsiteY99" fmla="*/ 423972 h 4547444"/>
              <a:gd name="connsiteX100" fmla="*/ 6345071 w 12192000"/>
              <a:gd name="connsiteY100" fmla="*/ 437455 h 4547444"/>
              <a:gd name="connsiteX101" fmla="*/ 6403531 w 12192000"/>
              <a:gd name="connsiteY101" fmla="*/ 458140 h 4547444"/>
              <a:gd name="connsiteX102" fmla="*/ 6438176 w 12192000"/>
              <a:gd name="connsiteY102" fmla="*/ 466114 h 4547444"/>
              <a:gd name="connsiteX103" fmla="*/ 6531805 w 12192000"/>
              <a:gd name="connsiteY103" fmla="*/ 492190 h 4547444"/>
              <a:gd name="connsiteX104" fmla="*/ 6624812 w 12192000"/>
              <a:gd name="connsiteY104" fmla="*/ 521583 h 4547444"/>
              <a:gd name="connsiteX105" fmla="*/ 6665821 w 12192000"/>
              <a:gd name="connsiteY105" fmla="*/ 554310 h 4547444"/>
              <a:gd name="connsiteX106" fmla="*/ 6671133 w 12192000"/>
              <a:gd name="connsiteY106" fmla="*/ 556037 h 4547444"/>
              <a:gd name="connsiteX107" fmla="*/ 6685990 w 12192000"/>
              <a:gd name="connsiteY107" fmla="*/ 556019 h 4547444"/>
              <a:gd name="connsiteX108" fmla="*/ 6691636 w 12192000"/>
              <a:gd name="connsiteY108" fmla="*/ 555232 h 4547444"/>
              <a:gd name="connsiteX109" fmla="*/ 6699772 w 12192000"/>
              <a:gd name="connsiteY109" fmla="*/ 555740 h 4547444"/>
              <a:gd name="connsiteX110" fmla="*/ 6699955 w 12192000"/>
              <a:gd name="connsiteY110" fmla="*/ 556001 h 4547444"/>
              <a:gd name="connsiteX111" fmla="*/ 6707613 w 12192000"/>
              <a:gd name="connsiteY111" fmla="*/ 555992 h 4547444"/>
              <a:gd name="connsiteX112" fmla="*/ 6745320 w 12192000"/>
              <a:gd name="connsiteY112" fmla="*/ 552805 h 4547444"/>
              <a:gd name="connsiteX113" fmla="*/ 6792811 w 12192000"/>
              <a:gd name="connsiteY113" fmla="*/ 579433 h 4547444"/>
              <a:gd name="connsiteX114" fmla="*/ 6812882 w 12192000"/>
              <a:gd name="connsiteY114" fmla="*/ 584758 h 4547444"/>
              <a:gd name="connsiteX115" fmla="*/ 6823500 w 12192000"/>
              <a:gd name="connsiteY115" fmla="*/ 588928 h 4547444"/>
              <a:gd name="connsiteX116" fmla="*/ 6824098 w 12192000"/>
              <a:gd name="connsiteY116" fmla="*/ 590044 h 4547444"/>
              <a:gd name="connsiteX117" fmla="*/ 6860252 w 12192000"/>
              <a:gd name="connsiteY117" fmla="*/ 586865 h 4547444"/>
              <a:gd name="connsiteX118" fmla="*/ 6864904 w 12192000"/>
              <a:gd name="connsiteY118" fmla="*/ 588442 h 4547444"/>
              <a:gd name="connsiteX119" fmla="*/ 6888662 w 12192000"/>
              <a:gd name="connsiteY119" fmla="*/ 583812 h 4547444"/>
              <a:gd name="connsiteX120" fmla="*/ 6900835 w 12192000"/>
              <a:gd name="connsiteY120" fmla="*/ 582784 h 4547444"/>
              <a:gd name="connsiteX121" fmla="*/ 6904484 w 12192000"/>
              <a:gd name="connsiteY121" fmla="*/ 579680 h 4547444"/>
              <a:gd name="connsiteX122" fmla="*/ 6922346 w 12192000"/>
              <a:gd name="connsiteY122" fmla="*/ 579592 h 4547444"/>
              <a:gd name="connsiteX123" fmla="*/ 6924318 w 12192000"/>
              <a:gd name="connsiteY123" fmla="*/ 580642 h 4547444"/>
              <a:gd name="connsiteX124" fmla="*/ 6939344 w 12192000"/>
              <a:gd name="connsiteY124" fmla="*/ 576622 h 4547444"/>
              <a:gd name="connsiteX125" fmla="*/ 6952296 w 12192000"/>
              <a:gd name="connsiteY125" fmla="*/ 568480 h 4547444"/>
              <a:gd name="connsiteX126" fmla="*/ 7103052 w 12192000"/>
              <a:gd name="connsiteY126" fmla="*/ 582667 h 4547444"/>
              <a:gd name="connsiteX127" fmla="*/ 7246485 w 12192000"/>
              <a:gd name="connsiteY127" fmla="*/ 578085 h 4547444"/>
              <a:gd name="connsiteX128" fmla="*/ 7391440 w 12192000"/>
              <a:gd name="connsiteY128" fmla="*/ 585614 h 4547444"/>
              <a:gd name="connsiteX129" fmla="*/ 7548358 w 12192000"/>
              <a:gd name="connsiteY129" fmla="*/ 586808 h 4547444"/>
              <a:gd name="connsiteX130" fmla="*/ 7599893 w 12192000"/>
              <a:gd name="connsiteY130" fmla="*/ 596799 h 4547444"/>
              <a:gd name="connsiteX131" fmla="*/ 7646750 w 12192000"/>
              <a:gd name="connsiteY131" fmla="*/ 585813 h 4547444"/>
              <a:gd name="connsiteX132" fmla="*/ 7665217 w 12192000"/>
              <a:gd name="connsiteY132" fmla="*/ 594052 h 4547444"/>
              <a:gd name="connsiteX133" fmla="*/ 7668385 w 12192000"/>
              <a:gd name="connsiteY133" fmla="*/ 595689 h 4547444"/>
              <a:gd name="connsiteX134" fmla="*/ 7681420 w 12192000"/>
              <a:gd name="connsiteY134" fmla="*/ 597521 h 4547444"/>
              <a:gd name="connsiteX135" fmla="*/ 7684651 w 12192000"/>
              <a:gd name="connsiteY135" fmla="*/ 603940 h 4547444"/>
              <a:gd name="connsiteX136" fmla="*/ 7843050 w 12192000"/>
              <a:gd name="connsiteY136" fmla="*/ 614241 h 4547444"/>
              <a:gd name="connsiteX137" fmla="*/ 7911637 w 12192000"/>
              <a:gd name="connsiteY137" fmla="*/ 618959 h 4547444"/>
              <a:gd name="connsiteX138" fmla="*/ 7937365 w 12192000"/>
              <a:gd name="connsiteY138" fmla="*/ 626668 h 4547444"/>
              <a:gd name="connsiteX139" fmla="*/ 8037057 w 12192000"/>
              <a:gd name="connsiteY139" fmla="*/ 650015 h 4547444"/>
              <a:gd name="connsiteX140" fmla="*/ 8122868 w 12192000"/>
              <a:gd name="connsiteY140" fmla="*/ 664297 h 4547444"/>
              <a:gd name="connsiteX141" fmla="*/ 8186750 w 12192000"/>
              <a:gd name="connsiteY141" fmla="*/ 649435 h 4547444"/>
              <a:gd name="connsiteX142" fmla="*/ 8192054 w 12192000"/>
              <a:gd name="connsiteY142" fmla="*/ 654277 h 4547444"/>
              <a:gd name="connsiteX143" fmla="*/ 8235470 w 12192000"/>
              <a:gd name="connsiteY143" fmla="*/ 656341 h 4547444"/>
              <a:gd name="connsiteX144" fmla="*/ 8388968 w 12192000"/>
              <a:gd name="connsiteY144" fmla="*/ 633092 h 4547444"/>
              <a:gd name="connsiteX145" fmla="*/ 8473770 w 12192000"/>
              <a:gd name="connsiteY145" fmla="*/ 637968 h 4547444"/>
              <a:gd name="connsiteX146" fmla="*/ 8503642 w 12192000"/>
              <a:gd name="connsiteY146" fmla="*/ 644614 h 4547444"/>
              <a:gd name="connsiteX147" fmla="*/ 8553701 w 12192000"/>
              <a:gd name="connsiteY147" fmla="*/ 655445 h 4547444"/>
              <a:gd name="connsiteX148" fmla="*/ 8590556 w 12192000"/>
              <a:gd name="connsiteY148" fmla="*/ 675642 h 4547444"/>
              <a:gd name="connsiteX149" fmla="*/ 8632638 w 12192000"/>
              <a:gd name="connsiteY149" fmla="*/ 679902 h 4547444"/>
              <a:gd name="connsiteX150" fmla="*/ 8643140 w 12192000"/>
              <a:gd name="connsiteY150" fmla="*/ 665237 h 4547444"/>
              <a:gd name="connsiteX151" fmla="*/ 8687917 w 12192000"/>
              <a:gd name="connsiteY151" fmla="*/ 674873 h 4547444"/>
              <a:gd name="connsiteX152" fmla="*/ 8755765 w 12192000"/>
              <a:gd name="connsiteY152" fmla="*/ 691208 h 4547444"/>
              <a:gd name="connsiteX153" fmla="*/ 8795085 w 12192000"/>
              <a:gd name="connsiteY153" fmla="*/ 696588 h 4547444"/>
              <a:gd name="connsiteX154" fmla="*/ 8902279 w 12192000"/>
              <a:gd name="connsiteY154" fmla="*/ 715671 h 4547444"/>
              <a:gd name="connsiteX155" fmla="*/ 9009490 w 12192000"/>
              <a:gd name="connsiteY155" fmla="*/ 738130 h 4547444"/>
              <a:gd name="connsiteX156" fmla="*/ 9072120 w 12192000"/>
              <a:gd name="connsiteY156" fmla="*/ 770325 h 4547444"/>
              <a:gd name="connsiteX157" fmla="*/ 9160343 w 12192000"/>
              <a:gd name="connsiteY157" fmla="*/ 786746 h 4547444"/>
              <a:gd name="connsiteX158" fmla="*/ 9174981 w 12192000"/>
              <a:gd name="connsiteY158" fmla="*/ 792262 h 4547444"/>
              <a:gd name="connsiteX159" fmla="*/ 9278987 w 12192000"/>
              <a:gd name="connsiteY159" fmla="*/ 817631 h 4547444"/>
              <a:gd name="connsiteX160" fmla="*/ 9400617 w 12192000"/>
              <a:gd name="connsiteY160" fmla="*/ 821517 h 4547444"/>
              <a:gd name="connsiteX161" fmla="*/ 9552261 w 12192000"/>
              <a:gd name="connsiteY161" fmla="*/ 892831 h 4547444"/>
              <a:gd name="connsiteX162" fmla="*/ 9822258 w 12192000"/>
              <a:gd name="connsiteY162" fmla="*/ 1001854 h 4547444"/>
              <a:gd name="connsiteX163" fmla="*/ 10113244 w 12192000"/>
              <a:gd name="connsiteY163" fmla="*/ 1044510 h 4547444"/>
              <a:gd name="connsiteX164" fmla="*/ 10189871 w 12192000"/>
              <a:gd name="connsiteY164" fmla="*/ 1037391 h 4547444"/>
              <a:gd name="connsiteX165" fmla="*/ 10414253 w 12192000"/>
              <a:gd name="connsiteY165" fmla="*/ 1023375 h 4547444"/>
              <a:gd name="connsiteX166" fmla="*/ 10642574 w 12192000"/>
              <a:gd name="connsiteY166" fmla="*/ 950868 h 4547444"/>
              <a:gd name="connsiteX167" fmla="*/ 10786007 w 12192000"/>
              <a:gd name="connsiteY167" fmla="*/ 938924 h 4547444"/>
              <a:gd name="connsiteX168" fmla="*/ 10854151 w 12192000"/>
              <a:gd name="connsiteY168" fmla="*/ 920164 h 4547444"/>
              <a:gd name="connsiteX169" fmla="*/ 10901354 w 12192000"/>
              <a:gd name="connsiteY169" fmla="*/ 919267 h 4547444"/>
              <a:gd name="connsiteX170" fmla="*/ 10929658 w 12192000"/>
              <a:gd name="connsiteY170" fmla="*/ 917084 h 4547444"/>
              <a:gd name="connsiteX171" fmla="*/ 10978685 w 12192000"/>
              <a:gd name="connsiteY171" fmla="*/ 885854 h 4547444"/>
              <a:gd name="connsiteX172" fmla="*/ 11163594 w 12192000"/>
              <a:gd name="connsiteY172" fmla="*/ 876091 h 4547444"/>
              <a:gd name="connsiteX173" fmla="*/ 11340142 w 12192000"/>
              <a:gd name="connsiteY173" fmla="*/ 907595 h 4547444"/>
              <a:gd name="connsiteX174" fmla="*/ 11603318 w 12192000"/>
              <a:gd name="connsiteY174" fmla="*/ 818126 h 4547444"/>
              <a:gd name="connsiteX175" fmla="*/ 11630282 w 12192000"/>
              <a:gd name="connsiteY175" fmla="*/ 811106 h 4547444"/>
              <a:gd name="connsiteX176" fmla="*/ 11776458 w 12192000"/>
              <a:gd name="connsiteY176" fmla="*/ 776334 h 4547444"/>
              <a:gd name="connsiteX177" fmla="*/ 12105816 w 12192000"/>
              <a:gd name="connsiteY177" fmla="*/ 760235 h 4547444"/>
              <a:gd name="connsiteX178" fmla="*/ 12192000 w 12192000"/>
              <a:gd name="connsiteY178" fmla="*/ 696270 h 4547444"/>
              <a:gd name="connsiteX179" fmla="*/ 12192000 w 12192000"/>
              <a:gd name="connsiteY179" fmla="*/ 4547444 h 4547444"/>
              <a:gd name="connsiteX180" fmla="*/ 0 w 12192000"/>
              <a:gd name="connsiteY180" fmla="*/ 4547444 h 4547444"/>
              <a:gd name="connsiteX181" fmla="*/ 0 w 12192000"/>
              <a:gd name="connsiteY181" fmla="*/ 540482 h 4547444"/>
              <a:gd name="connsiteX182" fmla="*/ 3948 w 12192000"/>
              <a:gd name="connsiteY182" fmla="*/ 539440 h 4547444"/>
              <a:gd name="connsiteX183" fmla="*/ 79987 w 12192000"/>
              <a:gd name="connsiteY183" fmla="*/ 525968 h 4547444"/>
              <a:gd name="connsiteX184" fmla="*/ 173247 w 12192000"/>
              <a:gd name="connsiteY184" fmla="*/ 477493 h 4547444"/>
              <a:gd name="connsiteX185" fmla="*/ 206877 w 12192000"/>
              <a:gd name="connsiteY185" fmla="*/ 472952 h 4547444"/>
              <a:gd name="connsiteX186" fmla="*/ 205655 w 12192000"/>
              <a:gd name="connsiteY186" fmla="*/ 464375 h 4547444"/>
              <a:gd name="connsiteX187" fmla="*/ 218147 w 12192000"/>
              <a:gd name="connsiteY187" fmla="*/ 463744 h 4547444"/>
              <a:gd name="connsiteX188" fmla="*/ 246031 w 12192000"/>
              <a:gd name="connsiteY188" fmla="*/ 463535 h 4547444"/>
              <a:gd name="connsiteX189" fmla="*/ 329529 w 12192000"/>
              <a:gd name="connsiteY189" fmla="*/ 461155 h 4547444"/>
              <a:gd name="connsiteX190" fmla="*/ 352311 w 12192000"/>
              <a:gd name="connsiteY190" fmla="*/ 444707 h 4547444"/>
              <a:gd name="connsiteX191" fmla="*/ 373861 w 12192000"/>
              <a:gd name="connsiteY191" fmla="*/ 444449 h 4547444"/>
              <a:gd name="connsiteX192" fmla="*/ 498838 w 12192000"/>
              <a:gd name="connsiteY192" fmla="*/ 422403 h 4547444"/>
              <a:gd name="connsiteX193" fmla="*/ 516021 w 12192000"/>
              <a:gd name="connsiteY193" fmla="*/ 420754 h 4547444"/>
              <a:gd name="connsiteX194" fmla="*/ 525327 w 12192000"/>
              <a:gd name="connsiteY194" fmla="*/ 413364 h 4547444"/>
              <a:gd name="connsiteX195" fmla="*/ 558651 w 12192000"/>
              <a:gd name="connsiteY195" fmla="*/ 411894 h 4547444"/>
              <a:gd name="connsiteX196" fmla="*/ 560193 w 12192000"/>
              <a:gd name="connsiteY196" fmla="*/ 407686 h 4547444"/>
              <a:gd name="connsiteX197" fmla="*/ 669729 w 12192000"/>
              <a:gd name="connsiteY197" fmla="*/ 371558 h 4547444"/>
              <a:gd name="connsiteX198" fmla="*/ 688496 w 12192000"/>
              <a:gd name="connsiteY198" fmla="*/ 365590 h 4547444"/>
              <a:gd name="connsiteX199" fmla="*/ 704711 w 12192000"/>
              <a:gd name="connsiteY199" fmla="*/ 367400 h 4547444"/>
              <a:gd name="connsiteX200" fmla="*/ 794485 w 12192000"/>
              <a:gd name="connsiteY200" fmla="*/ 362242 h 4547444"/>
              <a:gd name="connsiteX201" fmla="*/ 815839 w 12192000"/>
              <a:gd name="connsiteY201" fmla="*/ 365409 h 4547444"/>
              <a:gd name="connsiteX202" fmla="*/ 824819 w 12192000"/>
              <a:gd name="connsiteY202" fmla="*/ 372095 h 4547444"/>
              <a:gd name="connsiteX203" fmla="*/ 859579 w 12192000"/>
              <a:gd name="connsiteY203" fmla="*/ 359461 h 4547444"/>
              <a:gd name="connsiteX204" fmla="*/ 913213 w 12192000"/>
              <a:gd name="connsiteY204" fmla="*/ 350804 h 4547444"/>
              <a:gd name="connsiteX205" fmla="*/ 938704 w 12192000"/>
              <a:gd name="connsiteY205" fmla="*/ 344555 h 4547444"/>
              <a:gd name="connsiteX206" fmla="*/ 959272 w 12192000"/>
              <a:gd name="connsiteY206" fmla="*/ 348348 h 4547444"/>
              <a:gd name="connsiteX207" fmla="*/ 1076317 w 12192000"/>
              <a:gd name="connsiteY207" fmla="*/ 349310 h 4547444"/>
              <a:gd name="connsiteX208" fmla="*/ 1103231 w 12192000"/>
              <a:gd name="connsiteY208" fmla="*/ 355337 h 4547444"/>
              <a:gd name="connsiteX209" fmla="*/ 1115987 w 12192000"/>
              <a:gd name="connsiteY209" fmla="*/ 367351 h 4547444"/>
              <a:gd name="connsiteX210" fmla="*/ 1125983 w 12192000"/>
              <a:gd name="connsiteY210" fmla="*/ 363067 h 4547444"/>
              <a:gd name="connsiteX211" fmla="*/ 1196778 w 12192000"/>
              <a:gd name="connsiteY211" fmla="*/ 362640 h 4547444"/>
              <a:gd name="connsiteX212" fmla="*/ 1242961 w 12192000"/>
              <a:gd name="connsiteY212" fmla="*/ 361265 h 4547444"/>
              <a:gd name="connsiteX213" fmla="*/ 1245768 w 12192000"/>
              <a:gd name="connsiteY213" fmla="*/ 344771 h 4547444"/>
              <a:gd name="connsiteX214" fmla="*/ 1286892 w 12192000"/>
              <a:gd name="connsiteY214" fmla="*/ 338895 h 4547444"/>
              <a:gd name="connsiteX215" fmla="*/ 1330717 w 12192000"/>
              <a:gd name="connsiteY215" fmla="*/ 349483 h 4547444"/>
              <a:gd name="connsiteX216" fmla="*/ 1382372 w 12192000"/>
              <a:gd name="connsiteY216" fmla="*/ 347999 h 4547444"/>
              <a:gd name="connsiteX217" fmla="*/ 1413281 w 12192000"/>
              <a:gd name="connsiteY217" fmla="*/ 347291 h 4547444"/>
              <a:gd name="connsiteX218" fmla="*/ 1494404 w 12192000"/>
              <a:gd name="connsiteY218" fmla="*/ 331907 h 4547444"/>
              <a:gd name="connsiteX219" fmla="*/ 1626029 w 12192000"/>
              <a:gd name="connsiteY219" fmla="*/ 273413 h 4547444"/>
              <a:gd name="connsiteX220" fmla="*/ 1667354 w 12192000"/>
              <a:gd name="connsiteY220" fmla="*/ 265124 h 4547444"/>
              <a:gd name="connsiteX221" fmla="*/ 1674578 w 12192000"/>
              <a:gd name="connsiteY221" fmla="*/ 268497 h 4547444"/>
              <a:gd name="connsiteX222" fmla="*/ 1880316 w 12192000"/>
              <a:gd name="connsiteY222" fmla="*/ 233368 h 4547444"/>
              <a:gd name="connsiteX223" fmla="*/ 1917126 w 12192000"/>
              <a:gd name="connsiteY223" fmla="*/ 231311 h 4547444"/>
              <a:gd name="connsiteX224" fmla="*/ 1944692 w 12192000"/>
              <a:gd name="connsiteY224" fmla="*/ 232595 h 4547444"/>
              <a:gd name="connsiteX225" fmla="*/ 2010665 w 12192000"/>
              <a:gd name="connsiteY225" fmla="*/ 220894 h 4547444"/>
              <a:gd name="connsiteX226" fmla="*/ 2118270 w 12192000"/>
              <a:gd name="connsiteY226" fmla="*/ 195238 h 4547444"/>
              <a:gd name="connsiteX227" fmla="*/ 2141504 w 12192000"/>
              <a:gd name="connsiteY227" fmla="*/ 191185 h 4547444"/>
              <a:gd name="connsiteX228" fmla="*/ 2162752 w 12192000"/>
              <a:gd name="connsiteY228" fmla="*/ 193299 h 4547444"/>
              <a:gd name="connsiteX229" fmla="*/ 2168793 w 12192000"/>
              <a:gd name="connsiteY229" fmla="*/ 198668 h 4547444"/>
              <a:gd name="connsiteX230" fmla="*/ 2181778 w 12192000"/>
              <a:gd name="connsiteY230" fmla="*/ 197338 h 4547444"/>
              <a:gd name="connsiteX231" fmla="*/ 2185499 w 12192000"/>
              <a:gd name="connsiteY231" fmla="*/ 198155 h 4547444"/>
              <a:gd name="connsiteX232" fmla="*/ 2206566 w 12192000"/>
              <a:gd name="connsiteY232" fmla="*/ 201662 h 4547444"/>
              <a:gd name="connsiteX233" fmla="*/ 2244903 w 12192000"/>
              <a:gd name="connsiteY233" fmla="*/ 180090 h 4547444"/>
              <a:gd name="connsiteX234" fmla="*/ 2297531 w 12192000"/>
              <a:gd name="connsiteY234" fmla="*/ 177456 h 4547444"/>
              <a:gd name="connsiteX235" fmla="*/ 2488258 w 12192000"/>
              <a:gd name="connsiteY235" fmla="*/ 130235 h 4547444"/>
              <a:gd name="connsiteX236" fmla="*/ 2523236 w 12192000"/>
              <a:gd name="connsiteY236" fmla="*/ 146553 h 4547444"/>
              <a:gd name="connsiteX237" fmla="*/ 2603355 w 12192000"/>
              <a:gd name="connsiteY237" fmla="*/ 135610 h 4547444"/>
              <a:gd name="connsiteX238" fmla="*/ 2713319 w 12192000"/>
              <a:gd name="connsiteY238" fmla="*/ 76167 h 4547444"/>
              <a:gd name="connsiteX239" fmla="*/ 2860143 w 12192000"/>
              <a:gd name="connsiteY239" fmla="*/ 54092 h 4547444"/>
              <a:gd name="connsiteX240" fmla="*/ 2868320 w 12192000"/>
              <a:gd name="connsiteY240" fmla="*/ 43251 h 4547444"/>
              <a:gd name="connsiteX241" fmla="*/ 2880379 w 12192000"/>
              <a:gd name="connsiteY241" fmla="*/ 35858 h 4547444"/>
              <a:gd name="connsiteX242" fmla="*/ 2882710 w 12192000"/>
              <a:gd name="connsiteY242" fmla="*/ 36396 h 4547444"/>
              <a:gd name="connsiteX243" fmla="*/ 2899268 w 12192000"/>
              <a:gd name="connsiteY243" fmla="*/ 32091 h 4547444"/>
              <a:gd name="connsiteX244" fmla="*/ 2901185 w 12192000"/>
              <a:gd name="connsiteY244" fmla="*/ 28262 h 4547444"/>
              <a:gd name="connsiteX245" fmla="*/ 2912009 w 12192000"/>
              <a:gd name="connsiteY245" fmla="*/ 24403 h 4547444"/>
              <a:gd name="connsiteX246" fmla="*/ 2931895 w 12192000"/>
              <a:gd name="connsiteY246" fmla="*/ 14365 h 4547444"/>
              <a:gd name="connsiteX247" fmla="*/ 2936965 w 12192000"/>
              <a:gd name="connsiteY247" fmla="*/ 14771 h 4547444"/>
              <a:gd name="connsiteX248" fmla="*/ 2969058 w 12192000"/>
              <a:gd name="connsiteY248" fmla="*/ 3188 h 4547444"/>
              <a:gd name="connsiteX249" fmla="*/ 2970141 w 12192000"/>
              <a:gd name="connsiteY249" fmla="*/ 4113 h 4547444"/>
              <a:gd name="connsiteX250" fmla="*/ 2981985 w 12192000"/>
              <a:gd name="connsiteY250" fmla="*/ 5589 h 4547444"/>
              <a:gd name="connsiteX251" fmla="*/ 3003160 w 12192000"/>
              <a:gd name="connsiteY251" fmla="*/ 5933 h 4547444"/>
              <a:gd name="connsiteX252" fmla="*/ 3059919 w 12192000"/>
              <a:gd name="connsiteY252" fmla="*/ 20150 h 4547444"/>
              <a:gd name="connsiteX253" fmla="*/ 3093450 w 12192000"/>
              <a:gd name="connsiteY253" fmla="*/ 8195 h 4547444"/>
              <a:gd name="connsiteX254" fmla="*/ 3188029 w 12192000"/>
              <a:gd name="connsiteY254" fmla="*/ 6375 h 454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4547444">
                <a:moveTo>
                  <a:pt x="3188029" y="6375"/>
                </a:moveTo>
                <a:lnTo>
                  <a:pt x="3287078" y="27606"/>
                </a:lnTo>
                <a:cubicBezTo>
                  <a:pt x="3323715" y="28068"/>
                  <a:pt x="3355440" y="35952"/>
                  <a:pt x="3386448" y="30393"/>
                </a:cubicBezTo>
                <a:cubicBezTo>
                  <a:pt x="3399044" y="36526"/>
                  <a:pt x="3410916" y="39002"/>
                  <a:pt x="3422427" y="29823"/>
                </a:cubicBezTo>
                <a:cubicBezTo>
                  <a:pt x="3456617" y="32886"/>
                  <a:pt x="3464894" y="45995"/>
                  <a:pt x="3486559" y="35770"/>
                </a:cubicBezTo>
                <a:cubicBezTo>
                  <a:pt x="3505768" y="56974"/>
                  <a:pt x="3506905" y="48882"/>
                  <a:pt x="3515932" y="42810"/>
                </a:cubicBezTo>
                <a:lnTo>
                  <a:pt x="3517220" y="42377"/>
                </a:lnTo>
                <a:lnTo>
                  <a:pt x="3519845" y="45407"/>
                </a:lnTo>
                <a:lnTo>
                  <a:pt x="3525279" y="46811"/>
                </a:lnTo>
                <a:lnTo>
                  <a:pt x="3540113" y="45907"/>
                </a:lnTo>
                <a:lnTo>
                  <a:pt x="3545692" y="44786"/>
                </a:lnTo>
                <a:cubicBezTo>
                  <a:pt x="3549534" y="44304"/>
                  <a:pt x="3552087" y="44358"/>
                  <a:pt x="3553854" y="44807"/>
                </a:cubicBezTo>
                <a:lnTo>
                  <a:pt x="3554058" y="45056"/>
                </a:lnTo>
                <a:lnTo>
                  <a:pt x="3561703" y="44591"/>
                </a:lnTo>
                <a:cubicBezTo>
                  <a:pt x="3574605" y="43234"/>
                  <a:pt x="3587161" y="41376"/>
                  <a:pt x="3599112" y="39166"/>
                </a:cubicBezTo>
                <a:cubicBezTo>
                  <a:pt x="3609218" y="53084"/>
                  <a:pt x="3653377" y="36644"/>
                  <a:pt x="3648544" y="62881"/>
                </a:cubicBezTo>
                <a:cubicBezTo>
                  <a:pt x="3664665" y="60678"/>
                  <a:pt x="3674416" y="49784"/>
                  <a:pt x="3668987" y="66992"/>
                </a:cubicBezTo>
                <a:cubicBezTo>
                  <a:pt x="3674294" y="66761"/>
                  <a:pt x="3677564" y="68224"/>
                  <a:pt x="3679906" y="70516"/>
                </a:cubicBezTo>
                <a:lnTo>
                  <a:pt x="3680583" y="71594"/>
                </a:lnTo>
                <a:lnTo>
                  <a:pt x="3716448" y="66268"/>
                </a:lnTo>
                <a:lnTo>
                  <a:pt x="3721210" y="67563"/>
                </a:lnTo>
                <a:lnTo>
                  <a:pt x="3744585" y="61530"/>
                </a:lnTo>
                <a:lnTo>
                  <a:pt x="3756664" y="59781"/>
                </a:lnTo>
                <a:lnTo>
                  <a:pt x="3760076" y="56468"/>
                </a:lnTo>
                <a:cubicBezTo>
                  <a:pt x="3763760" y="54457"/>
                  <a:pt x="3769040" y="53589"/>
                  <a:pt x="3777900" y="55315"/>
                </a:cubicBezTo>
                <a:lnTo>
                  <a:pt x="3779950" y="56246"/>
                </a:lnTo>
                <a:lnTo>
                  <a:pt x="3794650" y="51341"/>
                </a:lnTo>
                <a:cubicBezTo>
                  <a:pt x="3799384" y="49075"/>
                  <a:pt x="3803575" y="46191"/>
                  <a:pt x="3806969" y="42453"/>
                </a:cubicBezTo>
                <a:cubicBezTo>
                  <a:pt x="3857022" y="62428"/>
                  <a:pt x="3904249" y="44152"/>
                  <a:pt x="3958577" y="47607"/>
                </a:cubicBezTo>
                <a:cubicBezTo>
                  <a:pt x="3982063" y="78687"/>
                  <a:pt x="4075943" y="40635"/>
                  <a:pt x="4089430" y="10501"/>
                </a:cubicBezTo>
                <a:cubicBezTo>
                  <a:pt x="4089836" y="45707"/>
                  <a:pt x="4210728" y="-29946"/>
                  <a:pt x="4171715" y="14367"/>
                </a:cubicBezTo>
                <a:cubicBezTo>
                  <a:pt x="4190376" y="11284"/>
                  <a:pt x="4209638" y="25006"/>
                  <a:pt x="4199128" y="36195"/>
                </a:cubicBezTo>
                <a:cubicBezTo>
                  <a:pt x="4255818" y="12249"/>
                  <a:pt x="4339488" y="36060"/>
                  <a:pt x="4403546" y="25184"/>
                </a:cubicBezTo>
                <a:cubicBezTo>
                  <a:pt x="4438470" y="51495"/>
                  <a:pt x="4419538" y="27150"/>
                  <a:pt x="4455762" y="32072"/>
                </a:cubicBezTo>
                <a:cubicBezTo>
                  <a:pt x="4445854" y="7850"/>
                  <a:pt x="4499738" y="45661"/>
                  <a:pt x="4501720" y="18325"/>
                </a:cubicBezTo>
                <a:cubicBezTo>
                  <a:pt x="4508248" y="20087"/>
                  <a:pt x="4514512" y="22655"/>
                  <a:pt x="4520780" y="25438"/>
                </a:cubicBezTo>
                <a:lnTo>
                  <a:pt x="4524071" y="26883"/>
                </a:lnTo>
                <a:lnTo>
                  <a:pt x="4537225" y="27930"/>
                </a:lnTo>
                <a:lnTo>
                  <a:pt x="4540932" y="34139"/>
                </a:lnTo>
                <a:lnTo>
                  <a:pt x="4560732" y="39954"/>
                </a:lnTo>
                <a:cubicBezTo>
                  <a:pt x="4568148" y="41218"/>
                  <a:pt x="4576128" y="41510"/>
                  <a:pt x="4584946" y="40234"/>
                </a:cubicBezTo>
                <a:cubicBezTo>
                  <a:pt x="4606640" y="29401"/>
                  <a:pt x="4640420" y="42678"/>
                  <a:pt x="4670972" y="41875"/>
                </a:cubicBezTo>
                <a:lnTo>
                  <a:pt x="4685002" y="38521"/>
                </a:lnTo>
                <a:lnTo>
                  <a:pt x="4730794" y="44114"/>
                </a:lnTo>
                <a:cubicBezTo>
                  <a:pt x="4743830" y="45199"/>
                  <a:pt x="4757359" y="45769"/>
                  <a:pt x="4771603" y="45372"/>
                </a:cubicBezTo>
                <a:lnTo>
                  <a:pt x="4798044" y="42704"/>
                </a:lnTo>
                <a:lnTo>
                  <a:pt x="4804975" y="44915"/>
                </a:lnTo>
                <a:cubicBezTo>
                  <a:pt x="4817047" y="44669"/>
                  <a:pt x="4833024" y="36885"/>
                  <a:pt x="4831600" y="46341"/>
                </a:cubicBezTo>
                <a:lnTo>
                  <a:pt x="4845162" y="43064"/>
                </a:lnTo>
                <a:lnTo>
                  <a:pt x="4858548" y="50610"/>
                </a:lnTo>
                <a:cubicBezTo>
                  <a:pt x="4860014" y="52362"/>
                  <a:pt x="4861117" y="54227"/>
                  <a:pt x="4861820" y="56140"/>
                </a:cubicBezTo>
                <a:lnTo>
                  <a:pt x="4880767" y="53657"/>
                </a:lnTo>
                <a:lnTo>
                  <a:pt x="4896300" y="59061"/>
                </a:lnTo>
                <a:lnTo>
                  <a:pt x="4909841" y="55528"/>
                </a:lnTo>
                <a:lnTo>
                  <a:pt x="4915461" y="56324"/>
                </a:lnTo>
                <a:lnTo>
                  <a:pt x="4929430" y="58998"/>
                </a:lnTo>
                <a:cubicBezTo>
                  <a:pt x="4936592" y="60872"/>
                  <a:pt x="4944606" y="63131"/>
                  <a:pt x="4953531" y="64940"/>
                </a:cubicBezTo>
                <a:lnTo>
                  <a:pt x="4961050" y="65767"/>
                </a:lnTo>
                <a:lnTo>
                  <a:pt x="4977419" y="74854"/>
                </a:lnTo>
                <a:cubicBezTo>
                  <a:pt x="4989329" y="81723"/>
                  <a:pt x="4998703" y="86352"/>
                  <a:pt x="5009106" y="82624"/>
                </a:cubicBezTo>
                <a:cubicBezTo>
                  <a:pt x="5026839" y="91499"/>
                  <a:pt x="5039227" y="116374"/>
                  <a:pt x="5064895" y="109738"/>
                </a:cubicBezTo>
                <a:cubicBezTo>
                  <a:pt x="5057105" y="121007"/>
                  <a:pt x="5093400" y="111102"/>
                  <a:pt x="5097688" y="122676"/>
                </a:cubicBezTo>
                <a:cubicBezTo>
                  <a:pt x="5099668" y="131998"/>
                  <a:pt x="5111139" y="131166"/>
                  <a:pt x="5119875" y="134601"/>
                </a:cubicBezTo>
                <a:cubicBezTo>
                  <a:pt x="5126101" y="144121"/>
                  <a:pt x="5170057" y="152813"/>
                  <a:pt x="5185360" y="151443"/>
                </a:cubicBezTo>
                <a:cubicBezTo>
                  <a:pt x="5228495" y="141970"/>
                  <a:pt x="5263192" y="180296"/>
                  <a:pt x="5297679" y="173709"/>
                </a:cubicBezTo>
                <a:cubicBezTo>
                  <a:pt x="5306709" y="174608"/>
                  <a:pt x="5314196" y="176764"/>
                  <a:pt x="5320681" y="179692"/>
                </a:cubicBezTo>
                <a:lnTo>
                  <a:pt x="5336842" y="189776"/>
                </a:lnTo>
                <a:cubicBezTo>
                  <a:pt x="5337043" y="191991"/>
                  <a:pt x="5337243" y="194206"/>
                  <a:pt x="5337444" y="196421"/>
                </a:cubicBezTo>
                <a:lnTo>
                  <a:pt x="5349516" y="200505"/>
                </a:lnTo>
                <a:lnTo>
                  <a:pt x="5351972" y="202623"/>
                </a:lnTo>
                <a:cubicBezTo>
                  <a:pt x="5356645" y="206691"/>
                  <a:pt x="5361411" y="210559"/>
                  <a:pt x="5366814" y="213739"/>
                </a:cubicBezTo>
                <a:cubicBezTo>
                  <a:pt x="5381668" y="188805"/>
                  <a:pt x="5415227" y="236677"/>
                  <a:pt x="5417244" y="211827"/>
                </a:cubicBezTo>
                <a:cubicBezTo>
                  <a:pt x="5449522" y="224962"/>
                  <a:pt x="5442974" y="197862"/>
                  <a:pt x="5463870" y="230568"/>
                </a:cubicBezTo>
                <a:cubicBezTo>
                  <a:pt x="5530235" y="235601"/>
                  <a:pt x="5598895" y="277502"/>
                  <a:pt x="5664412" y="268648"/>
                </a:cubicBezTo>
                <a:cubicBezTo>
                  <a:pt x="5649063" y="276562"/>
                  <a:pt x="5660966" y="293867"/>
                  <a:pt x="5680257" y="295413"/>
                </a:cubicBezTo>
                <a:cubicBezTo>
                  <a:pt x="5621974" y="327372"/>
                  <a:pt x="5773350" y="285639"/>
                  <a:pt x="5757046" y="318453"/>
                </a:cubicBezTo>
                <a:cubicBezTo>
                  <a:pt x="5784218" y="293635"/>
                  <a:pt x="5891959" y="280462"/>
                  <a:pt x="5899668" y="314896"/>
                </a:cubicBezTo>
                <a:cubicBezTo>
                  <a:pt x="5949942" y="330947"/>
                  <a:pt x="6003733" y="325125"/>
                  <a:pt x="6042086" y="355518"/>
                </a:cubicBezTo>
                <a:cubicBezTo>
                  <a:pt x="6047101" y="352845"/>
                  <a:pt x="6052473" y="351157"/>
                  <a:pt x="6058069" y="350170"/>
                </a:cubicBezTo>
                <a:lnTo>
                  <a:pt x="6074444" y="349088"/>
                </a:lnTo>
                <a:lnTo>
                  <a:pt x="6075959" y="350435"/>
                </a:lnTo>
                <a:cubicBezTo>
                  <a:pt x="6083606" y="354133"/>
                  <a:pt x="6089063" y="354575"/>
                  <a:pt x="6093540" y="353576"/>
                </a:cubicBezTo>
                <a:lnTo>
                  <a:pt x="6098369" y="351305"/>
                </a:lnTo>
                <a:lnTo>
                  <a:pt x="6110738" y="352533"/>
                </a:lnTo>
                <a:lnTo>
                  <a:pt x="6135933" y="352452"/>
                </a:lnTo>
                <a:lnTo>
                  <a:pt x="6139871" y="354780"/>
                </a:lnTo>
                <a:lnTo>
                  <a:pt x="6176662" y="358308"/>
                </a:lnTo>
                <a:cubicBezTo>
                  <a:pt x="6176708" y="358695"/>
                  <a:pt x="6176754" y="359083"/>
                  <a:pt x="6176801" y="359470"/>
                </a:cubicBezTo>
                <a:cubicBezTo>
                  <a:pt x="6177951" y="362154"/>
                  <a:pt x="6180382" y="364286"/>
                  <a:pt x="6185563" y="365325"/>
                </a:cubicBezTo>
                <a:cubicBezTo>
                  <a:pt x="6172218" y="380034"/>
                  <a:pt x="6186695" y="372214"/>
                  <a:pt x="6203148" y="373978"/>
                </a:cubicBezTo>
                <a:cubicBezTo>
                  <a:pt x="6186092" y="397217"/>
                  <a:pt x="6236081" y="392376"/>
                  <a:pt x="6239136" y="407698"/>
                </a:cubicBezTo>
                <a:cubicBezTo>
                  <a:pt x="6251604" y="408470"/>
                  <a:pt x="6264482" y="409710"/>
                  <a:pt x="6277452" y="411500"/>
                </a:cubicBezTo>
                <a:lnTo>
                  <a:pt x="6284979" y="412874"/>
                </a:lnTo>
                <a:cubicBezTo>
                  <a:pt x="6285004" y="412967"/>
                  <a:pt x="6285030" y="413060"/>
                  <a:pt x="6285055" y="413153"/>
                </a:cubicBezTo>
                <a:cubicBezTo>
                  <a:pt x="6286528" y="413988"/>
                  <a:pt x="6288943" y="414642"/>
                  <a:pt x="6292844" y="415103"/>
                </a:cubicBezTo>
                <a:lnTo>
                  <a:pt x="6298705" y="415379"/>
                </a:lnTo>
                <a:lnTo>
                  <a:pt x="6313308" y="418044"/>
                </a:lnTo>
                <a:lnTo>
                  <a:pt x="6317834" y="420633"/>
                </a:lnTo>
                <a:lnTo>
                  <a:pt x="6318907" y="424070"/>
                </a:lnTo>
                <a:lnTo>
                  <a:pt x="6320341" y="423972"/>
                </a:lnTo>
                <a:cubicBezTo>
                  <a:pt x="6331847" y="420463"/>
                  <a:pt x="6336768" y="413212"/>
                  <a:pt x="6345071" y="437455"/>
                </a:cubicBezTo>
                <a:cubicBezTo>
                  <a:pt x="6370620" y="433074"/>
                  <a:pt x="6372313" y="447213"/>
                  <a:pt x="6403531" y="458140"/>
                </a:cubicBezTo>
                <a:cubicBezTo>
                  <a:pt x="6418880" y="452331"/>
                  <a:pt x="6429052" y="457437"/>
                  <a:pt x="6438176" y="466114"/>
                </a:cubicBezTo>
                <a:cubicBezTo>
                  <a:pt x="6470442" y="468277"/>
                  <a:pt x="6497016" y="483101"/>
                  <a:pt x="6531805" y="492190"/>
                </a:cubicBezTo>
                <a:cubicBezTo>
                  <a:pt x="6572391" y="488640"/>
                  <a:pt x="6587615" y="511954"/>
                  <a:pt x="6624812" y="521583"/>
                </a:cubicBezTo>
                <a:cubicBezTo>
                  <a:pt x="6661654" y="509054"/>
                  <a:pt x="6648131" y="543176"/>
                  <a:pt x="6665821" y="554310"/>
                </a:cubicBezTo>
                <a:lnTo>
                  <a:pt x="6671133" y="556037"/>
                </a:lnTo>
                <a:lnTo>
                  <a:pt x="6685990" y="556019"/>
                </a:lnTo>
                <a:lnTo>
                  <a:pt x="6691636" y="555232"/>
                </a:lnTo>
                <a:cubicBezTo>
                  <a:pt x="6695503" y="554980"/>
                  <a:pt x="6698046" y="555186"/>
                  <a:pt x="6699772" y="555740"/>
                </a:cubicBezTo>
                <a:lnTo>
                  <a:pt x="6699955" y="556001"/>
                </a:lnTo>
                <a:lnTo>
                  <a:pt x="6707613" y="555992"/>
                </a:lnTo>
                <a:cubicBezTo>
                  <a:pt x="6720579" y="555407"/>
                  <a:pt x="6733235" y="554299"/>
                  <a:pt x="6745320" y="552805"/>
                </a:cubicBezTo>
                <a:cubicBezTo>
                  <a:pt x="6754341" y="567305"/>
                  <a:pt x="6799607" y="553523"/>
                  <a:pt x="6792811" y="579433"/>
                </a:cubicBezTo>
                <a:cubicBezTo>
                  <a:pt x="6809051" y="578194"/>
                  <a:pt x="6819592" y="567897"/>
                  <a:pt x="6812882" y="584758"/>
                </a:cubicBezTo>
                <a:cubicBezTo>
                  <a:pt x="6818190" y="584843"/>
                  <a:pt x="6821340" y="586499"/>
                  <a:pt x="6823500" y="588928"/>
                </a:cubicBezTo>
                <a:lnTo>
                  <a:pt x="6824098" y="590044"/>
                </a:lnTo>
                <a:lnTo>
                  <a:pt x="6860252" y="586865"/>
                </a:lnTo>
                <a:lnTo>
                  <a:pt x="6864904" y="588442"/>
                </a:lnTo>
                <a:lnTo>
                  <a:pt x="6888662" y="583812"/>
                </a:lnTo>
                <a:lnTo>
                  <a:pt x="6900835" y="582784"/>
                </a:lnTo>
                <a:lnTo>
                  <a:pt x="6904484" y="579680"/>
                </a:lnTo>
                <a:cubicBezTo>
                  <a:pt x="6908310" y="577891"/>
                  <a:pt x="6913643" y="577339"/>
                  <a:pt x="6922346" y="579592"/>
                </a:cubicBezTo>
                <a:lnTo>
                  <a:pt x="6924318" y="580642"/>
                </a:lnTo>
                <a:lnTo>
                  <a:pt x="6939344" y="576622"/>
                </a:lnTo>
                <a:cubicBezTo>
                  <a:pt x="6944233" y="574640"/>
                  <a:pt x="6948630" y="572012"/>
                  <a:pt x="6952296" y="568480"/>
                </a:cubicBezTo>
                <a:cubicBezTo>
                  <a:pt x="7000688" y="591412"/>
                  <a:pt x="7049150" y="575978"/>
                  <a:pt x="7103052" y="582667"/>
                </a:cubicBezTo>
                <a:cubicBezTo>
                  <a:pt x="7164010" y="581617"/>
                  <a:pt x="7206372" y="577594"/>
                  <a:pt x="7246485" y="578085"/>
                </a:cubicBezTo>
                <a:cubicBezTo>
                  <a:pt x="7265321" y="576121"/>
                  <a:pt x="7402761" y="575068"/>
                  <a:pt x="7391440" y="585614"/>
                </a:cubicBezTo>
                <a:cubicBezTo>
                  <a:pt x="7449760" y="565084"/>
                  <a:pt x="7483675" y="593848"/>
                  <a:pt x="7548358" y="586808"/>
                </a:cubicBezTo>
                <a:cubicBezTo>
                  <a:pt x="7581191" y="615162"/>
                  <a:pt x="7564154" y="589722"/>
                  <a:pt x="7599893" y="596799"/>
                </a:cubicBezTo>
                <a:cubicBezTo>
                  <a:pt x="7591842" y="572022"/>
                  <a:pt x="7642712" y="612989"/>
                  <a:pt x="7646750" y="585813"/>
                </a:cubicBezTo>
                <a:cubicBezTo>
                  <a:pt x="7653127" y="587959"/>
                  <a:pt x="7659175" y="590899"/>
                  <a:pt x="7665217" y="594052"/>
                </a:cubicBezTo>
                <a:lnTo>
                  <a:pt x="7668385" y="595689"/>
                </a:lnTo>
                <a:lnTo>
                  <a:pt x="7681420" y="597521"/>
                </a:lnTo>
                <a:lnTo>
                  <a:pt x="7684651" y="603940"/>
                </a:lnTo>
                <a:lnTo>
                  <a:pt x="7843050" y="614241"/>
                </a:lnTo>
                <a:cubicBezTo>
                  <a:pt x="7856954" y="610131"/>
                  <a:pt x="7901943" y="610733"/>
                  <a:pt x="7911637" y="618959"/>
                </a:cubicBezTo>
                <a:cubicBezTo>
                  <a:pt x="7921260" y="620756"/>
                  <a:pt x="7931762" y="617867"/>
                  <a:pt x="7937365" y="626668"/>
                </a:cubicBezTo>
                <a:cubicBezTo>
                  <a:pt x="7958268" y="631844"/>
                  <a:pt x="8006140" y="643744"/>
                  <a:pt x="8037057" y="650015"/>
                </a:cubicBezTo>
                <a:cubicBezTo>
                  <a:pt x="8053719" y="638937"/>
                  <a:pt x="8079882" y="661430"/>
                  <a:pt x="8122868" y="664297"/>
                </a:cubicBezTo>
                <a:cubicBezTo>
                  <a:pt x="8141102" y="651485"/>
                  <a:pt x="8151839" y="666407"/>
                  <a:pt x="8186750" y="649435"/>
                </a:cubicBezTo>
                <a:cubicBezTo>
                  <a:pt x="8188181" y="651188"/>
                  <a:pt x="8189967" y="652819"/>
                  <a:pt x="8192054" y="654277"/>
                </a:cubicBezTo>
                <a:cubicBezTo>
                  <a:pt x="8204181" y="662746"/>
                  <a:pt x="8223618" y="663670"/>
                  <a:pt x="8235470" y="656341"/>
                </a:cubicBezTo>
                <a:cubicBezTo>
                  <a:pt x="8291101" y="633893"/>
                  <a:pt x="8341536" y="636526"/>
                  <a:pt x="8388968" y="633092"/>
                </a:cubicBezTo>
                <a:cubicBezTo>
                  <a:pt x="8442578" y="631930"/>
                  <a:pt x="8406478" y="658826"/>
                  <a:pt x="8473770" y="637968"/>
                </a:cubicBezTo>
                <a:cubicBezTo>
                  <a:pt x="8480755" y="647980"/>
                  <a:pt x="8489229" y="648756"/>
                  <a:pt x="8503642" y="644614"/>
                </a:cubicBezTo>
                <a:cubicBezTo>
                  <a:pt x="8529673" y="644778"/>
                  <a:pt x="8527062" y="669217"/>
                  <a:pt x="8553701" y="655445"/>
                </a:cubicBezTo>
                <a:cubicBezTo>
                  <a:pt x="8548666" y="668439"/>
                  <a:pt x="8602920" y="662401"/>
                  <a:pt x="8590556" y="675642"/>
                </a:cubicBezTo>
                <a:cubicBezTo>
                  <a:pt x="8607202" y="688280"/>
                  <a:pt x="8616076" y="668838"/>
                  <a:pt x="8632638" y="679902"/>
                </a:cubicBezTo>
                <a:cubicBezTo>
                  <a:pt x="8651555" y="683051"/>
                  <a:pt x="8622103" y="665414"/>
                  <a:pt x="8643140" y="665237"/>
                </a:cubicBezTo>
                <a:cubicBezTo>
                  <a:pt x="8668580" y="667400"/>
                  <a:pt x="8669151" y="643248"/>
                  <a:pt x="8687917" y="674873"/>
                </a:cubicBezTo>
                <a:lnTo>
                  <a:pt x="8755765" y="691208"/>
                </a:lnTo>
                <a:cubicBezTo>
                  <a:pt x="8771235" y="684210"/>
                  <a:pt x="8783355" y="688566"/>
                  <a:pt x="8795085" y="696588"/>
                </a:cubicBezTo>
                <a:cubicBezTo>
                  <a:pt x="8830601" y="696312"/>
                  <a:pt x="8862574" y="709182"/>
                  <a:pt x="8902279" y="715671"/>
                </a:cubicBezTo>
                <a:cubicBezTo>
                  <a:pt x="8945651" y="709025"/>
                  <a:pt x="8967057" y="731283"/>
                  <a:pt x="9009490" y="738130"/>
                </a:cubicBezTo>
                <a:cubicBezTo>
                  <a:pt x="9052268" y="720556"/>
                  <a:pt x="9036250" y="769165"/>
                  <a:pt x="9072120" y="770325"/>
                </a:cubicBezTo>
                <a:cubicBezTo>
                  <a:pt x="9131058" y="755785"/>
                  <a:pt x="9070119" y="786673"/>
                  <a:pt x="9160343" y="786746"/>
                </a:cubicBezTo>
                <a:cubicBezTo>
                  <a:pt x="9165546" y="783979"/>
                  <a:pt x="9176314" y="788033"/>
                  <a:pt x="9174981" y="792262"/>
                </a:cubicBezTo>
                <a:cubicBezTo>
                  <a:pt x="9194754" y="792109"/>
                  <a:pt x="9250657" y="820706"/>
                  <a:pt x="9278987" y="817631"/>
                </a:cubicBezTo>
                <a:cubicBezTo>
                  <a:pt x="9333518" y="833772"/>
                  <a:pt x="9360905" y="815109"/>
                  <a:pt x="9400617" y="821517"/>
                </a:cubicBezTo>
                <a:cubicBezTo>
                  <a:pt x="9446163" y="839351"/>
                  <a:pt x="9472711" y="854824"/>
                  <a:pt x="9552261" y="892831"/>
                </a:cubicBezTo>
                <a:lnTo>
                  <a:pt x="9822258" y="1001854"/>
                </a:lnTo>
                <a:cubicBezTo>
                  <a:pt x="9922385" y="1082273"/>
                  <a:pt x="10051976" y="1038587"/>
                  <a:pt x="10113244" y="1044510"/>
                </a:cubicBezTo>
                <a:cubicBezTo>
                  <a:pt x="10138637" y="1020593"/>
                  <a:pt x="10159221" y="1047111"/>
                  <a:pt x="10189871" y="1037391"/>
                </a:cubicBezTo>
                <a:cubicBezTo>
                  <a:pt x="10258060" y="1032131"/>
                  <a:pt x="10325745" y="1004952"/>
                  <a:pt x="10414253" y="1023375"/>
                </a:cubicBezTo>
                <a:cubicBezTo>
                  <a:pt x="10454148" y="948496"/>
                  <a:pt x="10557884" y="993632"/>
                  <a:pt x="10642574" y="950868"/>
                </a:cubicBezTo>
                <a:cubicBezTo>
                  <a:pt x="10691734" y="942135"/>
                  <a:pt x="10768969" y="979324"/>
                  <a:pt x="10786007" y="938924"/>
                </a:cubicBezTo>
                <a:cubicBezTo>
                  <a:pt x="10808505" y="963648"/>
                  <a:pt x="10829561" y="923708"/>
                  <a:pt x="10854151" y="920164"/>
                </a:cubicBezTo>
                <a:cubicBezTo>
                  <a:pt x="10873781" y="935886"/>
                  <a:pt x="10883521" y="922289"/>
                  <a:pt x="10901354" y="919267"/>
                </a:cubicBezTo>
                <a:cubicBezTo>
                  <a:pt x="10909430" y="928964"/>
                  <a:pt x="10924523" y="928459"/>
                  <a:pt x="10929658" y="917084"/>
                </a:cubicBezTo>
                <a:cubicBezTo>
                  <a:pt x="10922372" y="890858"/>
                  <a:pt x="10974790" y="903941"/>
                  <a:pt x="10978685" y="885854"/>
                </a:cubicBezTo>
                <a:cubicBezTo>
                  <a:pt x="11009109" y="882080"/>
                  <a:pt x="11141217" y="905045"/>
                  <a:pt x="11163594" y="876091"/>
                </a:cubicBezTo>
                <a:cubicBezTo>
                  <a:pt x="11225103" y="862344"/>
                  <a:pt x="11314002" y="908404"/>
                  <a:pt x="11340142" y="907595"/>
                </a:cubicBezTo>
                <a:cubicBezTo>
                  <a:pt x="11366080" y="960488"/>
                  <a:pt x="11492322" y="821089"/>
                  <a:pt x="11603318" y="818126"/>
                </a:cubicBezTo>
                <a:cubicBezTo>
                  <a:pt x="11618275" y="823231"/>
                  <a:pt x="11626270" y="823162"/>
                  <a:pt x="11630282" y="811106"/>
                </a:cubicBezTo>
                <a:cubicBezTo>
                  <a:pt x="11659139" y="804141"/>
                  <a:pt x="11716067" y="792755"/>
                  <a:pt x="11776458" y="776334"/>
                </a:cubicBezTo>
                <a:cubicBezTo>
                  <a:pt x="11821845" y="762790"/>
                  <a:pt x="12045365" y="774578"/>
                  <a:pt x="12105816" y="760235"/>
                </a:cubicBezTo>
                <a:lnTo>
                  <a:pt x="12192000" y="696270"/>
                </a:lnTo>
                <a:lnTo>
                  <a:pt x="12192000" y="4547444"/>
                </a:lnTo>
                <a:lnTo>
                  <a:pt x="0" y="4547444"/>
                </a:lnTo>
                <a:lnTo>
                  <a:pt x="0" y="540482"/>
                </a:lnTo>
                <a:lnTo>
                  <a:pt x="3948" y="539440"/>
                </a:lnTo>
                <a:cubicBezTo>
                  <a:pt x="38999" y="531576"/>
                  <a:pt x="58344" y="531192"/>
                  <a:pt x="79987" y="525968"/>
                </a:cubicBezTo>
                <a:cubicBezTo>
                  <a:pt x="115029" y="513841"/>
                  <a:pt x="152100" y="486329"/>
                  <a:pt x="173247" y="477493"/>
                </a:cubicBezTo>
                <a:lnTo>
                  <a:pt x="206877" y="472952"/>
                </a:lnTo>
                <a:lnTo>
                  <a:pt x="205655" y="464375"/>
                </a:lnTo>
                <a:lnTo>
                  <a:pt x="218147" y="463744"/>
                </a:lnTo>
                <a:lnTo>
                  <a:pt x="246031" y="463535"/>
                </a:lnTo>
                <a:cubicBezTo>
                  <a:pt x="263431" y="462237"/>
                  <a:pt x="311815" y="464293"/>
                  <a:pt x="329529" y="461155"/>
                </a:cubicBezTo>
                <a:cubicBezTo>
                  <a:pt x="334639" y="452005"/>
                  <a:pt x="342526" y="447018"/>
                  <a:pt x="352311" y="444707"/>
                </a:cubicBezTo>
                <a:lnTo>
                  <a:pt x="373861" y="444449"/>
                </a:lnTo>
                <a:lnTo>
                  <a:pt x="498838" y="422403"/>
                </a:lnTo>
                <a:lnTo>
                  <a:pt x="516021" y="420754"/>
                </a:lnTo>
                <a:lnTo>
                  <a:pt x="525327" y="413364"/>
                </a:lnTo>
                <a:cubicBezTo>
                  <a:pt x="532431" y="411887"/>
                  <a:pt x="552839" y="412840"/>
                  <a:pt x="558651" y="411894"/>
                </a:cubicBezTo>
                <a:lnTo>
                  <a:pt x="560193" y="407686"/>
                </a:lnTo>
                <a:cubicBezTo>
                  <a:pt x="578707" y="400963"/>
                  <a:pt x="648345" y="378574"/>
                  <a:pt x="669729" y="371558"/>
                </a:cubicBezTo>
                <a:cubicBezTo>
                  <a:pt x="674001" y="378026"/>
                  <a:pt x="683567" y="367811"/>
                  <a:pt x="688496" y="365590"/>
                </a:cubicBezTo>
                <a:cubicBezTo>
                  <a:pt x="689259" y="369946"/>
                  <a:pt x="701191" y="371275"/>
                  <a:pt x="704711" y="367400"/>
                </a:cubicBezTo>
                <a:cubicBezTo>
                  <a:pt x="788593" y="346147"/>
                  <a:pt x="746605" y="390064"/>
                  <a:pt x="794485" y="362242"/>
                </a:cubicBezTo>
                <a:cubicBezTo>
                  <a:pt x="802955" y="360398"/>
                  <a:pt x="809819" y="362156"/>
                  <a:pt x="815839" y="365409"/>
                </a:cubicBezTo>
                <a:lnTo>
                  <a:pt x="824819" y="372095"/>
                </a:lnTo>
                <a:lnTo>
                  <a:pt x="859579" y="359461"/>
                </a:lnTo>
                <a:cubicBezTo>
                  <a:pt x="876701" y="355058"/>
                  <a:pt x="894722" y="352137"/>
                  <a:pt x="913213" y="350804"/>
                </a:cubicBezTo>
                <a:cubicBezTo>
                  <a:pt x="917362" y="359706"/>
                  <a:pt x="931876" y="347059"/>
                  <a:pt x="938704" y="344555"/>
                </a:cubicBezTo>
                <a:cubicBezTo>
                  <a:pt x="938775" y="350368"/>
                  <a:pt x="953903" y="353155"/>
                  <a:pt x="959272" y="348348"/>
                </a:cubicBezTo>
                <a:cubicBezTo>
                  <a:pt x="1072096" y="327568"/>
                  <a:pt x="1008611" y="381872"/>
                  <a:pt x="1076317" y="349310"/>
                </a:cubicBezTo>
                <a:cubicBezTo>
                  <a:pt x="1087643" y="347612"/>
                  <a:pt x="1096141" y="350525"/>
                  <a:pt x="1103231" y="355337"/>
                </a:cubicBezTo>
                <a:lnTo>
                  <a:pt x="1115987" y="367351"/>
                </a:lnTo>
                <a:lnTo>
                  <a:pt x="1125983" y="363067"/>
                </a:lnTo>
                <a:cubicBezTo>
                  <a:pt x="1163707" y="362731"/>
                  <a:pt x="1174830" y="375044"/>
                  <a:pt x="1196778" y="362640"/>
                </a:cubicBezTo>
                <a:cubicBezTo>
                  <a:pt x="1229213" y="388423"/>
                  <a:pt x="1218291" y="365211"/>
                  <a:pt x="1242961" y="361265"/>
                </a:cubicBezTo>
                <a:cubicBezTo>
                  <a:pt x="1262423" y="356124"/>
                  <a:pt x="1226693" y="346232"/>
                  <a:pt x="1245768" y="344771"/>
                </a:cubicBezTo>
                <a:cubicBezTo>
                  <a:pt x="1266403" y="351427"/>
                  <a:pt x="1265433" y="330755"/>
                  <a:pt x="1286892" y="338895"/>
                </a:cubicBezTo>
                <a:cubicBezTo>
                  <a:pt x="1281679" y="354469"/>
                  <a:pt x="1329238" y="335876"/>
                  <a:pt x="1330717" y="349483"/>
                </a:cubicBezTo>
                <a:cubicBezTo>
                  <a:pt x="1348944" y="330026"/>
                  <a:pt x="1358102" y="353995"/>
                  <a:pt x="1382372" y="347999"/>
                </a:cubicBezTo>
                <a:cubicBezTo>
                  <a:pt x="1393801" y="340638"/>
                  <a:pt x="1402047" y="339375"/>
                  <a:pt x="1413281" y="347291"/>
                </a:cubicBezTo>
                <a:cubicBezTo>
                  <a:pt x="1465930" y="311456"/>
                  <a:pt x="1445133" y="345687"/>
                  <a:pt x="1494404" y="331907"/>
                </a:cubicBezTo>
                <a:cubicBezTo>
                  <a:pt x="1536853" y="317414"/>
                  <a:pt x="1584973" y="308011"/>
                  <a:pt x="1626029" y="273413"/>
                </a:cubicBezTo>
                <a:cubicBezTo>
                  <a:pt x="1633565" y="263610"/>
                  <a:pt x="1652069" y="259900"/>
                  <a:pt x="1667354" y="265124"/>
                </a:cubicBezTo>
                <a:cubicBezTo>
                  <a:pt x="1669981" y="266024"/>
                  <a:pt x="1672417" y="267161"/>
                  <a:pt x="1674578" y="268497"/>
                </a:cubicBezTo>
                <a:cubicBezTo>
                  <a:pt x="1710071" y="263204"/>
                  <a:pt x="1839891" y="239566"/>
                  <a:pt x="1880316" y="233368"/>
                </a:cubicBezTo>
                <a:cubicBezTo>
                  <a:pt x="1883589" y="245961"/>
                  <a:pt x="1904031" y="223238"/>
                  <a:pt x="1917126" y="231311"/>
                </a:cubicBezTo>
                <a:cubicBezTo>
                  <a:pt x="1926505" y="238394"/>
                  <a:pt x="1934895" y="233153"/>
                  <a:pt x="1944692" y="232595"/>
                </a:cubicBezTo>
                <a:cubicBezTo>
                  <a:pt x="1957598" y="238164"/>
                  <a:pt x="1999691" y="228107"/>
                  <a:pt x="2010665" y="220894"/>
                </a:cubicBezTo>
                <a:cubicBezTo>
                  <a:pt x="2036890" y="195829"/>
                  <a:pt x="2096481" y="214443"/>
                  <a:pt x="2118270" y="195238"/>
                </a:cubicBezTo>
                <a:cubicBezTo>
                  <a:pt x="2126176" y="192421"/>
                  <a:pt x="2133912" y="191281"/>
                  <a:pt x="2141504" y="191185"/>
                </a:cubicBezTo>
                <a:lnTo>
                  <a:pt x="2162752" y="193299"/>
                </a:lnTo>
                <a:lnTo>
                  <a:pt x="2168793" y="198668"/>
                </a:lnTo>
                <a:lnTo>
                  <a:pt x="2181778" y="197338"/>
                </a:lnTo>
                <a:lnTo>
                  <a:pt x="2185499" y="198155"/>
                </a:lnTo>
                <a:cubicBezTo>
                  <a:pt x="2192607" y="199739"/>
                  <a:pt x="2199623" y="201117"/>
                  <a:pt x="2206566" y="201662"/>
                </a:cubicBezTo>
                <a:cubicBezTo>
                  <a:pt x="2197435" y="174741"/>
                  <a:pt x="2264127" y="201862"/>
                  <a:pt x="2244903" y="180090"/>
                </a:cubicBezTo>
                <a:cubicBezTo>
                  <a:pt x="2281469" y="178404"/>
                  <a:pt x="2253577" y="158125"/>
                  <a:pt x="2297531" y="177456"/>
                </a:cubicBezTo>
                <a:cubicBezTo>
                  <a:pt x="2354302" y="155443"/>
                  <a:pt x="2443792" y="163635"/>
                  <a:pt x="2488258" y="130235"/>
                </a:cubicBezTo>
                <a:cubicBezTo>
                  <a:pt x="2482735" y="142988"/>
                  <a:pt x="2506662" y="152882"/>
                  <a:pt x="2523236" y="146553"/>
                </a:cubicBezTo>
                <a:cubicBezTo>
                  <a:pt x="2503860" y="196592"/>
                  <a:pt x="2588767" y="101464"/>
                  <a:pt x="2603355" y="135610"/>
                </a:cubicBezTo>
                <a:cubicBezTo>
                  <a:pt x="2604074" y="103911"/>
                  <a:pt x="2678357" y="50157"/>
                  <a:pt x="2713319" y="76167"/>
                </a:cubicBezTo>
                <a:cubicBezTo>
                  <a:pt x="2766583" y="69819"/>
                  <a:pt x="2804300" y="43617"/>
                  <a:pt x="2860143" y="54092"/>
                </a:cubicBezTo>
                <a:cubicBezTo>
                  <a:pt x="2861876" y="49851"/>
                  <a:pt x="2864716" y="46300"/>
                  <a:pt x="2868320" y="43251"/>
                </a:cubicBezTo>
                <a:lnTo>
                  <a:pt x="2880379" y="35858"/>
                </a:lnTo>
                <a:lnTo>
                  <a:pt x="2882710" y="36396"/>
                </a:lnTo>
                <a:cubicBezTo>
                  <a:pt x="2891868" y="36491"/>
                  <a:pt x="2896557" y="34704"/>
                  <a:pt x="2899268" y="32091"/>
                </a:cubicBezTo>
                <a:lnTo>
                  <a:pt x="2901185" y="28262"/>
                </a:lnTo>
                <a:lnTo>
                  <a:pt x="2912009" y="24403"/>
                </a:lnTo>
                <a:lnTo>
                  <a:pt x="2931895" y="14365"/>
                </a:lnTo>
                <a:lnTo>
                  <a:pt x="2936965" y="14771"/>
                </a:lnTo>
                <a:lnTo>
                  <a:pt x="2969058" y="3188"/>
                </a:lnTo>
                <a:lnTo>
                  <a:pt x="2970141" y="4113"/>
                </a:lnTo>
                <a:cubicBezTo>
                  <a:pt x="2973299" y="5924"/>
                  <a:pt x="2977016" y="6762"/>
                  <a:pt x="2981985" y="5589"/>
                </a:cubicBezTo>
                <a:cubicBezTo>
                  <a:pt x="2983743" y="23284"/>
                  <a:pt x="2988657" y="10955"/>
                  <a:pt x="3003160" y="5933"/>
                </a:cubicBezTo>
                <a:cubicBezTo>
                  <a:pt x="3009129" y="32295"/>
                  <a:pt x="3044664" y="8428"/>
                  <a:pt x="3059919" y="20150"/>
                </a:cubicBezTo>
                <a:cubicBezTo>
                  <a:pt x="3070442" y="15867"/>
                  <a:pt x="3081678" y="11818"/>
                  <a:pt x="3093450" y="8195"/>
                </a:cubicBezTo>
                <a:lnTo>
                  <a:pt x="3188029" y="637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F46EE-DA89-4939-85EC-ECADC6A36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73" y="4077294"/>
            <a:ext cx="8390680" cy="2034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Update on YHDP submission</a:t>
            </a:r>
          </a:p>
        </p:txBody>
      </p:sp>
    </p:spTree>
    <p:extLst>
      <p:ext uri="{BB962C8B-B14F-4D97-AF65-F5344CB8AC3E}">
        <p14:creationId xmlns:p14="http://schemas.microsoft.com/office/powerpoint/2010/main" val="125313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6" name="Rectangle 30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32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B07F4-E5BA-492E-A6EC-99FDBFCE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509587"/>
            <a:ext cx="7649239" cy="7429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/>
              <a:t>2021 SMAC Governing board project: Results from June meeting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CC482F7-05FA-4921-AC17-E98441C09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780" r="15600" b="1"/>
          <a:stretch/>
        </p:blipFill>
        <p:spPr>
          <a:xfrm>
            <a:off x="1560966" y="1315652"/>
            <a:ext cx="9344778" cy="5252334"/>
          </a:xfrm>
          <a:prstGeom prst="rect">
            <a:avLst/>
          </a:prstGeom>
        </p:spPr>
      </p:pic>
      <p:sp>
        <p:nvSpPr>
          <p:cNvPr id="48" name="Freeform: Shape 34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5440670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5AF3C5-7761-424A-A981-30A17CAA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760499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800"/>
              <a:t>Directors council recommendation: Understand and influence process for new housing development</a:t>
            </a: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F543701B-9B9E-4494-BFAD-B69192991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84" r="-1" b="-1"/>
          <a:stretch/>
        </p:blipFill>
        <p:spPr>
          <a:xfrm>
            <a:off x="5617029" y="1808587"/>
            <a:ext cx="5857124" cy="328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909B4-19D3-4798-8499-B3D075337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/>
              <a:t>Potential outcomes from top three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4A9E49-19AF-4E67-B601-B4C1C4D3DC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377163"/>
              </p:ext>
            </p:extLst>
          </p:nvPr>
        </p:nvGraphicFramePr>
        <p:xfrm>
          <a:off x="1050925" y="2586251"/>
          <a:ext cx="10064998" cy="366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850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AEBDDA-FD52-4A97-9A7D-E6FC26C78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ailroad tracks intersecting">
            <a:extLst>
              <a:ext uri="{FF2B5EF4-FFF2-40B4-BE49-F238E27FC236}">
                <a16:creationId xmlns:a16="http://schemas.microsoft.com/office/drawing/2014/main" id="{20832F8B-429F-46DE-BE6D-10970357A5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58" r="1" b="27336"/>
          <a:stretch/>
        </p:blipFill>
        <p:spPr>
          <a:xfrm>
            <a:off x="-1" y="10"/>
            <a:ext cx="12201525" cy="6857989"/>
          </a:xfrm>
          <a:prstGeom prst="rect">
            <a:avLst/>
          </a:pr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9D09E0E-987C-4246-9B74-6910B801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-27912"/>
            <a:ext cx="11160425" cy="2171208"/>
          </a:xfrm>
          <a:custGeom>
            <a:avLst/>
            <a:gdLst>
              <a:gd name="connsiteX0" fmla="*/ 0 w 11160425"/>
              <a:gd name="connsiteY0" fmla="*/ 0 h 2171208"/>
              <a:gd name="connsiteX1" fmla="*/ 11160425 w 11160425"/>
              <a:gd name="connsiteY1" fmla="*/ 0 h 2171208"/>
              <a:gd name="connsiteX2" fmla="*/ 11159734 w 11160425"/>
              <a:gd name="connsiteY2" fmla="*/ 479 h 2171208"/>
              <a:gd name="connsiteX3" fmla="*/ 11121828 w 11160425"/>
              <a:gd name="connsiteY3" fmla="*/ 34789 h 2171208"/>
              <a:gd name="connsiteX4" fmla="*/ 11017543 w 11160425"/>
              <a:gd name="connsiteY4" fmla="*/ 66582 h 2171208"/>
              <a:gd name="connsiteX5" fmla="*/ 10922865 w 11160425"/>
              <a:gd name="connsiteY5" fmla="*/ 74271 h 2171208"/>
              <a:gd name="connsiteX6" fmla="*/ 10870004 w 11160425"/>
              <a:gd name="connsiteY6" fmla="*/ 100959 h 2171208"/>
              <a:gd name="connsiteX7" fmla="*/ 10752266 w 11160425"/>
              <a:gd name="connsiteY7" fmla="*/ 138250 h 2171208"/>
              <a:gd name="connsiteX8" fmla="*/ 10673821 w 11160425"/>
              <a:gd name="connsiteY8" fmla="*/ 127209 h 2171208"/>
              <a:gd name="connsiteX9" fmla="*/ 10583628 w 11160425"/>
              <a:gd name="connsiteY9" fmla="*/ 190850 h 2171208"/>
              <a:gd name="connsiteX10" fmla="*/ 10455531 w 11160425"/>
              <a:gd name="connsiteY10" fmla="*/ 205196 h 2171208"/>
              <a:gd name="connsiteX11" fmla="*/ 10372214 w 11160425"/>
              <a:gd name="connsiteY11" fmla="*/ 226573 h 2171208"/>
              <a:gd name="connsiteX12" fmla="*/ 10185130 w 11160425"/>
              <a:gd name="connsiteY12" fmla="*/ 277903 h 2171208"/>
              <a:gd name="connsiteX13" fmla="*/ 10006577 w 11160425"/>
              <a:gd name="connsiteY13" fmla="*/ 328627 h 2171208"/>
              <a:gd name="connsiteX14" fmla="*/ 9908235 w 11160425"/>
              <a:gd name="connsiteY14" fmla="*/ 356638 h 2171208"/>
              <a:gd name="connsiteX15" fmla="*/ 9749477 w 11160425"/>
              <a:gd name="connsiteY15" fmla="*/ 412155 h 2171208"/>
              <a:gd name="connsiteX16" fmla="*/ 9703003 w 11160425"/>
              <a:gd name="connsiteY16" fmla="*/ 421886 h 2171208"/>
              <a:gd name="connsiteX17" fmla="*/ 9675483 w 11160425"/>
              <a:gd name="connsiteY17" fmla="*/ 429342 h 2171208"/>
              <a:gd name="connsiteX18" fmla="*/ 9620036 w 11160425"/>
              <a:gd name="connsiteY18" fmla="*/ 464774 h 2171208"/>
              <a:gd name="connsiteX19" fmla="*/ 9452920 w 11160425"/>
              <a:gd name="connsiteY19" fmla="*/ 513588 h 2171208"/>
              <a:gd name="connsiteX20" fmla="*/ 9339758 w 11160425"/>
              <a:gd name="connsiteY20" fmla="*/ 538315 h 2171208"/>
              <a:gd name="connsiteX21" fmla="*/ 9162197 w 11160425"/>
              <a:gd name="connsiteY21" fmla="*/ 584298 h 2171208"/>
              <a:gd name="connsiteX22" fmla="*/ 9041656 w 11160425"/>
              <a:gd name="connsiteY22" fmla="*/ 615184 h 2171208"/>
              <a:gd name="connsiteX23" fmla="*/ 8933630 w 11160425"/>
              <a:gd name="connsiteY23" fmla="*/ 658151 h 2171208"/>
              <a:gd name="connsiteX24" fmla="*/ 8890917 w 11160425"/>
              <a:gd name="connsiteY24" fmla="*/ 695005 h 2171208"/>
              <a:gd name="connsiteX25" fmla="*/ 8805835 w 11160425"/>
              <a:gd name="connsiteY25" fmla="*/ 775028 h 2171208"/>
              <a:gd name="connsiteX26" fmla="*/ 8796649 w 11160425"/>
              <a:gd name="connsiteY26" fmla="*/ 786216 h 2171208"/>
              <a:gd name="connsiteX27" fmla="*/ 8788653 w 11160425"/>
              <a:gd name="connsiteY27" fmla="*/ 782398 h 2171208"/>
              <a:gd name="connsiteX28" fmla="*/ 8769129 w 11160425"/>
              <a:gd name="connsiteY28" fmla="*/ 791648 h 2171208"/>
              <a:gd name="connsiteX29" fmla="*/ 8724049 w 11160425"/>
              <a:gd name="connsiteY29" fmla="*/ 780662 h 2171208"/>
              <a:gd name="connsiteX30" fmla="*/ 8687087 w 11160425"/>
              <a:gd name="connsiteY30" fmla="*/ 809641 h 2171208"/>
              <a:gd name="connsiteX31" fmla="*/ 8668059 w 11160425"/>
              <a:gd name="connsiteY31" fmla="*/ 830123 h 2171208"/>
              <a:gd name="connsiteX32" fmla="*/ 8646808 w 11160425"/>
              <a:gd name="connsiteY32" fmla="*/ 834415 h 2171208"/>
              <a:gd name="connsiteX33" fmla="*/ 8634346 w 11160425"/>
              <a:gd name="connsiteY33" fmla="*/ 848454 h 2171208"/>
              <a:gd name="connsiteX34" fmla="*/ 8612455 w 11160425"/>
              <a:gd name="connsiteY34" fmla="*/ 848442 h 2171208"/>
              <a:gd name="connsiteX35" fmla="*/ 8527938 w 11160425"/>
              <a:gd name="connsiteY35" fmla="*/ 879567 h 2171208"/>
              <a:gd name="connsiteX36" fmla="*/ 8511302 w 11160425"/>
              <a:gd name="connsiteY36" fmla="*/ 884414 h 2171208"/>
              <a:gd name="connsiteX37" fmla="*/ 8503670 w 11160425"/>
              <a:gd name="connsiteY37" fmla="*/ 893442 h 2171208"/>
              <a:gd name="connsiteX38" fmla="*/ 8480127 w 11160425"/>
              <a:gd name="connsiteY38" fmla="*/ 903942 h 2171208"/>
              <a:gd name="connsiteX39" fmla="*/ 8471039 w 11160425"/>
              <a:gd name="connsiteY39" fmla="*/ 901136 h 2171208"/>
              <a:gd name="connsiteX40" fmla="*/ 8470408 w 11160425"/>
              <a:gd name="connsiteY40" fmla="*/ 905572 h 2171208"/>
              <a:gd name="connsiteX41" fmla="*/ 8438518 w 11160425"/>
              <a:gd name="connsiteY41" fmla="*/ 923274 h 2171208"/>
              <a:gd name="connsiteX42" fmla="*/ 8369793 w 11160425"/>
              <a:gd name="connsiteY42" fmla="*/ 961709 h 2171208"/>
              <a:gd name="connsiteX43" fmla="*/ 8352510 w 11160425"/>
              <a:gd name="connsiteY43" fmla="*/ 971108 h 2171208"/>
              <a:gd name="connsiteX44" fmla="*/ 8336092 w 11160425"/>
              <a:gd name="connsiteY44" fmla="*/ 972364 h 2171208"/>
              <a:gd name="connsiteX45" fmla="*/ 8248439 w 11160425"/>
              <a:gd name="connsiteY45" fmla="*/ 994273 h 2171208"/>
              <a:gd name="connsiteX46" fmla="*/ 8226654 w 11160425"/>
              <a:gd name="connsiteY46" fmla="*/ 995152 h 2171208"/>
              <a:gd name="connsiteX47" fmla="*/ 8216356 w 11160425"/>
              <a:gd name="connsiteY47" fmla="*/ 990246 h 2171208"/>
              <a:gd name="connsiteX48" fmla="*/ 8184675 w 11160425"/>
              <a:gd name="connsiteY48" fmla="*/ 1009213 h 2171208"/>
              <a:gd name="connsiteX49" fmla="*/ 8133494 w 11160425"/>
              <a:gd name="connsiteY49" fmla="*/ 1027796 h 2171208"/>
              <a:gd name="connsiteX50" fmla="*/ 8109620 w 11160425"/>
              <a:gd name="connsiteY50" fmla="*/ 1038733 h 2171208"/>
              <a:gd name="connsiteX51" fmla="*/ 8088480 w 11160425"/>
              <a:gd name="connsiteY51" fmla="*/ 1038849 h 2171208"/>
              <a:gd name="connsiteX52" fmla="*/ 7972563 w 11160425"/>
              <a:gd name="connsiteY52" fmla="*/ 1059837 h 2171208"/>
              <a:gd name="connsiteX53" fmla="*/ 7944674 w 11160425"/>
              <a:gd name="connsiteY53" fmla="*/ 1058940 h 2171208"/>
              <a:gd name="connsiteX54" fmla="*/ 7929511 w 11160425"/>
              <a:gd name="connsiteY54" fmla="*/ 1049490 h 2171208"/>
              <a:gd name="connsiteX55" fmla="*/ 7920539 w 11160425"/>
              <a:gd name="connsiteY55" fmla="*/ 1055586 h 2171208"/>
              <a:gd name="connsiteX56" fmla="*/ 7850641 w 11160425"/>
              <a:gd name="connsiteY56" fmla="*/ 1069274 h 2171208"/>
              <a:gd name="connsiteX57" fmla="*/ 7805277 w 11160425"/>
              <a:gd name="connsiteY57" fmla="*/ 1079284 h 2171208"/>
              <a:gd name="connsiteX58" fmla="*/ 7721021 w 11160425"/>
              <a:gd name="connsiteY58" fmla="*/ 1107343 h 2171208"/>
              <a:gd name="connsiteX59" fmla="*/ 7670271 w 11160425"/>
              <a:gd name="connsiteY59" fmla="*/ 1118487 h 2171208"/>
              <a:gd name="connsiteX60" fmla="*/ 7639863 w 11160425"/>
              <a:gd name="connsiteY60" fmla="*/ 1124977 h 2171208"/>
              <a:gd name="connsiteX61" fmla="*/ 7562935 w 11160425"/>
              <a:gd name="connsiteY61" fmla="*/ 1155344 h 2171208"/>
              <a:gd name="connsiteX62" fmla="*/ 7445235 w 11160425"/>
              <a:gd name="connsiteY62" fmla="*/ 1237666 h 2171208"/>
              <a:gd name="connsiteX63" fmla="*/ 7406141 w 11160425"/>
              <a:gd name="connsiteY63" fmla="*/ 1253580 h 2171208"/>
              <a:gd name="connsiteX64" fmla="*/ 7398282 w 11160425"/>
              <a:gd name="connsiteY64" fmla="*/ 1251610 h 2171208"/>
              <a:gd name="connsiteX65" fmla="*/ 7352783 w 11160425"/>
              <a:gd name="connsiteY65" fmla="*/ 1290294 h 2171208"/>
              <a:gd name="connsiteX66" fmla="*/ 7268660 w 11160425"/>
              <a:gd name="connsiteY66" fmla="*/ 1313047 h 2171208"/>
              <a:gd name="connsiteX67" fmla="*/ 7202350 w 11160425"/>
              <a:gd name="connsiteY67" fmla="*/ 1324792 h 2171208"/>
              <a:gd name="connsiteX68" fmla="*/ 7166396 w 11160425"/>
              <a:gd name="connsiteY68" fmla="*/ 1333719 h 2171208"/>
              <a:gd name="connsiteX69" fmla="*/ 7138872 w 11160425"/>
              <a:gd name="connsiteY69" fmla="*/ 1337619 h 2171208"/>
              <a:gd name="connsiteX70" fmla="*/ 7076136 w 11160425"/>
              <a:gd name="connsiteY70" fmla="*/ 1361516 h 2171208"/>
              <a:gd name="connsiteX71" fmla="*/ 6975206 w 11160425"/>
              <a:gd name="connsiteY71" fmla="*/ 1406971 h 2171208"/>
              <a:gd name="connsiteX72" fmla="*/ 6953100 w 11160425"/>
              <a:gd name="connsiteY72" fmla="*/ 1415319 h 2171208"/>
              <a:gd name="connsiteX73" fmla="*/ 6931644 w 11160425"/>
              <a:gd name="connsiteY73" fmla="*/ 1417217 h 2171208"/>
              <a:gd name="connsiteX74" fmla="*/ 6924527 w 11160425"/>
              <a:gd name="connsiteY74" fmla="*/ 1413058 h 2171208"/>
              <a:gd name="connsiteX75" fmla="*/ 6911975 w 11160425"/>
              <a:gd name="connsiteY75" fmla="*/ 1416802 h 2171208"/>
              <a:gd name="connsiteX76" fmla="*/ 6908122 w 11160425"/>
              <a:gd name="connsiteY76" fmla="*/ 1416695 h 2171208"/>
              <a:gd name="connsiteX77" fmla="*/ 6886549 w 11160425"/>
              <a:gd name="connsiteY77" fmla="*/ 1417185 h 2171208"/>
              <a:gd name="connsiteX78" fmla="*/ 6853233 w 11160425"/>
              <a:gd name="connsiteY78" fmla="*/ 1445633 h 2171208"/>
              <a:gd name="connsiteX79" fmla="*/ 6801763 w 11160425"/>
              <a:gd name="connsiteY79" fmla="*/ 1458092 h 2171208"/>
              <a:gd name="connsiteX80" fmla="*/ 6573324 w 11160425"/>
              <a:gd name="connsiteY80" fmla="*/ 1508615 h 2171208"/>
              <a:gd name="connsiteX81" fmla="*/ 6512587 w 11160425"/>
              <a:gd name="connsiteY81" fmla="*/ 1580769 h 2171208"/>
              <a:gd name="connsiteX82" fmla="*/ 6412227 w 11160425"/>
              <a:gd name="connsiteY82" fmla="*/ 1635850 h 2171208"/>
              <a:gd name="connsiteX83" fmla="*/ 6271766 w 11160425"/>
              <a:gd name="connsiteY83" fmla="*/ 1685125 h 2171208"/>
              <a:gd name="connsiteX84" fmla="*/ 6265986 w 11160425"/>
              <a:gd name="connsiteY84" fmla="*/ 1697342 h 2171208"/>
              <a:gd name="connsiteX85" fmla="*/ 6255634 w 11160425"/>
              <a:gd name="connsiteY85" fmla="*/ 1706889 h 2171208"/>
              <a:gd name="connsiteX86" fmla="*/ 6253215 w 11160425"/>
              <a:gd name="connsiteY86" fmla="*/ 1706796 h 2171208"/>
              <a:gd name="connsiteX87" fmla="*/ 6237762 w 11160425"/>
              <a:gd name="connsiteY87" fmla="*/ 1714142 h 2171208"/>
              <a:gd name="connsiteX88" fmla="*/ 6236677 w 11160425"/>
              <a:gd name="connsiteY88" fmla="*/ 1718276 h 2171208"/>
              <a:gd name="connsiteX89" fmla="*/ 6226797 w 11160425"/>
              <a:gd name="connsiteY89" fmla="*/ 1724108 h 2171208"/>
              <a:gd name="connsiteX90" fmla="*/ 6209271 w 11160425"/>
              <a:gd name="connsiteY90" fmla="*/ 1737729 h 2171208"/>
              <a:gd name="connsiteX91" fmla="*/ 6204173 w 11160425"/>
              <a:gd name="connsiteY91" fmla="*/ 1738278 h 2171208"/>
              <a:gd name="connsiteX92" fmla="*/ 6174905 w 11160425"/>
              <a:gd name="connsiteY92" fmla="*/ 1755709 h 2171208"/>
              <a:gd name="connsiteX93" fmla="*/ 6173639 w 11160425"/>
              <a:gd name="connsiteY93" fmla="*/ 1755000 h 2171208"/>
              <a:gd name="connsiteX94" fmla="*/ 6161616 w 11160425"/>
              <a:gd name="connsiteY94" fmla="*/ 1755765 h 2171208"/>
              <a:gd name="connsiteX95" fmla="*/ 6140607 w 11160425"/>
              <a:gd name="connsiteY95" fmla="*/ 1759396 h 2171208"/>
              <a:gd name="connsiteX96" fmla="*/ 6081475 w 11160425"/>
              <a:gd name="connsiteY96" fmla="*/ 1756019 h 2171208"/>
              <a:gd name="connsiteX97" fmla="*/ 6050866 w 11160425"/>
              <a:gd name="connsiteY97" fmla="*/ 1774087 h 2171208"/>
              <a:gd name="connsiteX98" fmla="*/ 6044220 w 11160425"/>
              <a:gd name="connsiteY98" fmla="*/ 1777214 h 2171208"/>
              <a:gd name="connsiteX99" fmla="*/ 6043887 w 11160425"/>
              <a:gd name="connsiteY99" fmla="*/ 1777065 h 2171208"/>
              <a:gd name="connsiteX100" fmla="*/ 6036477 w 11160425"/>
              <a:gd name="connsiteY100" fmla="*/ 1779944 h 2171208"/>
              <a:gd name="connsiteX101" fmla="*/ 6032103 w 11160425"/>
              <a:gd name="connsiteY101" fmla="*/ 1782912 h 2171208"/>
              <a:gd name="connsiteX102" fmla="*/ 5998476 w 11160425"/>
              <a:gd name="connsiteY102" fmla="*/ 1768243 h 2171208"/>
              <a:gd name="connsiteX103" fmla="*/ 5955839 w 11160425"/>
              <a:gd name="connsiteY103" fmla="*/ 1778447 h 2171208"/>
              <a:gd name="connsiteX104" fmla="*/ 5855319 w 11160425"/>
              <a:gd name="connsiteY104" fmla="*/ 1791242 h 2171208"/>
              <a:gd name="connsiteX105" fmla="*/ 5756488 w 11160425"/>
              <a:gd name="connsiteY105" fmla="*/ 1807118 h 2171208"/>
              <a:gd name="connsiteX106" fmla="*/ 5721040 w 11160425"/>
              <a:gd name="connsiteY106" fmla="*/ 1814422 h 2171208"/>
              <a:gd name="connsiteX107" fmla="*/ 5656374 w 11160425"/>
              <a:gd name="connsiteY107" fmla="*/ 1820581 h 2171208"/>
              <a:gd name="connsiteX108" fmla="*/ 5625840 w 11160425"/>
              <a:gd name="connsiteY108" fmla="*/ 1819147 h 2171208"/>
              <a:gd name="connsiteX109" fmla="*/ 5624659 w 11160425"/>
              <a:gd name="connsiteY109" fmla="*/ 1819815 h 2171208"/>
              <a:gd name="connsiteX110" fmla="*/ 5621418 w 11160425"/>
              <a:gd name="connsiteY110" fmla="*/ 1817320 h 2171208"/>
              <a:gd name="connsiteX111" fmla="*/ 5615750 w 11160425"/>
              <a:gd name="connsiteY111" fmla="*/ 1816954 h 2171208"/>
              <a:gd name="connsiteX112" fmla="*/ 5601275 w 11160425"/>
              <a:gd name="connsiteY112" fmla="*/ 1820626 h 2171208"/>
              <a:gd name="connsiteX113" fmla="*/ 5595999 w 11160425"/>
              <a:gd name="connsiteY113" fmla="*/ 1822776 h 2171208"/>
              <a:gd name="connsiteX114" fmla="*/ 5587925 w 11160425"/>
              <a:gd name="connsiteY114" fmla="*/ 1824284 h 2171208"/>
              <a:gd name="connsiteX115" fmla="*/ 5587672 w 11160425"/>
              <a:gd name="connsiteY115" fmla="*/ 1824077 h 2171208"/>
              <a:gd name="connsiteX116" fmla="*/ 5580212 w 11160425"/>
              <a:gd name="connsiteY116" fmla="*/ 1825969 h 2171208"/>
              <a:gd name="connsiteX117" fmla="*/ 5544380 w 11160425"/>
              <a:gd name="connsiteY117" fmla="*/ 1838327 h 2171208"/>
              <a:gd name="connsiteX118" fmla="*/ 5490474 w 11160425"/>
              <a:gd name="connsiteY118" fmla="*/ 1824216 h 2171208"/>
              <a:gd name="connsiteX119" fmla="*/ 5469389 w 11160425"/>
              <a:gd name="connsiteY119" fmla="*/ 1823995 h 2171208"/>
              <a:gd name="connsiteX120" fmla="*/ 5457847 w 11160425"/>
              <a:gd name="connsiteY120" fmla="*/ 1822568 h 2171208"/>
              <a:gd name="connsiteX121" fmla="*/ 5456946 w 11160425"/>
              <a:gd name="connsiteY121" fmla="*/ 1821634 h 2171208"/>
              <a:gd name="connsiteX122" fmla="*/ 5422623 w 11160425"/>
              <a:gd name="connsiteY122" fmla="*/ 1833603 h 2171208"/>
              <a:gd name="connsiteX123" fmla="*/ 5417641 w 11160425"/>
              <a:gd name="connsiteY123" fmla="*/ 1833220 h 2171208"/>
              <a:gd name="connsiteX124" fmla="*/ 5395812 w 11160425"/>
              <a:gd name="connsiteY124" fmla="*/ 1843547 h 2171208"/>
              <a:gd name="connsiteX125" fmla="*/ 5384245 w 11160425"/>
              <a:gd name="connsiteY125" fmla="*/ 1847534 h 2171208"/>
              <a:gd name="connsiteX126" fmla="*/ 5381575 w 11160425"/>
              <a:gd name="connsiteY126" fmla="*/ 1851439 h 2171208"/>
              <a:gd name="connsiteX127" fmla="*/ 5364196 w 11160425"/>
              <a:gd name="connsiteY127" fmla="*/ 1855916 h 2171208"/>
              <a:gd name="connsiteX128" fmla="*/ 5361974 w 11160425"/>
              <a:gd name="connsiteY128" fmla="*/ 1855383 h 2171208"/>
              <a:gd name="connsiteX129" fmla="*/ 5348482 w 11160425"/>
              <a:gd name="connsiteY129" fmla="*/ 1862972 h 2171208"/>
              <a:gd name="connsiteX130" fmla="*/ 5338191 w 11160425"/>
              <a:gd name="connsiteY130" fmla="*/ 1874042 h 2171208"/>
              <a:gd name="connsiteX131" fmla="*/ 5187216 w 11160425"/>
              <a:gd name="connsiteY131" fmla="*/ 1897374 h 2171208"/>
              <a:gd name="connsiteX132" fmla="*/ 4979418 w 11160425"/>
              <a:gd name="connsiteY132" fmla="*/ 1970081 h 2171208"/>
              <a:gd name="connsiteX133" fmla="*/ 4888296 w 11160425"/>
              <a:gd name="connsiteY133" fmla="*/ 1967318 h 2171208"/>
              <a:gd name="connsiteX134" fmla="*/ 4752077 w 11160425"/>
              <a:gd name="connsiteY134" fmla="*/ 2002868 h 2171208"/>
              <a:gd name="connsiteX135" fmla="*/ 4698992 w 11160425"/>
              <a:gd name="connsiteY135" fmla="*/ 2005865 h 2171208"/>
              <a:gd name="connsiteX136" fmla="*/ 4656477 w 11160425"/>
              <a:gd name="connsiteY136" fmla="*/ 2028026 h 2171208"/>
              <a:gd name="connsiteX137" fmla="*/ 4636122 w 11160425"/>
              <a:gd name="connsiteY137" fmla="*/ 2024588 h 2171208"/>
              <a:gd name="connsiteX138" fmla="*/ 4632564 w 11160425"/>
              <a:gd name="connsiteY138" fmla="*/ 2023781 h 2171208"/>
              <a:gd name="connsiteX139" fmla="*/ 4619336 w 11160425"/>
              <a:gd name="connsiteY139" fmla="*/ 2025213 h 2171208"/>
              <a:gd name="connsiteX140" fmla="*/ 4614352 w 11160425"/>
              <a:gd name="connsiteY140" fmla="*/ 2019789 h 2171208"/>
              <a:gd name="connsiteX141" fmla="*/ 4569544 w 11160425"/>
              <a:gd name="connsiteY141" fmla="*/ 2022030 h 2171208"/>
              <a:gd name="connsiteX142" fmla="*/ 4484150 w 11160425"/>
              <a:gd name="connsiteY142" fmla="*/ 2036534 h 2171208"/>
              <a:gd name="connsiteX143" fmla="*/ 4470992 w 11160425"/>
              <a:gd name="connsiteY143" fmla="*/ 2042470 h 2171208"/>
              <a:gd name="connsiteX144" fmla="*/ 4383921 w 11160425"/>
              <a:gd name="connsiteY144" fmla="*/ 2051948 h 2171208"/>
              <a:gd name="connsiteX145" fmla="*/ 4324401 w 11160425"/>
              <a:gd name="connsiteY145" fmla="*/ 2062236 h 2171208"/>
              <a:gd name="connsiteX146" fmla="*/ 4311690 w 11160425"/>
              <a:gd name="connsiteY146" fmla="*/ 2068007 h 2171208"/>
              <a:gd name="connsiteX147" fmla="*/ 4296855 w 11160425"/>
              <a:gd name="connsiteY147" fmla="*/ 2063078 h 2171208"/>
              <a:gd name="connsiteX148" fmla="*/ 4292443 w 11160425"/>
              <a:gd name="connsiteY148" fmla="*/ 2058242 h 2171208"/>
              <a:gd name="connsiteX149" fmla="*/ 4245098 w 11160425"/>
              <a:gd name="connsiteY149" fmla="*/ 2067844 h 2171208"/>
              <a:gd name="connsiteX150" fmla="*/ 4239373 w 11160425"/>
              <a:gd name="connsiteY150" fmla="*/ 2068113 h 2171208"/>
              <a:gd name="connsiteX151" fmla="*/ 4199908 w 11160425"/>
              <a:gd name="connsiteY151" fmla="*/ 2066755 h 2171208"/>
              <a:gd name="connsiteX152" fmla="*/ 4141208 w 11160425"/>
              <a:gd name="connsiteY152" fmla="*/ 2059740 h 2171208"/>
              <a:gd name="connsiteX153" fmla="*/ 4080292 w 11160425"/>
              <a:gd name="connsiteY153" fmla="*/ 2043471 h 2171208"/>
              <a:gd name="connsiteX154" fmla="*/ 4045124 w 11160425"/>
              <a:gd name="connsiteY154" fmla="*/ 2036865 h 2171208"/>
              <a:gd name="connsiteX155" fmla="*/ 4020658 w 11160425"/>
              <a:gd name="connsiteY155" fmla="*/ 2029269 h 2171208"/>
              <a:gd name="connsiteX156" fmla="*/ 3952339 w 11160425"/>
              <a:gd name="connsiteY156" fmla="*/ 2024942 h 2171208"/>
              <a:gd name="connsiteX157" fmla="*/ 3836569 w 11160425"/>
              <a:gd name="connsiteY157" fmla="*/ 2024044 h 2171208"/>
              <a:gd name="connsiteX158" fmla="*/ 3794437 w 11160425"/>
              <a:gd name="connsiteY158" fmla="*/ 2015549 h 2171208"/>
              <a:gd name="connsiteX159" fmla="*/ 3792431 w 11160425"/>
              <a:gd name="connsiteY159" fmla="*/ 2009111 h 2171208"/>
              <a:gd name="connsiteX160" fmla="*/ 3779628 w 11160425"/>
              <a:gd name="connsiteY160" fmla="*/ 2007348 h 2171208"/>
              <a:gd name="connsiteX161" fmla="*/ 3776751 w 11160425"/>
              <a:gd name="connsiteY161" fmla="*/ 2005720 h 2171208"/>
              <a:gd name="connsiteX162" fmla="*/ 3759716 w 11160425"/>
              <a:gd name="connsiteY162" fmla="*/ 1997546 h 2171208"/>
              <a:gd name="connsiteX163" fmla="*/ 3710266 w 11160425"/>
              <a:gd name="connsiteY163" fmla="*/ 2008882 h 2171208"/>
              <a:gd name="connsiteX164" fmla="*/ 3601196 w 11160425"/>
              <a:gd name="connsiteY164" fmla="*/ 2003685 h 2171208"/>
              <a:gd name="connsiteX165" fmla="*/ 3446105 w 11160425"/>
              <a:gd name="connsiteY165" fmla="*/ 1989400 h 2171208"/>
              <a:gd name="connsiteX166" fmla="*/ 3324453 w 11160425"/>
              <a:gd name="connsiteY166" fmla="*/ 1985620 h 2171208"/>
              <a:gd name="connsiteX167" fmla="*/ 3170596 w 11160425"/>
              <a:gd name="connsiteY167" fmla="*/ 1997703 h 2171208"/>
              <a:gd name="connsiteX168" fmla="*/ 3062011 w 11160425"/>
              <a:gd name="connsiteY168" fmla="*/ 1984354 h 2171208"/>
              <a:gd name="connsiteX169" fmla="*/ 3047345 w 11160425"/>
              <a:gd name="connsiteY169" fmla="*/ 1992622 h 2171208"/>
              <a:gd name="connsiteX170" fmla="*/ 3031387 w 11160425"/>
              <a:gd name="connsiteY170" fmla="*/ 1996757 h 2171208"/>
              <a:gd name="connsiteX171" fmla="*/ 3029603 w 11160425"/>
              <a:gd name="connsiteY171" fmla="*/ 1995713 h 2171208"/>
              <a:gd name="connsiteX172" fmla="*/ 3011556 w 11160425"/>
              <a:gd name="connsiteY172" fmla="*/ 1995912 h 2171208"/>
              <a:gd name="connsiteX173" fmla="*/ 2994774 w 11160425"/>
              <a:gd name="connsiteY173" fmla="*/ 2000163 h 2171208"/>
              <a:gd name="connsiteX174" fmla="*/ 2928374 w 11160425"/>
              <a:gd name="connsiteY174" fmla="*/ 2006826 h 2171208"/>
              <a:gd name="connsiteX175" fmla="*/ 2927990 w 11160425"/>
              <a:gd name="connsiteY175" fmla="*/ 2005707 h 2171208"/>
              <a:gd name="connsiteX176" fmla="*/ 2918085 w 11160425"/>
              <a:gd name="connsiteY176" fmla="*/ 2001577 h 2171208"/>
              <a:gd name="connsiteX177" fmla="*/ 2898861 w 11160425"/>
              <a:gd name="connsiteY177" fmla="*/ 1996344 h 2171208"/>
              <a:gd name="connsiteX178" fmla="*/ 2856119 w 11160425"/>
              <a:gd name="connsiteY178" fmla="*/ 1969853 h 2171208"/>
              <a:gd name="connsiteX179" fmla="*/ 2817431 w 11160425"/>
              <a:gd name="connsiteY179" fmla="*/ 1973286 h 2171208"/>
              <a:gd name="connsiteX180" fmla="*/ 2809697 w 11160425"/>
              <a:gd name="connsiteY180" fmla="*/ 1973343 h 2171208"/>
              <a:gd name="connsiteX181" fmla="*/ 2809564 w 11160425"/>
              <a:gd name="connsiteY181" fmla="*/ 1973082 h 2171208"/>
              <a:gd name="connsiteX182" fmla="*/ 2801449 w 11160425"/>
              <a:gd name="connsiteY182" fmla="*/ 1972620 h 2171208"/>
              <a:gd name="connsiteX183" fmla="*/ 2780592 w 11160425"/>
              <a:gd name="connsiteY183" fmla="*/ 1973556 h 2171208"/>
              <a:gd name="connsiteX184" fmla="*/ 2775569 w 11160425"/>
              <a:gd name="connsiteY184" fmla="*/ 1971853 h 2171208"/>
              <a:gd name="connsiteX185" fmla="*/ 2745068 w 11160425"/>
              <a:gd name="connsiteY185" fmla="*/ 1960376 h 2171208"/>
              <a:gd name="connsiteX186" fmla="*/ 2646933 w 11160425"/>
              <a:gd name="connsiteY186" fmla="*/ 1949578 h 2171208"/>
              <a:gd name="connsiteX187" fmla="*/ 2548831 w 11160425"/>
              <a:gd name="connsiteY187" fmla="*/ 1941424 h 2171208"/>
              <a:gd name="connsiteX188" fmla="*/ 2450638 w 11160425"/>
              <a:gd name="connsiteY188" fmla="*/ 1929883 h 2171208"/>
              <a:gd name="connsiteX189" fmla="*/ 2403143 w 11160425"/>
              <a:gd name="connsiteY189" fmla="*/ 1905311 h 2171208"/>
              <a:gd name="connsiteX190" fmla="*/ 2397526 w 11160425"/>
              <a:gd name="connsiteY190" fmla="*/ 1904604 h 2171208"/>
              <a:gd name="connsiteX191" fmla="*/ 2382841 w 11160425"/>
              <a:gd name="connsiteY191" fmla="*/ 1907407 h 2171208"/>
              <a:gd name="connsiteX192" fmla="*/ 2377427 w 11160425"/>
              <a:gd name="connsiteY192" fmla="*/ 1909241 h 2171208"/>
              <a:gd name="connsiteX193" fmla="*/ 2369275 w 11160425"/>
              <a:gd name="connsiteY193" fmla="*/ 1910264 h 2171208"/>
              <a:gd name="connsiteX194" fmla="*/ 2369039 w 11160425"/>
              <a:gd name="connsiteY194" fmla="*/ 1910041 h 2171208"/>
              <a:gd name="connsiteX195" fmla="*/ 2324870 w 11160425"/>
              <a:gd name="connsiteY195" fmla="*/ 1921693 h 2171208"/>
              <a:gd name="connsiteX196" fmla="*/ 2272261 w 11160425"/>
              <a:gd name="connsiteY196" fmla="*/ 1904348 h 2171208"/>
              <a:gd name="connsiteX197" fmla="*/ 2251287 w 11160425"/>
              <a:gd name="connsiteY197" fmla="*/ 1902861 h 2171208"/>
              <a:gd name="connsiteX198" fmla="*/ 2239904 w 11160425"/>
              <a:gd name="connsiteY198" fmla="*/ 1900741 h 2171208"/>
              <a:gd name="connsiteX199" fmla="*/ 2204009 w 11160425"/>
              <a:gd name="connsiteY199" fmla="*/ 1909662 h 2171208"/>
              <a:gd name="connsiteX200" fmla="*/ 2199075 w 11160425"/>
              <a:gd name="connsiteY200" fmla="*/ 1908979 h 2171208"/>
              <a:gd name="connsiteX201" fmla="*/ 2176570 w 11160425"/>
              <a:gd name="connsiteY201" fmla="*/ 1917995 h 2171208"/>
              <a:gd name="connsiteX202" fmla="*/ 2144169 w 11160425"/>
              <a:gd name="connsiteY202" fmla="*/ 1928467 h 2171208"/>
              <a:gd name="connsiteX203" fmla="*/ 2141995 w 11160425"/>
              <a:gd name="connsiteY203" fmla="*/ 1927802 h 2171208"/>
              <a:gd name="connsiteX204" fmla="*/ 2127994 w 11160425"/>
              <a:gd name="connsiteY204" fmla="*/ 1934580 h 2171208"/>
              <a:gd name="connsiteX205" fmla="*/ 2062463 w 11160425"/>
              <a:gd name="connsiteY205" fmla="*/ 1945032 h 2171208"/>
              <a:gd name="connsiteX206" fmla="*/ 1964865 w 11160425"/>
              <a:gd name="connsiteY206" fmla="*/ 1959303 h 2171208"/>
              <a:gd name="connsiteX207" fmla="*/ 1848421 w 11160425"/>
              <a:gd name="connsiteY207" fmla="*/ 1967726 h 2171208"/>
              <a:gd name="connsiteX208" fmla="*/ 1726299 w 11160425"/>
              <a:gd name="connsiteY208" fmla="*/ 2001504 h 2171208"/>
              <a:gd name="connsiteX209" fmla="*/ 1523750 w 11160425"/>
              <a:gd name="connsiteY209" fmla="*/ 2038677 h 2171208"/>
              <a:gd name="connsiteX210" fmla="*/ 1470679 w 11160425"/>
              <a:gd name="connsiteY210" fmla="*/ 2038487 h 2171208"/>
              <a:gd name="connsiteX211" fmla="*/ 1426690 w 11160425"/>
              <a:gd name="connsiteY211" fmla="*/ 2058097 h 2171208"/>
              <a:gd name="connsiteX212" fmla="*/ 1406683 w 11160425"/>
              <a:gd name="connsiteY212" fmla="*/ 2053438 h 2171208"/>
              <a:gd name="connsiteX213" fmla="*/ 1364803 w 11160425"/>
              <a:gd name="connsiteY213" fmla="*/ 2044063 h 2171208"/>
              <a:gd name="connsiteX214" fmla="*/ 1340592 w 11160425"/>
              <a:gd name="connsiteY214" fmla="*/ 2046883 h 2171208"/>
              <a:gd name="connsiteX215" fmla="*/ 1226584 w 11160425"/>
              <a:gd name="connsiteY215" fmla="*/ 2066865 h 2171208"/>
              <a:gd name="connsiteX216" fmla="*/ 1157776 w 11160425"/>
              <a:gd name="connsiteY216" fmla="*/ 2075069 h 2171208"/>
              <a:gd name="connsiteX217" fmla="*/ 1130703 w 11160425"/>
              <a:gd name="connsiteY217" fmla="*/ 2072292 h 2171208"/>
              <a:gd name="connsiteX218" fmla="*/ 1093525 w 11160425"/>
              <a:gd name="connsiteY218" fmla="*/ 2072377 h 2171208"/>
              <a:gd name="connsiteX219" fmla="*/ 1027186 w 11160425"/>
              <a:gd name="connsiteY219" fmla="*/ 2067964 h 2171208"/>
              <a:gd name="connsiteX220" fmla="*/ 939318 w 11160425"/>
              <a:gd name="connsiteY220" fmla="*/ 2069968 h 2171208"/>
              <a:gd name="connsiteX221" fmla="*/ 911087 w 11160425"/>
              <a:gd name="connsiteY221" fmla="*/ 2082975 h 2171208"/>
              <a:gd name="connsiteX222" fmla="*/ 850358 w 11160425"/>
              <a:gd name="connsiteY222" fmla="*/ 2092811 h 2171208"/>
              <a:gd name="connsiteX223" fmla="*/ 784309 w 11160425"/>
              <a:gd name="connsiteY223" fmla="*/ 2098913 h 2171208"/>
              <a:gd name="connsiteX224" fmla="*/ 656060 w 11160425"/>
              <a:gd name="connsiteY224" fmla="*/ 2161683 h 2171208"/>
              <a:gd name="connsiteX225" fmla="*/ 567060 w 11160425"/>
              <a:gd name="connsiteY225" fmla="*/ 2160730 h 2171208"/>
              <a:gd name="connsiteX226" fmla="*/ 515269 w 11160425"/>
              <a:gd name="connsiteY226" fmla="*/ 2159436 h 2171208"/>
              <a:gd name="connsiteX227" fmla="*/ 474542 w 11160425"/>
              <a:gd name="connsiteY227" fmla="*/ 2146436 h 2171208"/>
              <a:gd name="connsiteX228" fmla="*/ 432035 w 11160425"/>
              <a:gd name="connsiteY228" fmla="*/ 2150124 h 2171208"/>
              <a:gd name="connsiteX229" fmla="*/ 378455 w 11160425"/>
              <a:gd name="connsiteY229" fmla="*/ 2165441 h 2171208"/>
              <a:gd name="connsiteX230" fmla="*/ 307909 w 11160425"/>
              <a:gd name="connsiteY230" fmla="*/ 2162055 h 2171208"/>
              <a:gd name="connsiteX231" fmla="*/ 231590 w 11160425"/>
              <a:gd name="connsiteY231" fmla="*/ 2164122 h 2171208"/>
              <a:gd name="connsiteX232" fmla="*/ 157866 w 11160425"/>
              <a:gd name="connsiteY232" fmla="*/ 2165402 h 2171208"/>
              <a:gd name="connsiteX233" fmla="*/ 47102 w 11160425"/>
              <a:gd name="connsiteY233" fmla="*/ 2163358 h 2171208"/>
              <a:gd name="connsiteX234" fmla="*/ 11656 w 11160425"/>
              <a:gd name="connsiteY234" fmla="*/ 2160770 h 2171208"/>
              <a:gd name="connsiteX235" fmla="*/ 0 w 11160425"/>
              <a:gd name="connsiteY235" fmla="*/ 2148979 h 217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160425" h="2171208">
                <a:moveTo>
                  <a:pt x="0" y="0"/>
                </a:moveTo>
                <a:lnTo>
                  <a:pt x="11160425" y="0"/>
                </a:lnTo>
                <a:lnTo>
                  <a:pt x="11159734" y="479"/>
                </a:lnTo>
                <a:cubicBezTo>
                  <a:pt x="11148609" y="13215"/>
                  <a:pt x="11145526" y="23772"/>
                  <a:pt x="11121828" y="34789"/>
                </a:cubicBezTo>
                <a:cubicBezTo>
                  <a:pt x="11098130" y="45806"/>
                  <a:pt x="11067703" y="77648"/>
                  <a:pt x="11017543" y="66582"/>
                </a:cubicBezTo>
                <a:cubicBezTo>
                  <a:pt x="10999713" y="58356"/>
                  <a:pt x="10947455" y="68542"/>
                  <a:pt x="10922865" y="74271"/>
                </a:cubicBezTo>
                <a:cubicBezTo>
                  <a:pt x="10898275" y="80000"/>
                  <a:pt x="10884055" y="109749"/>
                  <a:pt x="10870004" y="100959"/>
                </a:cubicBezTo>
                <a:cubicBezTo>
                  <a:pt x="10833512" y="107581"/>
                  <a:pt x="10780081" y="145063"/>
                  <a:pt x="10752266" y="138250"/>
                </a:cubicBezTo>
                <a:cubicBezTo>
                  <a:pt x="10741459" y="121366"/>
                  <a:pt x="10698175" y="130002"/>
                  <a:pt x="10673821" y="127209"/>
                </a:cubicBezTo>
                <a:cubicBezTo>
                  <a:pt x="10623964" y="156774"/>
                  <a:pt x="10616211" y="189862"/>
                  <a:pt x="10583628" y="190850"/>
                </a:cubicBezTo>
                <a:cubicBezTo>
                  <a:pt x="10561212" y="190513"/>
                  <a:pt x="10486354" y="225362"/>
                  <a:pt x="10455531" y="205196"/>
                </a:cubicBezTo>
                <a:cubicBezTo>
                  <a:pt x="10421894" y="233528"/>
                  <a:pt x="10400450" y="211247"/>
                  <a:pt x="10372214" y="226573"/>
                </a:cubicBezTo>
                <a:cubicBezTo>
                  <a:pt x="10305919" y="244536"/>
                  <a:pt x="10276543" y="279473"/>
                  <a:pt x="10185130" y="277903"/>
                </a:cubicBezTo>
                <a:cubicBezTo>
                  <a:pt x="10147983" y="295651"/>
                  <a:pt x="10081218" y="270605"/>
                  <a:pt x="10006577" y="328627"/>
                </a:cubicBezTo>
                <a:cubicBezTo>
                  <a:pt x="9959833" y="346448"/>
                  <a:pt x="9980028" y="322702"/>
                  <a:pt x="9908235" y="356638"/>
                </a:cubicBezTo>
                <a:cubicBezTo>
                  <a:pt x="9880741" y="336485"/>
                  <a:pt x="9773034" y="404054"/>
                  <a:pt x="9749477" y="412155"/>
                </a:cubicBezTo>
                <a:cubicBezTo>
                  <a:pt x="9726731" y="400338"/>
                  <a:pt x="9719990" y="415565"/>
                  <a:pt x="9703003" y="421886"/>
                </a:cubicBezTo>
                <a:cubicBezTo>
                  <a:pt x="9692958" y="413841"/>
                  <a:pt x="9678144" y="417168"/>
                  <a:pt x="9675483" y="429342"/>
                </a:cubicBezTo>
                <a:cubicBezTo>
                  <a:pt x="9688258" y="453826"/>
                  <a:pt x="9620044" y="446217"/>
                  <a:pt x="9620036" y="464774"/>
                </a:cubicBezTo>
                <a:cubicBezTo>
                  <a:pt x="9590760" y="474195"/>
                  <a:pt x="9468891" y="480857"/>
                  <a:pt x="9452920" y="513588"/>
                </a:cubicBezTo>
                <a:cubicBezTo>
                  <a:pt x="9395032" y="538666"/>
                  <a:pt x="9365430" y="532618"/>
                  <a:pt x="9339758" y="538315"/>
                </a:cubicBezTo>
                <a:cubicBezTo>
                  <a:pt x="9308179" y="538749"/>
                  <a:pt x="9271299" y="560576"/>
                  <a:pt x="9162197" y="584298"/>
                </a:cubicBezTo>
                <a:cubicBezTo>
                  <a:pt x="9146325" y="582070"/>
                  <a:pt x="9043060" y="602548"/>
                  <a:pt x="9041656" y="615184"/>
                </a:cubicBezTo>
                <a:cubicBezTo>
                  <a:pt x="9008079" y="623595"/>
                  <a:pt x="8960998" y="668145"/>
                  <a:pt x="8933630" y="658151"/>
                </a:cubicBezTo>
                <a:cubicBezTo>
                  <a:pt x="8944369" y="682387"/>
                  <a:pt x="8891269" y="669712"/>
                  <a:pt x="8890917" y="695005"/>
                </a:cubicBezTo>
                <a:cubicBezTo>
                  <a:pt x="8869618" y="714484"/>
                  <a:pt x="8819510" y="760320"/>
                  <a:pt x="8805835" y="775028"/>
                </a:cubicBezTo>
                <a:lnTo>
                  <a:pt x="8796649" y="786216"/>
                </a:lnTo>
                <a:lnTo>
                  <a:pt x="8788653" y="782398"/>
                </a:lnTo>
                <a:lnTo>
                  <a:pt x="8769129" y="791648"/>
                </a:lnTo>
                <a:cubicBezTo>
                  <a:pt x="8758362" y="791359"/>
                  <a:pt x="8737723" y="777663"/>
                  <a:pt x="8724049" y="780662"/>
                </a:cubicBezTo>
                <a:cubicBezTo>
                  <a:pt x="8696345" y="791261"/>
                  <a:pt x="8697041" y="821834"/>
                  <a:pt x="8687087" y="809641"/>
                </a:cubicBezTo>
                <a:cubicBezTo>
                  <a:pt x="8683977" y="819618"/>
                  <a:pt x="8677242" y="826011"/>
                  <a:pt x="8668059" y="830123"/>
                </a:cubicBezTo>
                <a:lnTo>
                  <a:pt x="8646808" y="834415"/>
                </a:lnTo>
                <a:lnTo>
                  <a:pt x="8634346" y="848454"/>
                </a:lnTo>
                <a:cubicBezTo>
                  <a:pt x="8628731" y="851628"/>
                  <a:pt x="8621740" y="852239"/>
                  <a:pt x="8612455" y="848442"/>
                </a:cubicBezTo>
                <a:cubicBezTo>
                  <a:pt x="8594720" y="853628"/>
                  <a:pt x="8544797" y="873572"/>
                  <a:pt x="8527938" y="879567"/>
                </a:cubicBezTo>
                <a:lnTo>
                  <a:pt x="8511302" y="884414"/>
                </a:lnTo>
                <a:lnTo>
                  <a:pt x="8503670" y="893442"/>
                </a:lnTo>
                <a:cubicBezTo>
                  <a:pt x="8496925" y="900076"/>
                  <a:pt x="8489344" y="904430"/>
                  <a:pt x="8480127" y="903942"/>
                </a:cubicBezTo>
                <a:lnTo>
                  <a:pt x="8471039" y="901136"/>
                </a:lnTo>
                <a:cubicBezTo>
                  <a:pt x="8470829" y="902615"/>
                  <a:pt x="8470618" y="904093"/>
                  <a:pt x="8470408" y="905572"/>
                </a:cubicBezTo>
                <a:cubicBezTo>
                  <a:pt x="8470227" y="912458"/>
                  <a:pt x="8467620" y="919058"/>
                  <a:pt x="8438518" y="923274"/>
                </a:cubicBezTo>
                <a:cubicBezTo>
                  <a:pt x="8420327" y="939422"/>
                  <a:pt x="8396654" y="952660"/>
                  <a:pt x="8369793" y="961709"/>
                </a:cubicBezTo>
                <a:cubicBezTo>
                  <a:pt x="8364198" y="956134"/>
                  <a:pt x="8356908" y="967996"/>
                  <a:pt x="8352510" y="971108"/>
                </a:cubicBezTo>
                <a:cubicBezTo>
                  <a:pt x="8350828" y="966958"/>
                  <a:pt x="8338752" y="967884"/>
                  <a:pt x="8336092" y="972364"/>
                </a:cubicBezTo>
                <a:cubicBezTo>
                  <a:pt x="8257682" y="1009032"/>
                  <a:pt x="8289862" y="957876"/>
                  <a:pt x="8248439" y="994273"/>
                </a:cubicBezTo>
                <a:cubicBezTo>
                  <a:pt x="8240455" y="997677"/>
                  <a:pt x="8233297" y="997231"/>
                  <a:pt x="8226654" y="995152"/>
                </a:cubicBezTo>
                <a:lnTo>
                  <a:pt x="8216356" y="990246"/>
                </a:lnTo>
                <a:lnTo>
                  <a:pt x="8184675" y="1009213"/>
                </a:lnTo>
                <a:cubicBezTo>
                  <a:pt x="8168684" y="1016761"/>
                  <a:pt x="8151490" y="1023016"/>
                  <a:pt x="8133494" y="1027796"/>
                </a:cubicBezTo>
                <a:cubicBezTo>
                  <a:pt x="8127499" y="1019800"/>
                  <a:pt x="8115838" y="1034986"/>
                  <a:pt x="8109620" y="1038733"/>
                </a:cubicBezTo>
                <a:cubicBezTo>
                  <a:pt x="8108313" y="1033017"/>
                  <a:pt x="8092766" y="1033105"/>
                  <a:pt x="8088480" y="1038849"/>
                </a:cubicBezTo>
                <a:cubicBezTo>
                  <a:pt x="7981355" y="1080476"/>
                  <a:pt x="8032580" y="1015054"/>
                  <a:pt x="7972563" y="1059837"/>
                </a:cubicBezTo>
                <a:cubicBezTo>
                  <a:pt x="7961723" y="1063633"/>
                  <a:pt x="7952708" y="1062355"/>
                  <a:pt x="7944674" y="1058940"/>
                </a:cubicBezTo>
                <a:lnTo>
                  <a:pt x="7929511" y="1049490"/>
                </a:lnTo>
                <a:lnTo>
                  <a:pt x="7920539" y="1055586"/>
                </a:lnTo>
                <a:cubicBezTo>
                  <a:pt x="7883315" y="1062987"/>
                  <a:pt x="7869705" y="1052934"/>
                  <a:pt x="7850641" y="1069274"/>
                </a:cubicBezTo>
                <a:cubicBezTo>
                  <a:pt x="7813097" y="1049940"/>
                  <a:pt x="7828826" y="1070772"/>
                  <a:pt x="7805277" y="1079284"/>
                </a:cubicBezTo>
                <a:cubicBezTo>
                  <a:pt x="7783674" y="1085629"/>
                  <a:pt x="7743522" y="1100809"/>
                  <a:pt x="7721021" y="1107343"/>
                </a:cubicBezTo>
                <a:cubicBezTo>
                  <a:pt x="7707136" y="1129937"/>
                  <a:pt x="7692990" y="1108029"/>
                  <a:pt x="7670271" y="1118487"/>
                </a:cubicBezTo>
                <a:cubicBezTo>
                  <a:pt x="7660535" y="1127885"/>
                  <a:pt x="7652653" y="1130674"/>
                  <a:pt x="7639863" y="1124977"/>
                </a:cubicBezTo>
                <a:cubicBezTo>
                  <a:pt x="7595428" y="1170166"/>
                  <a:pt x="7608715" y="1132529"/>
                  <a:pt x="7562935" y="1155344"/>
                </a:cubicBezTo>
                <a:cubicBezTo>
                  <a:pt x="7524045" y="1177585"/>
                  <a:pt x="7478472" y="1195870"/>
                  <a:pt x="7445235" y="1237666"/>
                </a:cubicBezTo>
                <a:cubicBezTo>
                  <a:pt x="7439864" y="1248740"/>
                  <a:pt x="7422361" y="1255866"/>
                  <a:pt x="7406141" y="1253580"/>
                </a:cubicBezTo>
                <a:cubicBezTo>
                  <a:pt x="7403349" y="1253187"/>
                  <a:pt x="7400702" y="1252523"/>
                  <a:pt x="7398282" y="1251610"/>
                </a:cubicBezTo>
                <a:cubicBezTo>
                  <a:pt x="7379362" y="1280298"/>
                  <a:pt x="7360014" y="1271943"/>
                  <a:pt x="7352783" y="1290294"/>
                </a:cubicBezTo>
                <a:cubicBezTo>
                  <a:pt x="7313523" y="1305346"/>
                  <a:pt x="7275692" y="1296814"/>
                  <a:pt x="7268660" y="1313047"/>
                </a:cubicBezTo>
                <a:cubicBezTo>
                  <a:pt x="7247325" y="1316608"/>
                  <a:pt x="7213598" y="1306491"/>
                  <a:pt x="7202350" y="1324792"/>
                </a:cubicBezTo>
                <a:cubicBezTo>
                  <a:pt x="7196438" y="1312993"/>
                  <a:pt x="7181055" y="1339222"/>
                  <a:pt x="7166396" y="1333719"/>
                </a:cubicBezTo>
                <a:cubicBezTo>
                  <a:pt x="7155618" y="1328495"/>
                  <a:pt x="7148437" y="1335233"/>
                  <a:pt x="7138872" y="1337619"/>
                </a:cubicBezTo>
                <a:cubicBezTo>
                  <a:pt x="7124928" y="1334549"/>
                  <a:pt x="7085452" y="1352349"/>
                  <a:pt x="7076136" y="1361516"/>
                </a:cubicBezTo>
                <a:cubicBezTo>
                  <a:pt x="7055536" y="1391136"/>
                  <a:pt x="6992666" y="1383958"/>
                  <a:pt x="6975206" y="1406971"/>
                </a:cubicBezTo>
                <a:cubicBezTo>
                  <a:pt x="6967988" y="1411228"/>
                  <a:pt x="6960583" y="1413802"/>
                  <a:pt x="6953100" y="1415319"/>
                </a:cubicBezTo>
                <a:lnTo>
                  <a:pt x="6931644" y="1417217"/>
                </a:lnTo>
                <a:lnTo>
                  <a:pt x="6924527" y="1413058"/>
                </a:lnTo>
                <a:lnTo>
                  <a:pt x="6911975" y="1416802"/>
                </a:lnTo>
                <a:lnTo>
                  <a:pt x="6908122" y="1416695"/>
                </a:lnTo>
                <a:lnTo>
                  <a:pt x="6886549" y="1417185"/>
                </a:lnTo>
                <a:cubicBezTo>
                  <a:pt x="6901297" y="1442009"/>
                  <a:pt x="6829601" y="1427777"/>
                  <a:pt x="6853233" y="1445633"/>
                </a:cubicBezTo>
                <a:cubicBezTo>
                  <a:pt x="6817440" y="1454147"/>
                  <a:pt x="6849325" y="1468908"/>
                  <a:pt x="6801763" y="1458092"/>
                </a:cubicBezTo>
                <a:cubicBezTo>
                  <a:pt x="6750314" y="1490429"/>
                  <a:pt x="6610187" y="1467361"/>
                  <a:pt x="6573324" y="1508615"/>
                </a:cubicBezTo>
                <a:cubicBezTo>
                  <a:pt x="6576073" y="1495010"/>
                  <a:pt x="6527627" y="1571425"/>
                  <a:pt x="6512587" y="1580769"/>
                </a:cubicBezTo>
                <a:cubicBezTo>
                  <a:pt x="6477418" y="1596681"/>
                  <a:pt x="6464465" y="1610138"/>
                  <a:pt x="6412227" y="1635850"/>
                </a:cubicBezTo>
                <a:cubicBezTo>
                  <a:pt x="6360920" y="1652089"/>
                  <a:pt x="6329198" y="1684983"/>
                  <a:pt x="6271766" y="1685125"/>
                </a:cubicBezTo>
                <a:cubicBezTo>
                  <a:pt x="6270954" y="1689630"/>
                  <a:pt x="6268899" y="1693662"/>
                  <a:pt x="6265986" y="1697342"/>
                </a:cubicBezTo>
                <a:lnTo>
                  <a:pt x="6255634" y="1706889"/>
                </a:lnTo>
                <a:lnTo>
                  <a:pt x="6253215" y="1706796"/>
                </a:lnTo>
                <a:cubicBezTo>
                  <a:pt x="6244144" y="1708418"/>
                  <a:pt x="6239885" y="1711059"/>
                  <a:pt x="6237762" y="1714142"/>
                </a:cubicBezTo>
                <a:lnTo>
                  <a:pt x="6236677" y="1718276"/>
                </a:lnTo>
                <a:lnTo>
                  <a:pt x="6226797" y="1724108"/>
                </a:lnTo>
                <a:lnTo>
                  <a:pt x="6209271" y="1737729"/>
                </a:lnTo>
                <a:lnTo>
                  <a:pt x="6204173" y="1738278"/>
                </a:lnTo>
                <a:lnTo>
                  <a:pt x="6174905" y="1755709"/>
                </a:lnTo>
                <a:lnTo>
                  <a:pt x="6173639" y="1755000"/>
                </a:lnTo>
                <a:cubicBezTo>
                  <a:pt x="6170130" y="1753808"/>
                  <a:pt x="6166281" y="1753678"/>
                  <a:pt x="6161616" y="1755765"/>
                </a:cubicBezTo>
                <a:cubicBezTo>
                  <a:pt x="6156118" y="1738654"/>
                  <a:pt x="6153879" y="1751728"/>
                  <a:pt x="6140607" y="1759396"/>
                </a:cubicBezTo>
                <a:cubicBezTo>
                  <a:pt x="6129108" y="1734530"/>
                  <a:pt x="6099048" y="1764714"/>
                  <a:pt x="6081475" y="1756019"/>
                </a:cubicBezTo>
                <a:cubicBezTo>
                  <a:pt x="6071982" y="1762213"/>
                  <a:pt x="6061735" y="1768310"/>
                  <a:pt x="6050866" y="1774087"/>
                </a:cubicBezTo>
                <a:lnTo>
                  <a:pt x="6044220" y="1777214"/>
                </a:lnTo>
                <a:lnTo>
                  <a:pt x="6043887" y="1777065"/>
                </a:lnTo>
                <a:cubicBezTo>
                  <a:pt x="6042014" y="1777296"/>
                  <a:pt x="6039667" y="1778155"/>
                  <a:pt x="6036477" y="1779944"/>
                </a:cubicBezTo>
                <a:lnTo>
                  <a:pt x="6032103" y="1782912"/>
                </a:lnTo>
                <a:lnTo>
                  <a:pt x="5998476" y="1768243"/>
                </a:lnTo>
                <a:lnTo>
                  <a:pt x="5955839" y="1778447"/>
                </a:lnTo>
                <a:cubicBezTo>
                  <a:pt x="5917066" y="1785378"/>
                  <a:pt x="5888184" y="1771691"/>
                  <a:pt x="5855319" y="1791242"/>
                </a:cubicBezTo>
                <a:cubicBezTo>
                  <a:pt x="5819000" y="1797653"/>
                  <a:pt x="5785962" y="1795828"/>
                  <a:pt x="5756488" y="1807118"/>
                </a:cubicBezTo>
                <a:cubicBezTo>
                  <a:pt x="5742733" y="1803434"/>
                  <a:pt x="5730469" y="1803218"/>
                  <a:pt x="5721040" y="1814422"/>
                </a:cubicBezTo>
                <a:cubicBezTo>
                  <a:pt x="5686587" y="1817812"/>
                  <a:pt x="5675621" y="1806443"/>
                  <a:pt x="5656374" y="1820581"/>
                </a:cubicBezTo>
                <a:cubicBezTo>
                  <a:pt x="5632879" y="1803280"/>
                  <a:pt x="5633474" y="1811470"/>
                  <a:pt x="5625840" y="1819147"/>
                </a:cubicBezTo>
                <a:lnTo>
                  <a:pt x="5624659" y="1819815"/>
                </a:lnTo>
                <a:lnTo>
                  <a:pt x="5621418" y="1817320"/>
                </a:lnTo>
                <a:lnTo>
                  <a:pt x="5615750" y="1816954"/>
                </a:lnTo>
                <a:lnTo>
                  <a:pt x="5601275" y="1820626"/>
                </a:lnTo>
                <a:lnTo>
                  <a:pt x="5595999" y="1822776"/>
                </a:lnTo>
                <a:cubicBezTo>
                  <a:pt x="5592302" y="1823971"/>
                  <a:pt x="5589767" y="1824397"/>
                  <a:pt x="5587925" y="1824284"/>
                </a:cubicBezTo>
                <a:lnTo>
                  <a:pt x="5587672" y="1824077"/>
                </a:lnTo>
                <a:lnTo>
                  <a:pt x="5580212" y="1825969"/>
                </a:lnTo>
                <a:cubicBezTo>
                  <a:pt x="5567744" y="1829724"/>
                  <a:pt x="5555728" y="1833908"/>
                  <a:pt x="5544380" y="1838327"/>
                </a:cubicBezTo>
                <a:cubicBezTo>
                  <a:pt x="5531435" y="1826502"/>
                  <a:pt x="5491269" y="1850982"/>
                  <a:pt x="5490474" y="1824216"/>
                </a:cubicBezTo>
                <a:cubicBezTo>
                  <a:pt x="5475002" y="1829409"/>
                  <a:pt x="5467679" y="1841974"/>
                  <a:pt x="5469389" y="1823995"/>
                </a:cubicBezTo>
                <a:cubicBezTo>
                  <a:pt x="5464194" y="1825217"/>
                  <a:pt x="5460649" y="1824388"/>
                  <a:pt x="5457847" y="1822568"/>
                </a:cubicBezTo>
                <a:lnTo>
                  <a:pt x="5456946" y="1821634"/>
                </a:lnTo>
                <a:lnTo>
                  <a:pt x="5422623" y="1833603"/>
                </a:lnTo>
                <a:lnTo>
                  <a:pt x="5417641" y="1833220"/>
                </a:lnTo>
                <a:lnTo>
                  <a:pt x="5395812" y="1843547"/>
                </a:lnTo>
                <a:lnTo>
                  <a:pt x="5384245" y="1847534"/>
                </a:lnTo>
                <a:lnTo>
                  <a:pt x="5381575" y="1851439"/>
                </a:lnTo>
                <a:cubicBezTo>
                  <a:pt x="5378360" y="1854112"/>
                  <a:pt x="5373323" y="1855958"/>
                  <a:pt x="5364196" y="1855916"/>
                </a:cubicBezTo>
                <a:lnTo>
                  <a:pt x="5361974" y="1855383"/>
                </a:lnTo>
                <a:lnTo>
                  <a:pt x="5348482" y="1862972"/>
                </a:lnTo>
                <a:cubicBezTo>
                  <a:pt x="5344283" y="1866093"/>
                  <a:pt x="5340752" y="1869721"/>
                  <a:pt x="5338191" y="1874042"/>
                </a:cubicBezTo>
                <a:cubicBezTo>
                  <a:pt x="5284467" y="1863733"/>
                  <a:pt x="5241659" y="1890598"/>
                  <a:pt x="5187216" y="1897374"/>
                </a:cubicBezTo>
                <a:cubicBezTo>
                  <a:pt x="5128112" y="1913380"/>
                  <a:pt x="5000209" y="1958424"/>
                  <a:pt x="4979418" y="1970081"/>
                </a:cubicBezTo>
                <a:cubicBezTo>
                  <a:pt x="4961626" y="1976617"/>
                  <a:pt x="4880285" y="1980317"/>
                  <a:pt x="4888296" y="1967318"/>
                </a:cubicBezTo>
                <a:cubicBezTo>
                  <a:pt x="4837341" y="2001544"/>
                  <a:pt x="4813096" y="1980143"/>
                  <a:pt x="4752077" y="2002868"/>
                </a:cubicBezTo>
                <a:cubicBezTo>
                  <a:pt x="4711959" y="1983479"/>
                  <a:pt x="4735849" y="2003927"/>
                  <a:pt x="4698992" y="2005865"/>
                </a:cubicBezTo>
                <a:cubicBezTo>
                  <a:pt x="4713932" y="2027882"/>
                  <a:pt x="4652629" y="2000711"/>
                  <a:pt x="4656477" y="2028026"/>
                </a:cubicBezTo>
                <a:cubicBezTo>
                  <a:pt x="4649649" y="2027513"/>
                  <a:pt x="4642912" y="2026156"/>
                  <a:pt x="4636122" y="2024588"/>
                </a:cubicBezTo>
                <a:lnTo>
                  <a:pt x="4632564" y="2023781"/>
                </a:lnTo>
                <a:lnTo>
                  <a:pt x="4619336" y="2025213"/>
                </a:lnTo>
                <a:lnTo>
                  <a:pt x="4614352" y="2019789"/>
                </a:lnTo>
                <a:lnTo>
                  <a:pt x="4569544" y="2022030"/>
                </a:lnTo>
                <a:cubicBezTo>
                  <a:pt x="4550398" y="2036773"/>
                  <a:pt x="4514182" y="2030017"/>
                  <a:pt x="4484150" y="2036534"/>
                </a:cubicBezTo>
                <a:lnTo>
                  <a:pt x="4470992" y="2042470"/>
                </a:lnTo>
                <a:lnTo>
                  <a:pt x="4383921" y="2051948"/>
                </a:lnTo>
                <a:lnTo>
                  <a:pt x="4324401" y="2062236"/>
                </a:lnTo>
                <a:lnTo>
                  <a:pt x="4311690" y="2068007"/>
                </a:lnTo>
                <a:lnTo>
                  <a:pt x="4296855" y="2063078"/>
                </a:lnTo>
                <a:cubicBezTo>
                  <a:pt x="4295031" y="2061626"/>
                  <a:pt x="4293546" y="2059995"/>
                  <a:pt x="4292443" y="2058242"/>
                </a:cubicBezTo>
                <a:lnTo>
                  <a:pt x="4245098" y="2067844"/>
                </a:lnTo>
                <a:lnTo>
                  <a:pt x="4239373" y="2068113"/>
                </a:lnTo>
                <a:lnTo>
                  <a:pt x="4199908" y="2066755"/>
                </a:lnTo>
                <a:lnTo>
                  <a:pt x="4141208" y="2059740"/>
                </a:lnTo>
                <a:cubicBezTo>
                  <a:pt x="4121791" y="2054316"/>
                  <a:pt x="4104260" y="2032120"/>
                  <a:pt x="4080292" y="2043471"/>
                </a:cubicBezTo>
                <a:cubicBezTo>
                  <a:pt x="4085601" y="2030904"/>
                  <a:pt x="4051823" y="2047468"/>
                  <a:pt x="4045124" y="2036865"/>
                </a:cubicBezTo>
                <a:cubicBezTo>
                  <a:pt x="4041187" y="2028047"/>
                  <a:pt x="4030023" y="2031017"/>
                  <a:pt x="4020658" y="2029269"/>
                </a:cubicBezTo>
                <a:cubicBezTo>
                  <a:pt x="4012480" y="2021053"/>
                  <a:pt x="3967178" y="2020722"/>
                  <a:pt x="3952339" y="2024942"/>
                </a:cubicBezTo>
                <a:cubicBezTo>
                  <a:pt x="3911707" y="2042361"/>
                  <a:pt x="3869264" y="2011089"/>
                  <a:pt x="3836569" y="2024044"/>
                </a:cubicBezTo>
                <a:cubicBezTo>
                  <a:pt x="3810252" y="2022479"/>
                  <a:pt x="3801793" y="2018038"/>
                  <a:pt x="3794437" y="2015549"/>
                </a:cubicBezTo>
                <a:lnTo>
                  <a:pt x="3792431" y="2009111"/>
                </a:lnTo>
                <a:lnTo>
                  <a:pt x="3779628" y="2007348"/>
                </a:lnTo>
                <a:lnTo>
                  <a:pt x="3776751" y="2005720"/>
                </a:lnTo>
                <a:cubicBezTo>
                  <a:pt x="3771267" y="2002586"/>
                  <a:pt x="3765734" y="1999668"/>
                  <a:pt x="3759716" y="1997546"/>
                </a:cubicBezTo>
                <a:cubicBezTo>
                  <a:pt x="3750329" y="2024906"/>
                  <a:pt x="3706981" y="1984010"/>
                  <a:pt x="3710266" y="2008882"/>
                </a:cubicBezTo>
                <a:cubicBezTo>
                  <a:pt x="3675567" y="2001984"/>
                  <a:pt x="3628804" y="2032006"/>
                  <a:pt x="3601196" y="2003685"/>
                </a:cubicBezTo>
                <a:cubicBezTo>
                  <a:pt x="3548850" y="1999682"/>
                  <a:pt x="3502061" y="1991654"/>
                  <a:pt x="3446105" y="1989400"/>
                </a:cubicBezTo>
                <a:cubicBezTo>
                  <a:pt x="3401638" y="1996894"/>
                  <a:pt x="3357711" y="1971646"/>
                  <a:pt x="3324453" y="1985620"/>
                </a:cubicBezTo>
                <a:cubicBezTo>
                  <a:pt x="3275634" y="1974332"/>
                  <a:pt x="3212760" y="1975743"/>
                  <a:pt x="3170596" y="1997703"/>
                </a:cubicBezTo>
                <a:cubicBezTo>
                  <a:pt x="3117486" y="1991304"/>
                  <a:pt x="3106384" y="2007124"/>
                  <a:pt x="3062011" y="1984354"/>
                </a:cubicBezTo>
                <a:cubicBezTo>
                  <a:pt x="3057621" y="1987929"/>
                  <a:pt x="3052668" y="1990600"/>
                  <a:pt x="3047345" y="1992622"/>
                </a:cubicBezTo>
                <a:lnTo>
                  <a:pt x="3031387" y="1996757"/>
                </a:lnTo>
                <a:lnTo>
                  <a:pt x="3029603" y="1995713"/>
                </a:lnTo>
                <a:cubicBezTo>
                  <a:pt x="3021258" y="1993501"/>
                  <a:pt x="3015768" y="1994088"/>
                  <a:pt x="3011556" y="1995912"/>
                </a:cubicBezTo>
                <a:lnTo>
                  <a:pt x="2994774" y="2000163"/>
                </a:lnTo>
                <a:lnTo>
                  <a:pt x="2928374" y="2006826"/>
                </a:lnTo>
                <a:lnTo>
                  <a:pt x="2927990" y="2005707"/>
                </a:lnTo>
                <a:cubicBezTo>
                  <a:pt x="2926282" y="2003277"/>
                  <a:pt x="2923426" y="2001631"/>
                  <a:pt x="2918085" y="2001577"/>
                </a:cubicBezTo>
                <a:cubicBezTo>
                  <a:pt x="2928152" y="1984579"/>
                  <a:pt x="2915501" y="1994999"/>
                  <a:pt x="2898861" y="1996344"/>
                </a:cubicBezTo>
                <a:cubicBezTo>
                  <a:pt x="2910786" y="1970243"/>
                  <a:pt x="2862394" y="1984383"/>
                  <a:pt x="2856119" y="1969853"/>
                </a:cubicBezTo>
                <a:cubicBezTo>
                  <a:pt x="2843628" y="1971429"/>
                  <a:pt x="2830634" y="1972621"/>
                  <a:pt x="2817431" y="1973286"/>
                </a:cubicBezTo>
                <a:lnTo>
                  <a:pt x="2809697" y="1973343"/>
                </a:lnTo>
                <a:cubicBezTo>
                  <a:pt x="2809653" y="1973255"/>
                  <a:pt x="2809608" y="1973169"/>
                  <a:pt x="2809564" y="1973082"/>
                </a:cubicBezTo>
                <a:cubicBezTo>
                  <a:pt x="2807929" y="1972535"/>
                  <a:pt x="2805403" y="1972343"/>
                  <a:pt x="2801449" y="1972620"/>
                </a:cubicBezTo>
                <a:lnTo>
                  <a:pt x="2780592" y="1973556"/>
                </a:lnTo>
                <a:lnTo>
                  <a:pt x="2775569" y="1971853"/>
                </a:lnTo>
                <a:lnTo>
                  <a:pt x="2745068" y="1960376"/>
                </a:lnTo>
                <a:cubicBezTo>
                  <a:pt x="2723927" y="1957194"/>
                  <a:pt x="2679639" y="1952736"/>
                  <a:pt x="2646933" y="1949578"/>
                </a:cubicBezTo>
                <a:cubicBezTo>
                  <a:pt x="2614577" y="1953493"/>
                  <a:pt x="2585154" y="1943863"/>
                  <a:pt x="2548831" y="1941424"/>
                </a:cubicBezTo>
                <a:cubicBezTo>
                  <a:pt x="2509461" y="1952528"/>
                  <a:pt x="2489457" y="1932402"/>
                  <a:pt x="2450638" y="1929883"/>
                </a:cubicBezTo>
                <a:cubicBezTo>
                  <a:pt x="2416878" y="1949136"/>
                  <a:pt x="2422997" y="1912970"/>
                  <a:pt x="2403143" y="1905311"/>
                </a:cubicBezTo>
                <a:lnTo>
                  <a:pt x="2397526" y="1904604"/>
                </a:lnTo>
                <a:lnTo>
                  <a:pt x="2382841" y="1907407"/>
                </a:lnTo>
                <a:lnTo>
                  <a:pt x="2377427" y="1909241"/>
                </a:lnTo>
                <a:cubicBezTo>
                  <a:pt x="2373657" y="1910213"/>
                  <a:pt x="2371100" y="1910487"/>
                  <a:pt x="2369275" y="1910264"/>
                </a:cubicBezTo>
                <a:lnTo>
                  <a:pt x="2369039" y="1910041"/>
                </a:lnTo>
                <a:lnTo>
                  <a:pt x="2324870" y="1921693"/>
                </a:lnTo>
                <a:cubicBezTo>
                  <a:pt x="2312870" y="1909092"/>
                  <a:pt x="2271048" y="1931159"/>
                  <a:pt x="2272261" y="1904348"/>
                </a:cubicBezTo>
                <a:cubicBezTo>
                  <a:pt x="2256469" y="1908613"/>
                  <a:pt x="2248237" y="1920737"/>
                  <a:pt x="2251287" y="1902861"/>
                </a:cubicBezTo>
                <a:cubicBezTo>
                  <a:pt x="2246022" y="1903773"/>
                  <a:pt x="2242556" y="1902730"/>
                  <a:pt x="2239904" y="1900741"/>
                </a:cubicBezTo>
                <a:lnTo>
                  <a:pt x="2204009" y="1909662"/>
                </a:lnTo>
                <a:lnTo>
                  <a:pt x="2199075" y="1908979"/>
                </a:lnTo>
                <a:lnTo>
                  <a:pt x="2176570" y="1917995"/>
                </a:lnTo>
                <a:lnTo>
                  <a:pt x="2144169" y="1928467"/>
                </a:lnTo>
                <a:lnTo>
                  <a:pt x="2141995" y="1927802"/>
                </a:lnTo>
                <a:lnTo>
                  <a:pt x="2127994" y="1934580"/>
                </a:lnTo>
                <a:cubicBezTo>
                  <a:pt x="2123582" y="1937450"/>
                  <a:pt x="2065338" y="1940864"/>
                  <a:pt x="2062463" y="1945032"/>
                </a:cubicBezTo>
                <a:cubicBezTo>
                  <a:pt x="2009750" y="1931500"/>
                  <a:pt x="2019575" y="1955794"/>
                  <a:pt x="1964865" y="1959303"/>
                </a:cubicBezTo>
                <a:cubicBezTo>
                  <a:pt x="1928063" y="1953972"/>
                  <a:pt x="1907652" y="1958603"/>
                  <a:pt x="1848421" y="1967726"/>
                </a:cubicBezTo>
                <a:cubicBezTo>
                  <a:pt x="1808660" y="1974760"/>
                  <a:pt x="1778898" y="1997243"/>
                  <a:pt x="1726299" y="2001504"/>
                </a:cubicBezTo>
                <a:cubicBezTo>
                  <a:pt x="1673005" y="2032669"/>
                  <a:pt x="1586201" y="2019615"/>
                  <a:pt x="1523750" y="2038677"/>
                </a:cubicBezTo>
                <a:cubicBezTo>
                  <a:pt x="1485266" y="2016882"/>
                  <a:pt x="1507515" y="2038764"/>
                  <a:pt x="1470679" y="2038487"/>
                </a:cubicBezTo>
                <a:cubicBezTo>
                  <a:pt x="1483901" y="2061400"/>
                  <a:pt x="1424907" y="2030553"/>
                  <a:pt x="1426690" y="2058097"/>
                </a:cubicBezTo>
                <a:cubicBezTo>
                  <a:pt x="1419929" y="2057176"/>
                  <a:pt x="1413325" y="2055413"/>
                  <a:pt x="1406683" y="2053438"/>
                </a:cubicBezTo>
                <a:lnTo>
                  <a:pt x="1364803" y="2044063"/>
                </a:lnTo>
                <a:cubicBezTo>
                  <a:pt x="1357227" y="2043750"/>
                  <a:pt x="1349221" y="2044481"/>
                  <a:pt x="1340592" y="2046883"/>
                </a:cubicBezTo>
                <a:cubicBezTo>
                  <a:pt x="1313706" y="2065008"/>
                  <a:pt x="1259470" y="2043093"/>
                  <a:pt x="1226584" y="2066865"/>
                </a:cubicBezTo>
                <a:cubicBezTo>
                  <a:pt x="1213711" y="2073523"/>
                  <a:pt x="1169107" y="2081361"/>
                  <a:pt x="1157776" y="2075069"/>
                </a:cubicBezTo>
                <a:cubicBezTo>
                  <a:pt x="1147881" y="2075101"/>
                  <a:pt x="1138113" y="2079917"/>
                  <a:pt x="1130703" y="2072292"/>
                </a:cubicBezTo>
                <a:cubicBezTo>
                  <a:pt x="1119867" y="2063476"/>
                  <a:pt x="1093365" y="2085206"/>
                  <a:pt x="1093525" y="2072377"/>
                </a:cubicBezTo>
                <a:cubicBezTo>
                  <a:pt x="1074560" y="2087416"/>
                  <a:pt x="1048429" y="2069593"/>
                  <a:pt x="1027186" y="2067964"/>
                </a:cubicBezTo>
                <a:cubicBezTo>
                  <a:pt x="1013067" y="2082005"/>
                  <a:pt x="982424" y="2064739"/>
                  <a:pt x="939318" y="2069968"/>
                </a:cubicBezTo>
                <a:cubicBezTo>
                  <a:pt x="924013" y="2086013"/>
                  <a:pt x="941994" y="2059704"/>
                  <a:pt x="911087" y="2082975"/>
                </a:cubicBezTo>
                <a:cubicBezTo>
                  <a:pt x="909300" y="2081516"/>
                  <a:pt x="871488" y="2090155"/>
                  <a:pt x="850358" y="2092811"/>
                </a:cubicBezTo>
                <a:cubicBezTo>
                  <a:pt x="829228" y="2095467"/>
                  <a:pt x="794468" y="2089469"/>
                  <a:pt x="784309" y="2098913"/>
                </a:cubicBezTo>
                <a:cubicBezTo>
                  <a:pt x="742250" y="2110391"/>
                  <a:pt x="704708" y="2163821"/>
                  <a:pt x="656060" y="2161683"/>
                </a:cubicBezTo>
                <a:cubicBezTo>
                  <a:pt x="647028" y="2153124"/>
                  <a:pt x="580428" y="2153947"/>
                  <a:pt x="567060" y="2160730"/>
                </a:cubicBezTo>
                <a:cubicBezTo>
                  <a:pt x="541290" y="2165447"/>
                  <a:pt x="538680" y="2140870"/>
                  <a:pt x="515269" y="2159436"/>
                </a:cubicBezTo>
                <a:cubicBezTo>
                  <a:pt x="517489" y="2145685"/>
                  <a:pt x="465134" y="2161804"/>
                  <a:pt x="474542" y="2146436"/>
                </a:cubicBezTo>
                <a:cubicBezTo>
                  <a:pt x="455402" y="2137099"/>
                  <a:pt x="450760" y="2157925"/>
                  <a:pt x="432035" y="2150124"/>
                </a:cubicBezTo>
                <a:cubicBezTo>
                  <a:pt x="416021" y="2153292"/>
                  <a:pt x="399143" y="2163452"/>
                  <a:pt x="378455" y="2165441"/>
                </a:cubicBezTo>
                <a:cubicBezTo>
                  <a:pt x="353253" y="2176722"/>
                  <a:pt x="345530" y="2163751"/>
                  <a:pt x="307909" y="2162055"/>
                </a:cubicBezTo>
                <a:cubicBezTo>
                  <a:pt x="294101" y="2171852"/>
                  <a:pt x="244890" y="2169830"/>
                  <a:pt x="231590" y="2164122"/>
                </a:cubicBezTo>
                <a:cubicBezTo>
                  <a:pt x="196536" y="2171051"/>
                  <a:pt x="198497" y="2164357"/>
                  <a:pt x="157866" y="2165402"/>
                </a:cubicBezTo>
                <a:cubicBezTo>
                  <a:pt x="116399" y="2180081"/>
                  <a:pt x="90508" y="2162154"/>
                  <a:pt x="47102" y="2163358"/>
                </a:cubicBezTo>
                <a:cubicBezTo>
                  <a:pt x="27824" y="2176027"/>
                  <a:pt x="19562" y="2169634"/>
                  <a:pt x="11656" y="2160770"/>
                </a:cubicBezTo>
                <a:lnTo>
                  <a:pt x="0" y="2148979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0D3E853-5BA0-4B6E-A74E-5C1FC753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-27912"/>
            <a:ext cx="11160425" cy="2171208"/>
          </a:xfrm>
          <a:custGeom>
            <a:avLst/>
            <a:gdLst>
              <a:gd name="connsiteX0" fmla="*/ 0 w 11160425"/>
              <a:gd name="connsiteY0" fmla="*/ 0 h 2171208"/>
              <a:gd name="connsiteX1" fmla="*/ 11160425 w 11160425"/>
              <a:gd name="connsiteY1" fmla="*/ 0 h 2171208"/>
              <a:gd name="connsiteX2" fmla="*/ 11159734 w 11160425"/>
              <a:gd name="connsiteY2" fmla="*/ 479 h 2171208"/>
              <a:gd name="connsiteX3" fmla="*/ 11121828 w 11160425"/>
              <a:gd name="connsiteY3" fmla="*/ 34789 h 2171208"/>
              <a:gd name="connsiteX4" fmla="*/ 11017543 w 11160425"/>
              <a:gd name="connsiteY4" fmla="*/ 66582 h 2171208"/>
              <a:gd name="connsiteX5" fmla="*/ 10922865 w 11160425"/>
              <a:gd name="connsiteY5" fmla="*/ 74271 h 2171208"/>
              <a:gd name="connsiteX6" fmla="*/ 10870004 w 11160425"/>
              <a:gd name="connsiteY6" fmla="*/ 100959 h 2171208"/>
              <a:gd name="connsiteX7" fmla="*/ 10752266 w 11160425"/>
              <a:gd name="connsiteY7" fmla="*/ 138250 h 2171208"/>
              <a:gd name="connsiteX8" fmla="*/ 10673821 w 11160425"/>
              <a:gd name="connsiteY8" fmla="*/ 127209 h 2171208"/>
              <a:gd name="connsiteX9" fmla="*/ 10583628 w 11160425"/>
              <a:gd name="connsiteY9" fmla="*/ 190850 h 2171208"/>
              <a:gd name="connsiteX10" fmla="*/ 10455531 w 11160425"/>
              <a:gd name="connsiteY10" fmla="*/ 205196 h 2171208"/>
              <a:gd name="connsiteX11" fmla="*/ 10372214 w 11160425"/>
              <a:gd name="connsiteY11" fmla="*/ 226573 h 2171208"/>
              <a:gd name="connsiteX12" fmla="*/ 10185130 w 11160425"/>
              <a:gd name="connsiteY12" fmla="*/ 277903 h 2171208"/>
              <a:gd name="connsiteX13" fmla="*/ 10006577 w 11160425"/>
              <a:gd name="connsiteY13" fmla="*/ 328627 h 2171208"/>
              <a:gd name="connsiteX14" fmla="*/ 9908235 w 11160425"/>
              <a:gd name="connsiteY14" fmla="*/ 356638 h 2171208"/>
              <a:gd name="connsiteX15" fmla="*/ 9749477 w 11160425"/>
              <a:gd name="connsiteY15" fmla="*/ 412155 h 2171208"/>
              <a:gd name="connsiteX16" fmla="*/ 9703003 w 11160425"/>
              <a:gd name="connsiteY16" fmla="*/ 421886 h 2171208"/>
              <a:gd name="connsiteX17" fmla="*/ 9675483 w 11160425"/>
              <a:gd name="connsiteY17" fmla="*/ 429342 h 2171208"/>
              <a:gd name="connsiteX18" fmla="*/ 9620036 w 11160425"/>
              <a:gd name="connsiteY18" fmla="*/ 464774 h 2171208"/>
              <a:gd name="connsiteX19" fmla="*/ 9452920 w 11160425"/>
              <a:gd name="connsiteY19" fmla="*/ 513588 h 2171208"/>
              <a:gd name="connsiteX20" fmla="*/ 9339758 w 11160425"/>
              <a:gd name="connsiteY20" fmla="*/ 538315 h 2171208"/>
              <a:gd name="connsiteX21" fmla="*/ 9162197 w 11160425"/>
              <a:gd name="connsiteY21" fmla="*/ 584298 h 2171208"/>
              <a:gd name="connsiteX22" fmla="*/ 9041656 w 11160425"/>
              <a:gd name="connsiteY22" fmla="*/ 615184 h 2171208"/>
              <a:gd name="connsiteX23" fmla="*/ 8933630 w 11160425"/>
              <a:gd name="connsiteY23" fmla="*/ 658151 h 2171208"/>
              <a:gd name="connsiteX24" fmla="*/ 8890917 w 11160425"/>
              <a:gd name="connsiteY24" fmla="*/ 695005 h 2171208"/>
              <a:gd name="connsiteX25" fmla="*/ 8805835 w 11160425"/>
              <a:gd name="connsiteY25" fmla="*/ 775028 h 2171208"/>
              <a:gd name="connsiteX26" fmla="*/ 8796649 w 11160425"/>
              <a:gd name="connsiteY26" fmla="*/ 786216 h 2171208"/>
              <a:gd name="connsiteX27" fmla="*/ 8788653 w 11160425"/>
              <a:gd name="connsiteY27" fmla="*/ 782398 h 2171208"/>
              <a:gd name="connsiteX28" fmla="*/ 8769129 w 11160425"/>
              <a:gd name="connsiteY28" fmla="*/ 791648 h 2171208"/>
              <a:gd name="connsiteX29" fmla="*/ 8724049 w 11160425"/>
              <a:gd name="connsiteY29" fmla="*/ 780662 h 2171208"/>
              <a:gd name="connsiteX30" fmla="*/ 8687087 w 11160425"/>
              <a:gd name="connsiteY30" fmla="*/ 809641 h 2171208"/>
              <a:gd name="connsiteX31" fmla="*/ 8668059 w 11160425"/>
              <a:gd name="connsiteY31" fmla="*/ 830123 h 2171208"/>
              <a:gd name="connsiteX32" fmla="*/ 8646808 w 11160425"/>
              <a:gd name="connsiteY32" fmla="*/ 834415 h 2171208"/>
              <a:gd name="connsiteX33" fmla="*/ 8634346 w 11160425"/>
              <a:gd name="connsiteY33" fmla="*/ 848454 h 2171208"/>
              <a:gd name="connsiteX34" fmla="*/ 8612455 w 11160425"/>
              <a:gd name="connsiteY34" fmla="*/ 848442 h 2171208"/>
              <a:gd name="connsiteX35" fmla="*/ 8527938 w 11160425"/>
              <a:gd name="connsiteY35" fmla="*/ 879567 h 2171208"/>
              <a:gd name="connsiteX36" fmla="*/ 8511302 w 11160425"/>
              <a:gd name="connsiteY36" fmla="*/ 884414 h 2171208"/>
              <a:gd name="connsiteX37" fmla="*/ 8503670 w 11160425"/>
              <a:gd name="connsiteY37" fmla="*/ 893442 h 2171208"/>
              <a:gd name="connsiteX38" fmla="*/ 8480127 w 11160425"/>
              <a:gd name="connsiteY38" fmla="*/ 903942 h 2171208"/>
              <a:gd name="connsiteX39" fmla="*/ 8471039 w 11160425"/>
              <a:gd name="connsiteY39" fmla="*/ 901136 h 2171208"/>
              <a:gd name="connsiteX40" fmla="*/ 8470408 w 11160425"/>
              <a:gd name="connsiteY40" fmla="*/ 905572 h 2171208"/>
              <a:gd name="connsiteX41" fmla="*/ 8438518 w 11160425"/>
              <a:gd name="connsiteY41" fmla="*/ 923274 h 2171208"/>
              <a:gd name="connsiteX42" fmla="*/ 8369793 w 11160425"/>
              <a:gd name="connsiteY42" fmla="*/ 961709 h 2171208"/>
              <a:gd name="connsiteX43" fmla="*/ 8352510 w 11160425"/>
              <a:gd name="connsiteY43" fmla="*/ 971108 h 2171208"/>
              <a:gd name="connsiteX44" fmla="*/ 8336092 w 11160425"/>
              <a:gd name="connsiteY44" fmla="*/ 972364 h 2171208"/>
              <a:gd name="connsiteX45" fmla="*/ 8248439 w 11160425"/>
              <a:gd name="connsiteY45" fmla="*/ 994273 h 2171208"/>
              <a:gd name="connsiteX46" fmla="*/ 8226654 w 11160425"/>
              <a:gd name="connsiteY46" fmla="*/ 995152 h 2171208"/>
              <a:gd name="connsiteX47" fmla="*/ 8216356 w 11160425"/>
              <a:gd name="connsiteY47" fmla="*/ 990246 h 2171208"/>
              <a:gd name="connsiteX48" fmla="*/ 8184675 w 11160425"/>
              <a:gd name="connsiteY48" fmla="*/ 1009213 h 2171208"/>
              <a:gd name="connsiteX49" fmla="*/ 8133494 w 11160425"/>
              <a:gd name="connsiteY49" fmla="*/ 1027796 h 2171208"/>
              <a:gd name="connsiteX50" fmla="*/ 8109620 w 11160425"/>
              <a:gd name="connsiteY50" fmla="*/ 1038733 h 2171208"/>
              <a:gd name="connsiteX51" fmla="*/ 8088480 w 11160425"/>
              <a:gd name="connsiteY51" fmla="*/ 1038849 h 2171208"/>
              <a:gd name="connsiteX52" fmla="*/ 7972563 w 11160425"/>
              <a:gd name="connsiteY52" fmla="*/ 1059837 h 2171208"/>
              <a:gd name="connsiteX53" fmla="*/ 7944674 w 11160425"/>
              <a:gd name="connsiteY53" fmla="*/ 1058940 h 2171208"/>
              <a:gd name="connsiteX54" fmla="*/ 7929511 w 11160425"/>
              <a:gd name="connsiteY54" fmla="*/ 1049490 h 2171208"/>
              <a:gd name="connsiteX55" fmla="*/ 7920539 w 11160425"/>
              <a:gd name="connsiteY55" fmla="*/ 1055586 h 2171208"/>
              <a:gd name="connsiteX56" fmla="*/ 7850641 w 11160425"/>
              <a:gd name="connsiteY56" fmla="*/ 1069274 h 2171208"/>
              <a:gd name="connsiteX57" fmla="*/ 7805277 w 11160425"/>
              <a:gd name="connsiteY57" fmla="*/ 1079284 h 2171208"/>
              <a:gd name="connsiteX58" fmla="*/ 7721021 w 11160425"/>
              <a:gd name="connsiteY58" fmla="*/ 1107343 h 2171208"/>
              <a:gd name="connsiteX59" fmla="*/ 7670271 w 11160425"/>
              <a:gd name="connsiteY59" fmla="*/ 1118487 h 2171208"/>
              <a:gd name="connsiteX60" fmla="*/ 7639863 w 11160425"/>
              <a:gd name="connsiteY60" fmla="*/ 1124977 h 2171208"/>
              <a:gd name="connsiteX61" fmla="*/ 7562935 w 11160425"/>
              <a:gd name="connsiteY61" fmla="*/ 1155344 h 2171208"/>
              <a:gd name="connsiteX62" fmla="*/ 7445235 w 11160425"/>
              <a:gd name="connsiteY62" fmla="*/ 1237666 h 2171208"/>
              <a:gd name="connsiteX63" fmla="*/ 7406141 w 11160425"/>
              <a:gd name="connsiteY63" fmla="*/ 1253580 h 2171208"/>
              <a:gd name="connsiteX64" fmla="*/ 7398282 w 11160425"/>
              <a:gd name="connsiteY64" fmla="*/ 1251610 h 2171208"/>
              <a:gd name="connsiteX65" fmla="*/ 7352783 w 11160425"/>
              <a:gd name="connsiteY65" fmla="*/ 1290294 h 2171208"/>
              <a:gd name="connsiteX66" fmla="*/ 7268660 w 11160425"/>
              <a:gd name="connsiteY66" fmla="*/ 1313047 h 2171208"/>
              <a:gd name="connsiteX67" fmla="*/ 7202350 w 11160425"/>
              <a:gd name="connsiteY67" fmla="*/ 1324792 h 2171208"/>
              <a:gd name="connsiteX68" fmla="*/ 7166396 w 11160425"/>
              <a:gd name="connsiteY68" fmla="*/ 1333719 h 2171208"/>
              <a:gd name="connsiteX69" fmla="*/ 7138872 w 11160425"/>
              <a:gd name="connsiteY69" fmla="*/ 1337619 h 2171208"/>
              <a:gd name="connsiteX70" fmla="*/ 7076136 w 11160425"/>
              <a:gd name="connsiteY70" fmla="*/ 1361516 h 2171208"/>
              <a:gd name="connsiteX71" fmla="*/ 6975206 w 11160425"/>
              <a:gd name="connsiteY71" fmla="*/ 1406971 h 2171208"/>
              <a:gd name="connsiteX72" fmla="*/ 6953100 w 11160425"/>
              <a:gd name="connsiteY72" fmla="*/ 1415319 h 2171208"/>
              <a:gd name="connsiteX73" fmla="*/ 6931644 w 11160425"/>
              <a:gd name="connsiteY73" fmla="*/ 1417217 h 2171208"/>
              <a:gd name="connsiteX74" fmla="*/ 6924527 w 11160425"/>
              <a:gd name="connsiteY74" fmla="*/ 1413058 h 2171208"/>
              <a:gd name="connsiteX75" fmla="*/ 6911975 w 11160425"/>
              <a:gd name="connsiteY75" fmla="*/ 1416802 h 2171208"/>
              <a:gd name="connsiteX76" fmla="*/ 6908122 w 11160425"/>
              <a:gd name="connsiteY76" fmla="*/ 1416695 h 2171208"/>
              <a:gd name="connsiteX77" fmla="*/ 6886549 w 11160425"/>
              <a:gd name="connsiteY77" fmla="*/ 1417185 h 2171208"/>
              <a:gd name="connsiteX78" fmla="*/ 6853233 w 11160425"/>
              <a:gd name="connsiteY78" fmla="*/ 1445633 h 2171208"/>
              <a:gd name="connsiteX79" fmla="*/ 6801763 w 11160425"/>
              <a:gd name="connsiteY79" fmla="*/ 1458092 h 2171208"/>
              <a:gd name="connsiteX80" fmla="*/ 6573324 w 11160425"/>
              <a:gd name="connsiteY80" fmla="*/ 1508615 h 2171208"/>
              <a:gd name="connsiteX81" fmla="*/ 6512587 w 11160425"/>
              <a:gd name="connsiteY81" fmla="*/ 1580769 h 2171208"/>
              <a:gd name="connsiteX82" fmla="*/ 6412227 w 11160425"/>
              <a:gd name="connsiteY82" fmla="*/ 1635850 h 2171208"/>
              <a:gd name="connsiteX83" fmla="*/ 6271766 w 11160425"/>
              <a:gd name="connsiteY83" fmla="*/ 1685125 h 2171208"/>
              <a:gd name="connsiteX84" fmla="*/ 6265986 w 11160425"/>
              <a:gd name="connsiteY84" fmla="*/ 1697342 h 2171208"/>
              <a:gd name="connsiteX85" fmla="*/ 6255634 w 11160425"/>
              <a:gd name="connsiteY85" fmla="*/ 1706889 h 2171208"/>
              <a:gd name="connsiteX86" fmla="*/ 6253215 w 11160425"/>
              <a:gd name="connsiteY86" fmla="*/ 1706796 h 2171208"/>
              <a:gd name="connsiteX87" fmla="*/ 6237762 w 11160425"/>
              <a:gd name="connsiteY87" fmla="*/ 1714142 h 2171208"/>
              <a:gd name="connsiteX88" fmla="*/ 6236677 w 11160425"/>
              <a:gd name="connsiteY88" fmla="*/ 1718276 h 2171208"/>
              <a:gd name="connsiteX89" fmla="*/ 6226797 w 11160425"/>
              <a:gd name="connsiteY89" fmla="*/ 1724108 h 2171208"/>
              <a:gd name="connsiteX90" fmla="*/ 6209271 w 11160425"/>
              <a:gd name="connsiteY90" fmla="*/ 1737729 h 2171208"/>
              <a:gd name="connsiteX91" fmla="*/ 6204173 w 11160425"/>
              <a:gd name="connsiteY91" fmla="*/ 1738278 h 2171208"/>
              <a:gd name="connsiteX92" fmla="*/ 6174905 w 11160425"/>
              <a:gd name="connsiteY92" fmla="*/ 1755709 h 2171208"/>
              <a:gd name="connsiteX93" fmla="*/ 6173639 w 11160425"/>
              <a:gd name="connsiteY93" fmla="*/ 1755000 h 2171208"/>
              <a:gd name="connsiteX94" fmla="*/ 6161616 w 11160425"/>
              <a:gd name="connsiteY94" fmla="*/ 1755765 h 2171208"/>
              <a:gd name="connsiteX95" fmla="*/ 6140607 w 11160425"/>
              <a:gd name="connsiteY95" fmla="*/ 1759396 h 2171208"/>
              <a:gd name="connsiteX96" fmla="*/ 6081475 w 11160425"/>
              <a:gd name="connsiteY96" fmla="*/ 1756019 h 2171208"/>
              <a:gd name="connsiteX97" fmla="*/ 6050866 w 11160425"/>
              <a:gd name="connsiteY97" fmla="*/ 1774087 h 2171208"/>
              <a:gd name="connsiteX98" fmla="*/ 6044220 w 11160425"/>
              <a:gd name="connsiteY98" fmla="*/ 1777214 h 2171208"/>
              <a:gd name="connsiteX99" fmla="*/ 6043887 w 11160425"/>
              <a:gd name="connsiteY99" fmla="*/ 1777065 h 2171208"/>
              <a:gd name="connsiteX100" fmla="*/ 6036477 w 11160425"/>
              <a:gd name="connsiteY100" fmla="*/ 1779944 h 2171208"/>
              <a:gd name="connsiteX101" fmla="*/ 6032103 w 11160425"/>
              <a:gd name="connsiteY101" fmla="*/ 1782912 h 2171208"/>
              <a:gd name="connsiteX102" fmla="*/ 5998476 w 11160425"/>
              <a:gd name="connsiteY102" fmla="*/ 1768243 h 2171208"/>
              <a:gd name="connsiteX103" fmla="*/ 5955839 w 11160425"/>
              <a:gd name="connsiteY103" fmla="*/ 1778447 h 2171208"/>
              <a:gd name="connsiteX104" fmla="*/ 5855319 w 11160425"/>
              <a:gd name="connsiteY104" fmla="*/ 1791242 h 2171208"/>
              <a:gd name="connsiteX105" fmla="*/ 5756488 w 11160425"/>
              <a:gd name="connsiteY105" fmla="*/ 1807118 h 2171208"/>
              <a:gd name="connsiteX106" fmla="*/ 5721040 w 11160425"/>
              <a:gd name="connsiteY106" fmla="*/ 1814422 h 2171208"/>
              <a:gd name="connsiteX107" fmla="*/ 5656374 w 11160425"/>
              <a:gd name="connsiteY107" fmla="*/ 1820581 h 2171208"/>
              <a:gd name="connsiteX108" fmla="*/ 5625840 w 11160425"/>
              <a:gd name="connsiteY108" fmla="*/ 1819147 h 2171208"/>
              <a:gd name="connsiteX109" fmla="*/ 5624659 w 11160425"/>
              <a:gd name="connsiteY109" fmla="*/ 1819815 h 2171208"/>
              <a:gd name="connsiteX110" fmla="*/ 5621418 w 11160425"/>
              <a:gd name="connsiteY110" fmla="*/ 1817320 h 2171208"/>
              <a:gd name="connsiteX111" fmla="*/ 5615750 w 11160425"/>
              <a:gd name="connsiteY111" fmla="*/ 1816954 h 2171208"/>
              <a:gd name="connsiteX112" fmla="*/ 5601275 w 11160425"/>
              <a:gd name="connsiteY112" fmla="*/ 1820626 h 2171208"/>
              <a:gd name="connsiteX113" fmla="*/ 5595999 w 11160425"/>
              <a:gd name="connsiteY113" fmla="*/ 1822776 h 2171208"/>
              <a:gd name="connsiteX114" fmla="*/ 5587925 w 11160425"/>
              <a:gd name="connsiteY114" fmla="*/ 1824284 h 2171208"/>
              <a:gd name="connsiteX115" fmla="*/ 5587672 w 11160425"/>
              <a:gd name="connsiteY115" fmla="*/ 1824077 h 2171208"/>
              <a:gd name="connsiteX116" fmla="*/ 5580212 w 11160425"/>
              <a:gd name="connsiteY116" fmla="*/ 1825969 h 2171208"/>
              <a:gd name="connsiteX117" fmla="*/ 5544380 w 11160425"/>
              <a:gd name="connsiteY117" fmla="*/ 1838327 h 2171208"/>
              <a:gd name="connsiteX118" fmla="*/ 5490474 w 11160425"/>
              <a:gd name="connsiteY118" fmla="*/ 1824216 h 2171208"/>
              <a:gd name="connsiteX119" fmla="*/ 5469389 w 11160425"/>
              <a:gd name="connsiteY119" fmla="*/ 1823995 h 2171208"/>
              <a:gd name="connsiteX120" fmla="*/ 5457847 w 11160425"/>
              <a:gd name="connsiteY120" fmla="*/ 1822568 h 2171208"/>
              <a:gd name="connsiteX121" fmla="*/ 5456946 w 11160425"/>
              <a:gd name="connsiteY121" fmla="*/ 1821634 h 2171208"/>
              <a:gd name="connsiteX122" fmla="*/ 5422623 w 11160425"/>
              <a:gd name="connsiteY122" fmla="*/ 1833603 h 2171208"/>
              <a:gd name="connsiteX123" fmla="*/ 5417641 w 11160425"/>
              <a:gd name="connsiteY123" fmla="*/ 1833220 h 2171208"/>
              <a:gd name="connsiteX124" fmla="*/ 5395812 w 11160425"/>
              <a:gd name="connsiteY124" fmla="*/ 1843547 h 2171208"/>
              <a:gd name="connsiteX125" fmla="*/ 5384245 w 11160425"/>
              <a:gd name="connsiteY125" fmla="*/ 1847534 h 2171208"/>
              <a:gd name="connsiteX126" fmla="*/ 5381575 w 11160425"/>
              <a:gd name="connsiteY126" fmla="*/ 1851439 h 2171208"/>
              <a:gd name="connsiteX127" fmla="*/ 5364196 w 11160425"/>
              <a:gd name="connsiteY127" fmla="*/ 1855916 h 2171208"/>
              <a:gd name="connsiteX128" fmla="*/ 5361974 w 11160425"/>
              <a:gd name="connsiteY128" fmla="*/ 1855383 h 2171208"/>
              <a:gd name="connsiteX129" fmla="*/ 5348482 w 11160425"/>
              <a:gd name="connsiteY129" fmla="*/ 1862972 h 2171208"/>
              <a:gd name="connsiteX130" fmla="*/ 5338191 w 11160425"/>
              <a:gd name="connsiteY130" fmla="*/ 1874042 h 2171208"/>
              <a:gd name="connsiteX131" fmla="*/ 5187216 w 11160425"/>
              <a:gd name="connsiteY131" fmla="*/ 1897374 h 2171208"/>
              <a:gd name="connsiteX132" fmla="*/ 4979418 w 11160425"/>
              <a:gd name="connsiteY132" fmla="*/ 1970081 h 2171208"/>
              <a:gd name="connsiteX133" fmla="*/ 4888296 w 11160425"/>
              <a:gd name="connsiteY133" fmla="*/ 1967318 h 2171208"/>
              <a:gd name="connsiteX134" fmla="*/ 4752077 w 11160425"/>
              <a:gd name="connsiteY134" fmla="*/ 2002868 h 2171208"/>
              <a:gd name="connsiteX135" fmla="*/ 4698992 w 11160425"/>
              <a:gd name="connsiteY135" fmla="*/ 2005865 h 2171208"/>
              <a:gd name="connsiteX136" fmla="*/ 4656477 w 11160425"/>
              <a:gd name="connsiteY136" fmla="*/ 2028026 h 2171208"/>
              <a:gd name="connsiteX137" fmla="*/ 4636122 w 11160425"/>
              <a:gd name="connsiteY137" fmla="*/ 2024588 h 2171208"/>
              <a:gd name="connsiteX138" fmla="*/ 4632564 w 11160425"/>
              <a:gd name="connsiteY138" fmla="*/ 2023781 h 2171208"/>
              <a:gd name="connsiteX139" fmla="*/ 4619336 w 11160425"/>
              <a:gd name="connsiteY139" fmla="*/ 2025213 h 2171208"/>
              <a:gd name="connsiteX140" fmla="*/ 4614352 w 11160425"/>
              <a:gd name="connsiteY140" fmla="*/ 2019789 h 2171208"/>
              <a:gd name="connsiteX141" fmla="*/ 4569544 w 11160425"/>
              <a:gd name="connsiteY141" fmla="*/ 2022030 h 2171208"/>
              <a:gd name="connsiteX142" fmla="*/ 4484150 w 11160425"/>
              <a:gd name="connsiteY142" fmla="*/ 2036534 h 2171208"/>
              <a:gd name="connsiteX143" fmla="*/ 4470992 w 11160425"/>
              <a:gd name="connsiteY143" fmla="*/ 2042470 h 2171208"/>
              <a:gd name="connsiteX144" fmla="*/ 4383921 w 11160425"/>
              <a:gd name="connsiteY144" fmla="*/ 2051948 h 2171208"/>
              <a:gd name="connsiteX145" fmla="*/ 4324401 w 11160425"/>
              <a:gd name="connsiteY145" fmla="*/ 2062236 h 2171208"/>
              <a:gd name="connsiteX146" fmla="*/ 4311690 w 11160425"/>
              <a:gd name="connsiteY146" fmla="*/ 2068007 h 2171208"/>
              <a:gd name="connsiteX147" fmla="*/ 4296855 w 11160425"/>
              <a:gd name="connsiteY147" fmla="*/ 2063078 h 2171208"/>
              <a:gd name="connsiteX148" fmla="*/ 4292443 w 11160425"/>
              <a:gd name="connsiteY148" fmla="*/ 2058242 h 2171208"/>
              <a:gd name="connsiteX149" fmla="*/ 4245098 w 11160425"/>
              <a:gd name="connsiteY149" fmla="*/ 2067844 h 2171208"/>
              <a:gd name="connsiteX150" fmla="*/ 4239373 w 11160425"/>
              <a:gd name="connsiteY150" fmla="*/ 2068113 h 2171208"/>
              <a:gd name="connsiteX151" fmla="*/ 4199908 w 11160425"/>
              <a:gd name="connsiteY151" fmla="*/ 2066755 h 2171208"/>
              <a:gd name="connsiteX152" fmla="*/ 4141208 w 11160425"/>
              <a:gd name="connsiteY152" fmla="*/ 2059740 h 2171208"/>
              <a:gd name="connsiteX153" fmla="*/ 4080292 w 11160425"/>
              <a:gd name="connsiteY153" fmla="*/ 2043471 h 2171208"/>
              <a:gd name="connsiteX154" fmla="*/ 4045124 w 11160425"/>
              <a:gd name="connsiteY154" fmla="*/ 2036865 h 2171208"/>
              <a:gd name="connsiteX155" fmla="*/ 4020658 w 11160425"/>
              <a:gd name="connsiteY155" fmla="*/ 2029269 h 2171208"/>
              <a:gd name="connsiteX156" fmla="*/ 3952339 w 11160425"/>
              <a:gd name="connsiteY156" fmla="*/ 2024942 h 2171208"/>
              <a:gd name="connsiteX157" fmla="*/ 3836569 w 11160425"/>
              <a:gd name="connsiteY157" fmla="*/ 2024044 h 2171208"/>
              <a:gd name="connsiteX158" fmla="*/ 3794437 w 11160425"/>
              <a:gd name="connsiteY158" fmla="*/ 2015549 h 2171208"/>
              <a:gd name="connsiteX159" fmla="*/ 3792431 w 11160425"/>
              <a:gd name="connsiteY159" fmla="*/ 2009111 h 2171208"/>
              <a:gd name="connsiteX160" fmla="*/ 3779628 w 11160425"/>
              <a:gd name="connsiteY160" fmla="*/ 2007348 h 2171208"/>
              <a:gd name="connsiteX161" fmla="*/ 3776751 w 11160425"/>
              <a:gd name="connsiteY161" fmla="*/ 2005720 h 2171208"/>
              <a:gd name="connsiteX162" fmla="*/ 3759716 w 11160425"/>
              <a:gd name="connsiteY162" fmla="*/ 1997546 h 2171208"/>
              <a:gd name="connsiteX163" fmla="*/ 3710266 w 11160425"/>
              <a:gd name="connsiteY163" fmla="*/ 2008882 h 2171208"/>
              <a:gd name="connsiteX164" fmla="*/ 3601196 w 11160425"/>
              <a:gd name="connsiteY164" fmla="*/ 2003685 h 2171208"/>
              <a:gd name="connsiteX165" fmla="*/ 3446105 w 11160425"/>
              <a:gd name="connsiteY165" fmla="*/ 1989400 h 2171208"/>
              <a:gd name="connsiteX166" fmla="*/ 3324453 w 11160425"/>
              <a:gd name="connsiteY166" fmla="*/ 1985620 h 2171208"/>
              <a:gd name="connsiteX167" fmla="*/ 3170596 w 11160425"/>
              <a:gd name="connsiteY167" fmla="*/ 1997703 h 2171208"/>
              <a:gd name="connsiteX168" fmla="*/ 3062011 w 11160425"/>
              <a:gd name="connsiteY168" fmla="*/ 1984354 h 2171208"/>
              <a:gd name="connsiteX169" fmla="*/ 3047345 w 11160425"/>
              <a:gd name="connsiteY169" fmla="*/ 1992622 h 2171208"/>
              <a:gd name="connsiteX170" fmla="*/ 3031387 w 11160425"/>
              <a:gd name="connsiteY170" fmla="*/ 1996757 h 2171208"/>
              <a:gd name="connsiteX171" fmla="*/ 3029603 w 11160425"/>
              <a:gd name="connsiteY171" fmla="*/ 1995713 h 2171208"/>
              <a:gd name="connsiteX172" fmla="*/ 3011556 w 11160425"/>
              <a:gd name="connsiteY172" fmla="*/ 1995912 h 2171208"/>
              <a:gd name="connsiteX173" fmla="*/ 2994774 w 11160425"/>
              <a:gd name="connsiteY173" fmla="*/ 2000163 h 2171208"/>
              <a:gd name="connsiteX174" fmla="*/ 2928374 w 11160425"/>
              <a:gd name="connsiteY174" fmla="*/ 2006826 h 2171208"/>
              <a:gd name="connsiteX175" fmla="*/ 2927990 w 11160425"/>
              <a:gd name="connsiteY175" fmla="*/ 2005707 h 2171208"/>
              <a:gd name="connsiteX176" fmla="*/ 2918085 w 11160425"/>
              <a:gd name="connsiteY176" fmla="*/ 2001577 h 2171208"/>
              <a:gd name="connsiteX177" fmla="*/ 2898861 w 11160425"/>
              <a:gd name="connsiteY177" fmla="*/ 1996344 h 2171208"/>
              <a:gd name="connsiteX178" fmla="*/ 2856119 w 11160425"/>
              <a:gd name="connsiteY178" fmla="*/ 1969853 h 2171208"/>
              <a:gd name="connsiteX179" fmla="*/ 2817431 w 11160425"/>
              <a:gd name="connsiteY179" fmla="*/ 1973286 h 2171208"/>
              <a:gd name="connsiteX180" fmla="*/ 2809697 w 11160425"/>
              <a:gd name="connsiteY180" fmla="*/ 1973343 h 2171208"/>
              <a:gd name="connsiteX181" fmla="*/ 2809564 w 11160425"/>
              <a:gd name="connsiteY181" fmla="*/ 1973082 h 2171208"/>
              <a:gd name="connsiteX182" fmla="*/ 2801449 w 11160425"/>
              <a:gd name="connsiteY182" fmla="*/ 1972620 h 2171208"/>
              <a:gd name="connsiteX183" fmla="*/ 2780592 w 11160425"/>
              <a:gd name="connsiteY183" fmla="*/ 1973556 h 2171208"/>
              <a:gd name="connsiteX184" fmla="*/ 2775569 w 11160425"/>
              <a:gd name="connsiteY184" fmla="*/ 1971853 h 2171208"/>
              <a:gd name="connsiteX185" fmla="*/ 2745068 w 11160425"/>
              <a:gd name="connsiteY185" fmla="*/ 1960376 h 2171208"/>
              <a:gd name="connsiteX186" fmla="*/ 2646933 w 11160425"/>
              <a:gd name="connsiteY186" fmla="*/ 1949578 h 2171208"/>
              <a:gd name="connsiteX187" fmla="*/ 2548831 w 11160425"/>
              <a:gd name="connsiteY187" fmla="*/ 1941424 h 2171208"/>
              <a:gd name="connsiteX188" fmla="*/ 2450638 w 11160425"/>
              <a:gd name="connsiteY188" fmla="*/ 1929883 h 2171208"/>
              <a:gd name="connsiteX189" fmla="*/ 2403143 w 11160425"/>
              <a:gd name="connsiteY189" fmla="*/ 1905311 h 2171208"/>
              <a:gd name="connsiteX190" fmla="*/ 2397526 w 11160425"/>
              <a:gd name="connsiteY190" fmla="*/ 1904604 h 2171208"/>
              <a:gd name="connsiteX191" fmla="*/ 2382841 w 11160425"/>
              <a:gd name="connsiteY191" fmla="*/ 1907407 h 2171208"/>
              <a:gd name="connsiteX192" fmla="*/ 2377427 w 11160425"/>
              <a:gd name="connsiteY192" fmla="*/ 1909241 h 2171208"/>
              <a:gd name="connsiteX193" fmla="*/ 2369275 w 11160425"/>
              <a:gd name="connsiteY193" fmla="*/ 1910264 h 2171208"/>
              <a:gd name="connsiteX194" fmla="*/ 2369039 w 11160425"/>
              <a:gd name="connsiteY194" fmla="*/ 1910041 h 2171208"/>
              <a:gd name="connsiteX195" fmla="*/ 2324870 w 11160425"/>
              <a:gd name="connsiteY195" fmla="*/ 1921693 h 2171208"/>
              <a:gd name="connsiteX196" fmla="*/ 2272261 w 11160425"/>
              <a:gd name="connsiteY196" fmla="*/ 1904348 h 2171208"/>
              <a:gd name="connsiteX197" fmla="*/ 2251287 w 11160425"/>
              <a:gd name="connsiteY197" fmla="*/ 1902861 h 2171208"/>
              <a:gd name="connsiteX198" fmla="*/ 2239904 w 11160425"/>
              <a:gd name="connsiteY198" fmla="*/ 1900741 h 2171208"/>
              <a:gd name="connsiteX199" fmla="*/ 2204009 w 11160425"/>
              <a:gd name="connsiteY199" fmla="*/ 1909662 h 2171208"/>
              <a:gd name="connsiteX200" fmla="*/ 2199075 w 11160425"/>
              <a:gd name="connsiteY200" fmla="*/ 1908979 h 2171208"/>
              <a:gd name="connsiteX201" fmla="*/ 2176570 w 11160425"/>
              <a:gd name="connsiteY201" fmla="*/ 1917995 h 2171208"/>
              <a:gd name="connsiteX202" fmla="*/ 2144169 w 11160425"/>
              <a:gd name="connsiteY202" fmla="*/ 1928467 h 2171208"/>
              <a:gd name="connsiteX203" fmla="*/ 2141995 w 11160425"/>
              <a:gd name="connsiteY203" fmla="*/ 1927802 h 2171208"/>
              <a:gd name="connsiteX204" fmla="*/ 2127994 w 11160425"/>
              <a:gd name="connsiteY204" fmla="*/ 1934580 h 2171208"/>
              <a:gd name="connsiteX205" fmla="*/ 2062463 w 11160425"/>
              <a:gd name="connsiteY205" fmla="*/ 1945032 h 2171208"/>
              <a:gd name="connsiteX206" fmla="*/ 1964865 w 11160425"/>
              <a:gd name="connsiteY206" fmla="*/ 1959303 h 2171208"/>
              <a:gd name="connsiteX207" fmla="*/ 1848421 w 11160425"/>
              <a:gd name="connsiteY207" fmla="*/ 1967726 h 2171208"/>
              <a:gd name="connsiteX208" fmla="*/ 1726299 w 11160425"/>
              <a:gd name="connsiteY208" fmla="*/ 2001504 h 2171208"/>
              <a:gd name="connsiteX209" fmla="*/ 1523750 w 11160425"/>
              <a:gd name="connsiteY209" fmla="*/ 2038677 h 2171208"/>
              <a:gd name="connsiteX210" fmla="*/ 1470679 w 11160425"/>
              <a:gd name="connsiteY210" fmla="*/ 2038487 h 2171208"/>
              <a:gd name="connsiteX211" fmla="*/ 1426690 w 11160425"/>
              <a:gd name="connsiteY211" fmla="*/ 2058097 h 2171208"/>
              <a:gd name="connsiteX212" fmla="*/ 1406683 w 11160425"/>
              <a:gd name="connsiteY212" fmla="*/ 2053438 h 2171208"/>
              <a:gd name="connsiteX213" fmla="*/ 1364803 w 11160425"/>
              <a:gd name="connsiteY213" fmla="*/ 2044063 h 2171208"/>
              <a:gd name="connsiteX214" fmla="*/ 1340592 w 11160425"/>
              <a:gd name="connsiteY214" fmla="*/ 2046883 h 2171208"/>
              <a:gd name="connsiteX215" fmla="*/ 1226584 w 11160425"/>
              <a:gd name="connsiteY215" fmla="*/ 2066865 h 2171208"/>
              <a:gd name="connsiteX216" fmla="*/ 1157776 w 11160425"/>
              <a:gd name="connsiteY216" fmla="*/ 2075069 h 2171208"/>
              <a:gd name="connsiteX217" fmla="*/ 1130703 w 11160425"/>
              <a:gd name="connsiteY217" fmla="*/ 2072292 h 2171208"/>
              <a:gd name="connsiteX218" fmla="*/ 1093525 w 11160425"/>
              <a:gd name="connsiteY218" fmla="*/ 2072377 h 2171208"/>
              <a:gd name="connsiteX219" fmla="*/ 1027186 w 11160425"/>
              <a:gd name="connsiteY219" fmla="*/ 2067964 h 2171208"/>
              <a:gd name="connsiteX220" fmla="*/ 939318 w 11160425"/>
              <a:gd name="connsiteY220" fmla="*/ 2069968 h 2171208"/>
              <a:gd name="connsiteX221" fmla="*/ 911087 w 11160425"/>
              <a:gd name="connsiteY221" fmla="*/ 2082975 h 2171208"/>
              <a:gd name="connsiteX222" fmla="*/ 850358 w 11160425"/>
              <a:gd name="connsiteY222" fmla="*/ 2092811 h 2171208"/>
              <a:gd name="connsiteX223" fmla="*/ 784309 w 11160425"/>
              <a:gd name="connsiteY223" fmla="*/ 2098913 h 2171208"/>
              <a:gd name="connsiteX224" fmla="*/ 656060 w 11160425"/>
              <a:gd name="connsiteY224" fmla="*/ 2161683 h 2171208"/>
              <a:gd name="connsiteX225" fmla="*/ 567060 w 11160425"/>
              <a:gd name="connsiteY225" fmla="*/ 2160730 h 2171208"/>
              <a:gd name="connsiteX226" fmla="*/ 515269 w 11160425"/>
              <a:gd name="connsiteY226" fmla="*/ 2159436 h 2171208"/>
              <a:gd name="connsiteX227" fmla="*/ 474542 w 11160425"/>
              <a:gd name="connsiteY227" fmla="*/ 2146436 h 2171208"/>
              <a:gd name="connsiteX228" fmla="*/ 432035 w 11160425"/>
              <a:gd name="connsiteY228" fmla="*/ 2150124 h 2171208"/>
              <a:gd name="connsiteX229" fmla="*/ 378455 w 11160425"/>
              <a:gd name="connsiteY229" fmla="*/ 2165441 h 2171208"/>
              <a:gd name="connsiteX230" fmla="*/ 307909 w 11160425"/>
              <a:gd name="connsiteY230" fmla="*/ 2162055 h 2171208"/>
              <a:gd name="connsiteX231" fmla="*/ 231590 w 11160425"/>
              <a:gd name="connsiteY231" fmla="*/ 2164122 h 2171208"/>
              <a:gd name="connsiteX232" fmla="*/ 157866 w 11160425"/>
              <a:gd name="connsiteY232" fmla="*/ 2165402 h 2171208"/>
              <a:gd name="connsiteX233" fmla="*/ 47102 w 11160425"/>
              <a:gd name="connsiteY233" fmla="*/ 2163358 h 2171208"/>
              <a:gd name="connsiteX234" fmla="*/ 11656 w 11160425"/>
              <a:gd name="connsiteY234" fmla="*/ 2160770 h 2171208"/>
              <a:gd name="connsiteX235" fmla="*/ 0 w 11160425"/>
              <a:gd name="connsiteY235" fmla="*/ 2148979 h 217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160425" h="2171208">
                <a:moveTo>
                  <a:pt x="0" y="0"/>
                </a:moveTo>
                <a:lnTo>
                  <a:pt x="11160425" y="0"/>
                </a:lnTo>
                <a:lnTo>
                  <a:pt x="11159734" y="479"/>
                </a:lnTo>
                <a:cubicBezTo>
                  <a:pt x="11148609" y="13215"/>
                  <a:pt x="11145526" y="23772"/>
                  <a:pt x="11121828" y="34789"/>
                </a:cubicBezTo>
                <a:cubicBezTo>
                  <a:pt x="11098130" y="45806"/>
                  <a:pt x="11067703" y="77648"/>
                  <a:pt x="11017543" y="66582"/>
                </a:cubicBezTo>
                <a:cubicBezTo>
                  <a:pt x="10999713" y="58356"/>
                  <a:pt x="10947455" y="68542"/>
                  <a:pt x="10922865" y="74271"/>
                </a:cubicBezTo>
                <a:cubicBezTo>
                  <a:pt x="10898275" y="80000"/>
                  <a:pt x="10884055" y="109749"/>
                  <a:pt x="10870004" y="100959"/>
                </a:cubicBezTo>
                <a:cubicBezTo>
                  <a:pt x="10833512" y="107581"/>
                  <a:pt x="10780081" y="145063"/>
                  <a:pt x="10752266" y="138250"/>
                </a:cubicBezTo>
                <a:cubicBezTo>
                  <a:pt x="10741459" y="121366"/>
                  <a:pt x="10698175" y="130002"/>
                  <a:pt x="10673821" y="127209"/>
                </a:cubicBezTo>
                <a:cubicBezTo>
                  <a:pt x="10623964" y="156774"/>
                  <a:pt x="10616211" y="189862"/>
                  <a:pt x="10583628" y="190850"/>
                </a:cubicBezTo>
                <a:cubicBezTo>
                  <a:pt x="10561212" y="190513"/>
                  <a:pt x="10486354" y="225362"/>
                  <a:pt x="10455531" y="205196"/>
                </a:cubicBezTo>
                <a:cubicBezTo>
                  <a:pt x="10421894" y="233528"/>
                  <a:pt x="10400450" y="211247"/>
                  <a:pt x="10372214" y="226573"/>
                </a:cubicBezTo>
                <a:cubicBezTo>
                  <a:pt x="10305919" y="244536"/>
                  <a:pt x="10276543" y="279473"/>
                  <a:pt x="10185130" y="277903"/>
                </a:cubicBezTo>
                <a:cubicBezTo>
                  <a:pt x="10147983" y="295651"/>
                  <a:pt x="10081218" y="270605"/>
                  <a:pt x="10006577" y="328627"/>
                </a:cubicBezTo>
                <a:cubicBezTo>
                  <a:pt x="9959833" y="346448"/>
                  <a:pt x="9980028" y="322702"/>
                  <a:pt x="9908235" y="356638"/>
                </a:cubicBezTo>
                <a:cubicBezTo>
                  <a:pt x="9880741" y="336485"/>
                  <a:pt x="9773034" y="404054"/>
                  <a:pt x="9749477" y="412155"/>
                </a:cubicBezTo>
                <a:cubicBezTo>
                  <a:pt x="9726731" y="400338"/>
                  <a:pt x="9719990" y="415565"/>
                  <a:pt x="9703003" y="421886"/>
                </a:cubicBezTo>
                <a:cubicBezTo>
                  <a:pt x="9692958" y="413841"/>
                  <a:pt x="9678144" y="417168"/>
                  <a:pt x="9675483" y="429342"/>
                </a:cubicBezTo>
                <a:cubicBezTo>
                  <a:pt x="9688258" y="453826"/>
                  <a:pt x="9620044" y="446217"/>
                  <a:pt x="9620036" y="464774"/>
                </a:cubicBezTo>
                <a:cubicBezTo>
                  <a:pt x="9590760" y="474195"/>
                  <a:pt x="9468891" y="480857"/>
                  <a:pt x="9452920" y="513588"/>
                </a:cubicBezTo>
                <a:cubicBezTo>
                  <a:pt x="9395032" y="538666"/>
                  <a:pt x="9365430" y="532618"/>
                  <a:pt x="9339758" y="538315"/>
                </a:cubicBezTo>
                <a:cubicBezTo>
                  <a:pt x="9308179" y="538749"/>
                  <a:pt x="9271299" y="560576"/>
                  <a:pt x="9162197" y="584298"/>
                </a:cubicBezTo>
                <a:cubicBezTo>
                  <a:pt x="9146325" y="582070"/>
                  <a:pt x="9043060" y="602548"/>
                  <a:pt x="9041656" y="615184"/>
                </a:cubicBezTo>
                <a:cubicBezTo>
                  <a:pt x="9008079" y="623595"/>
                  <a:pt x="8960998" y="668145"/>
                  <a:pt x="8933630" y="658151"/>
                </a:cubicBezTo>
                <a:cubicBezTo>
                  <a:pt x="8944369" y="682387"/>
                  <a:pt x="8891269" y="669712"/>
                  <a:pt x="8890917" y="695005"/>
                </a:cubicBezTo>
                <a:cubicBezTo>
                  <a:pt x="8869618" y="714484"/>
                  <a:pt x="8819510" y="760320"/>
                  <a:pt x="8805835" y="775028"/>
                </a:cubicBezTo>
                <a:lnTo>
                  <a:pt x="8796649" y="786216"/>
                </a:lnTo>
                <a:lnTo>
                  <a:pt x="8788653" y="782398"/>
                </a:lnTo>
                <a:lnTo>
                  <a:pt x="8769129" y="791648"/>
                </a:lnTo>
                <a:cubicBezTo>
                  <a:pt x="8758362" y="791359"/>
                  <a:pt x="8737723" y="777663"/>
                  <a:pt x="8724049" y="780662"/>
                </a:cubicBezTo>
                <a:cubicBezTo>
                  <a:pt x="8696345" y="791261"/>
                  <a:pt x="8697041" y="821834"/>
                  <a:pt x="8687087" y="809641"/>
                </a:cubicBezTo>
                <a:cubicBezTo>
                  <a:pt x="8683977" y="819618"/>
                  <a:pt x="8677242" y="826011"/>
                  <a:pt x="8668059" y="830123"/>
                </a:cubicBezTo>
                <a:lnTo>
                  <a:pt x="8646808" y="834415"/>
                </a:lnTo>
                <a:lnTo>
                  <a:pt x="8634346" y="848454"/>
                </a:lnTo>
                <a:cubicBezTo>
                  <a:pt x="8628731" y="851628"/>
                  <a:pt x="8621740" y="852239"/>
                  <a:pt x="8612455" y="848442"/>
                </a:cubicBezTo>
                <a:cubicBezTo>
                  <a:pt x="8594720" y="853628"/>
                  <a:pt x="8544797" y="873572"/>
                  <a:pt x="8527938" y="879567"/>
                </a:cubicBezTo>
                <a:lnTo>
                  <a:pt x="8511302" y="884414"/>
                </a:lnTo>
                <a:lnTo>
                  <a:pt x="8503670" y="893442"/>
                </a:lnTo>
                <a:cubicBezTo>
                  <a:pt x="8496925" y="900076"/>
                  <a:pt x="8489344" y="904430"/>
                  <a:pt x="8480127" y="903942"/>
                </a:cubicBezTo>
                <a:lnTo>
                  <a:pt x="8471039" y="901136"/>
                </a:lnTo>
                <a:cubicBezTo>
                  <a:pt x="8470829" y="902615"/>
                  <a:pt x="8470618" y="904093"/>
                  <a:pt x="8470408" y="905572"/>
                </a:cubicBezTo>
                <a:cubicBezTo>
                  <a:pt x="8470227" y="912458"/>
                  <a:pt x="8467620" y="919058"/>
                  <a:pt x="8438518" y="923274"/>
                </a:cubicBezTo>
                <a:cubicBezTo>
                  <a:pt x="8420327" y="939422"/>
                  <a:pt x="8396654" y="952660"/>
                  <a:pt x="8369793" y="961709"/>
                </a:cubicBezTo>
                <a:cubicBezTo>
                  <a:pt x="8364198" y="956134"/>
                  <a:pt x="8356908" y="967996"/>
                  <a:pt x="8352510" y="971108"/>
                </a:cubicBezTo>
                <a:cubicBezTo>
                  <a:pt x="8350828" y="966958"/>
                  <a:pt x="8338752" y="967884"/>
                  <a:pt x="8336092" y="972364"/>
                </a:cubicBezTo>
                <a:cubicBezTo>
                  <a:pt x="8257682" y="1009032"/>
                  <a:pt x="8289862" y="957876"/>
                  <a:pt x="8248439" y="994273"/>
                </a:cubicBezTo>
                <a:cubicBezTo>
                  <a:pt x="8240455" y="997677"/>
                  <a:pt x="8233297" y="997231"/>
                  <a:pt x="8226654" y="995152"/>
                </a:cubicBezTo>
                <a:lnTo>
                  <a:pt x="8216356" y="990246"/>
                </a:lnTo>
                <a:lnTo>
                  <a:pt x="8184675" y="1009213"/>
                </a:lnTo>
                <a:cubicBezTo>
                  <a:pt x="8168684" y="1016761"/>
                  <a:pt x="8151490" y="1023016"/>
                  <a:pt x="8133494" y="1027796"/>
                </a:cubicBezTo>
                <a:cubicBezTo>
                  <a:pt x="8127499" y="1019800"/>
                  <a:pt x="8115838" y="1034986"/>
                  <a:pt x="8109620" y="1038733"/>
                </a:cubicBezTo>
                <a:cubicBezTo>
                  <a:pt x="8108313" y="1033017"/>
                  <a:pt x="8092766" y="1033105"/>
                  <a:pt x="8088480" y="1038849"/>
                </a:cubicBezTo>
                <a:cubicBezTo>
                  <a:pt x="7981355" y="1080476"/>
                  <a:pt x="8032580" y="1015054"/>
                  <a:pt x="7972563" y="1059837"/>
                </a:cubicBezTo>
                <a:cubicBezTo>
                  <a:pt x="7961723" y="1063633"/>
                  <a:pt x="7952708" y="1062355"/>
                  <a:pt x="7944674" y="1058940"/>
                </a:cubicBezTo>
                <a:lnTo>
                  <a:pt x="7929511" y="1049490"/>
                </a:lnTo>
                <a:lnTo>
                  <a:pt x="7920539" y="1055586"/>
                </a:lnTo>
                <a:cubicBezTo>
                  <a:pt x="7883315" y="1062987"/>
                  <a:pt x="7869705" y="1052934"/>
                  <a:pt x="7850641" y="1069274"/>
                </a:cubicBezTo>
                <a:cubicBezTo>
                  <a:pt x="7813097" y="1049940"/>
                  <a:pt x="7828826" y="1070772"/>
                  <a:pt x="7805277" y="1079284"/>
                </a:cubicBezTo>
                <a:cubicBezTo>
                  <a:pt x="7783674" y="1085629"/>
                  <a:pt x="7743522" y="1100809"/>
                  <a:pt x="7721021" y="1107343"/>
                </a:cubicBezTo>
                <a:cubicBezTo>
                  <a:pt x="7707136" y="1129937"/>
                  <a:pt x="7692990" y="1108029"/>
                  <a:pt x="7670271" y="1118487"/>
                </a:cubicBezTo>
                <a:cubicBezTo>
                  <a:pt x="7660535" y="1127885"/>
                  <a:pt x="7652653" y="1130674"/>
                  <a:pt x="7639863" y="1124977"/>
                </a:cubicBezTo>
                <a:cubicBezTo>
                  <a:pt x="7595428" y="1170166"/>
                  <a:pt x="7608715" y="1132529"/>
                  <a:pt x="7562935" y="1155344"/>
                </a:cubicBezTo>
                <a:cubicBezTo>
                  <a:pt x="7524045" y="1177585"/>
                  <a:pt x="7478472" y="1195870"/>
                  <a:pt x="7445235" y="1237666"/>
                </a:cubicBezTo>
                <a:cubicBezTo>
                  <a:pt x="7439864" y="1248740"/>
                  <a:pt x="7422361" y="1255866"/>
                  <a:pt x="7406141" y="1253580"/>
                </a:cubicBezTo>
                <a:cubicBezTo>
                  <a:pt x="7403349" y="1253187"/>
                  <a:pt x="7400702" y="1252523"/>
                  <a:pt x="7398282" y="1251610"/>
                </a:cubicBezTo>
                <a:cubicBezTo>
                  <a:pt x="7379362" y="1280298"/>
                  <a:pt x="7360014" y="1271943"/>
                  <a:pt x="7352783" y="1290294"/>
                </a:cubicBezTo>
                <a:cubicBezTo>
                  <a:pt x="7313523" y="1305346"/>
                  <a:pt x="7275692" y="1296814"/>
                  <a:pt x="7268660" y="1313047"/>
                </a:cubicBezTo>
                <a:cubicBezTo>
                  <a:pt x="7247325" y="1316608"/>
                  <a:pt x="7213598" y="1306491"/>
                  <a:pt x="7202350" y="1324792"/>
                </a:cubicBezTo>
                <a:cubicBezTo>
                  <a:pt x="7196438" y="1312993"/>
                  <a:pt x="7181055" y="1339222"/>
                  <a:pt x="7166396" y="1333719"/>
                </a:cubicBezTo>
                <a:cubicBezTo>
                  <a:pt x="7155618" y="1328495"/>
                  <a:pt x="7148437" y="1335233"/>
                  <a:pt x="7138872" y="1337619"/>
                </a:cubicBezTo>
                <a:cubicBezTo>
                  <a:pt x="7124928" y="1334549"/>
                  <a:pt x="7085452" y="1352349"/>
                  <a:pt x="7076136" y="1361516"/>
                </a:cubicBezTo>
                <a:cubicBezTo>
                  <a:pt x="7055536" y="1391136"/>
                  <a:pt x="6992666" y="1383958"/>
                  <a:pt x="6975206" y="1406971"/>
                </a:cubicBezTo>
                <a:cubicBezTo>
                  <a:pt x="6967988" y="1411228"/>
                  <a:pt x="6960583" y="1413802"/>
                  <a:pt x="6953100" y="1415319"/>
                </a:cubicBezTo>
                <a:lnTo>
                  <a:pt x="6931644" y="1417217"/>
                </a:lnTo>
                <a:lnTo>
                  <a:pt x="6924527" y="1413058"/>
                </a:lnTo>
                <a:lnTo>
                  <a:pt x="6911975" y="1416802"/>
                </a:lnTo>
                <a:lnTo>
                  <a:pt x="6908122" y="1416695"/>
                </a:lnTo>
                <a:lnTo>
                  <a:pt x="6886549" y="1417185"/>
                </a:lnTo>
                <a:cubicBezTo>
                  <a:pt x="6901297" y="1442009"/>
                  <a:pt x="6829601" y="1427777"/>
                  <a:pt x="6853233" y="1445633"/>
                </a:cubicBezTo>
                <a:cubicBezTo>
                  <a:pt x="6817440" y="1454147"/>
                  <a:pt x="6849325" y="1468908"/>
                  <a:pt x="6801763" y="1458092"/>
                </a:cubicBezTo>
                <a:cubicBezTo>
                  <a:pt x="6750314" y="1490429"/>
                  <a:pt x="6610187" y="1467361"/>
                  <a:pt x="6573324" y="1508615"/>
                </a:cubicBezTo>
                <a:cubicBezTo>
                  <a:pt x="6576073" y="1495010"/>
                  <a:pt x="6527627" y="1571425"/>
                  <a:pt x="6512587" y="1580769"/>
                </a:cubicBezTo>
                <a:cubicBezTo>
                  <a:pt x="6477418" y="1596681"/>
                  <a:pt x="6464465" y="1610138"/>
                  <a:pt x="6412227" y="1635850"/>
                </a:cubicBezTo>
                <a:cubicBezTo>
                  <a:pt x="6360920" y="1652089"/>
                  <a:pt x="6329198" y="1684983"/>
                  <a:pt x="6271766" y="1685125"/>
                </a:cubicBezTo>
                <a:cubicBezTo>
                  <a:pt x="6270954" y="1689630"/>
                  <a:pt x="6268899" y="1693662"/>
                  <a:pt x="6265986" y="1697342"/>
                </a:cubicBezTo>
                <a:lnTo>
                  <a:pt x="6255634" y="1706889"/>
                </a:lnTo>
                <a:lnTo>
                  <a:pt x="6253215" y="1706796"/>
                </a:lnTo>
                <a:cubicBezTo>
                  <a:pt x="6244144" y="1708418"/>
                  <a:pt x="6239885" y="1711059"/>
                  <a:pt x="6237762" y="1714142"/>
                </a:cubicBezTo>
                <a:lnTo>
                  <a:pt x="6236677" y="1718276"/>
                </a:lnTo>
                <a:lnTo>
                  <a:pt x="6226797" y="1724108"/>
                </a:lnTo>
                <a:lnTo>
                  <a:pt x="6209271" y="1737729"/>
                </a:lnTo>
                <a:lnTo>
                  <a:pt x="6204173" y="1738278"/>
                </a:lnTo>
                <a:lnTo>
                  <a:pt x="6174905" y="1755709"/>
                </a:lnTo>
                <a:lnTo>
                  <a:pt x="6173639" y="1755000"/>
                </a:lnTo>
                <a:cubicBezTo>
                  <a:pt x="6170130" y="1753808"/>
                  <a:pt x="6166281" y="1753678"/>
                  <a:pt x="6161616" y="1755765"/>
                </a:cubicBezTo>
                <a:cubicBezTo>
                  <a:pt x="6156118" y="1738654"/>
                  <a:pt x="6153879" y="1751728"/>
                  <a:pt x="6140607" y="1759396"/>
                </a:cubicBezTo>
                <a:cubicBezTo>
                  <a:pt x="6129108" y="1734530"/>
                  <a:pt x="6099048" y="1764714"/>
                  <a:pt x="6081475" y="1756019"/>
                </a:cubicBezTo>
                <a:cubicBezTo>
                  <a:pt x="6071982" y="1762213"/>
                  <a:pt x="6061735" y="1768310"/>
                  <a:pt x="6050866" y="1774087"/>
                </a:cubicBezTo>
                <a:lnTo>
                  <a:pt x="6044220" y="1777214"/>
                </a:lnTo>
                <a:lnTo>
                  <a:pt x="6043887" y="1777065"/>
                </a:lnTo>
                <a:cubicBezTo>
                  <a:pt x="6042014" y="1777296"/>
                  <a:pt x="6039667" y="1778155"/>
                  <a:pt x="6036477" y="1779944"/>
                </a:cubicBezTo>
                <a:lnTo>
                  <a:pt x="6032103" y="1782912"/>
                </a:lnTo>
                <a:lnTo>
                  <a:pt x="5998476" y="1768243"/>
                </a:lnTo>
                <a:lnTo>
                  <a:pt x="5955839" y="1778447"/>
                </a:lnTo>
                <a:cubicBezTo>
                  <a:pt x="5917066" y="1785378"/>
                  <a:pt x="5888184" y="1771691"/>
                  <a:pt x="5855319" y="1791242"/>
                </a:cubicBezTo>
                <a:cubicBezTo>
                  <a:pt x="5819000" y="1797653"/>
                  <a:pt x="5785962" y="1795828"/>
                  <a:pt x="5756488" y="1807118"/>
                </a:cubicBezTo>
                <a:cubicBezTo>
                  <a:pt x="5742733" y="1803434"/>
                  <a:pt x="5730469" y="1803218"/>
                  <a:pt x="5721040" y="1814422"/>
                </a:cubicBezTo>
                <a:cubicBezTo>
                  <a:pt x="5686587" y="1817812"/>
                  <a:pt x="5675621" y="1806443"/>
                  <a:pt x="5656374" y="1820581"/>
                </a:cubicBezTo>
                <a:cubicBezTo>
                  <a:pt x="5632879" y="1803280"/>
                  <a:pt x="5633474" y="1811470"/>
                  <a:pt x="5625840" y="1819147"/>
                </a:cubicBezTo>
                <a:lnTo>
                  <a:pt x="5624659" y="1819815"/>
                </a:lnTo>
                <a:lnTo>
                  <a:pt x="5621418" y="1817320"/>
                </a:lnTo>
                <a:lnTo>
                  <a:pt x="5615750" y="1816954"/>
                </a:lnTo>
                <a:lnTo>
                  <a:pt x="5601275" y="1820626"/>
                </a:lnTo>
                <a:lnTo>
                  <a:pt x="5595999" y="1822776"/>
                </a:lnTo>
                <a:cubicBezTo>
                  <a:pt x="5592302" y="1823971"/>
                  <a:pt x="5589767" y="1824397"/>
                  <a:pt x="5587925" y="1824284"/>
                </a:cubicBezTo>
                <a:lnTo>
                  <a:pt x="5587672" y="1824077"/>
                </a:lnTo>
                <a:lnTo>
                  <a:pt x="5580212" y="1825969"/>
                </a:lnTo>
                <a:cubicBezTo>
                  <a:pt x="5567744" y="1829724"/>
                  <a:pt x="5555728" y="1833908"/>
                  <a:pt x="5544380" y="1838327"/>
                </a:cubicBezTo>
                <a:cubicBezTo>
                  <a:pt x="5531435" y="1826502"/>
                  <a:pt x="5491269" y="1850982"/>
                  <a:pt x="5490474" y="1824216"/>
                </a:cubicBezTo>
                <a:cubicBezTo>
                  <a:pt x="5475002" y="1829409"/>
                  <a:pt x="5467679" y="1841974"/>
                  <a:pt x="5469389" y="1823995"/>
                </a:cubicBezTo>
                <a:cubicBezTo>
                  <a:pt x="5464194" y="1825217"/>
                  <a:pt x="5460649" y="1824388"/>
                  <a:pt x="5457847" y="1822568"/>
                </a:cubicBezTo>
                <a:lnTo>
                  <a:pt x="5456946" y="1821634"/>
                </a:lnTo>
                <a:lnTo>
                  <a:pt x="5422623" y="1833603"/>
                </a:lnTo>
                <a:lnTo>
                  <a:pt x="5417641" y="1833220"/>
                </a:lnTo>
                <a:lnTo>
                  <a:pt x="5395812" y="1843547"/>
                </a:lnTo>
                <a:lnTo>
                  <a:pt x="5384245" y="1847534"/>
                </a:lnTo>
                <a:lnTo>
                  <a:pt x="5381575" y="1851439"/>
                </a:lnTo>
                <a:cubicBezTo>
                  <a:pt x="5378360" y="1854112"/>
                  <a:pt x="5373323" y="1855958"/>
                  <a:pt x="5364196" y="1855916"/>
                </a:cubicBezTo>
                <a:lnTo>
                  <a:pt x="5361974" y="1855383"/>
                </a:lnTo>
                <a:lnTo>
                  <a:pt x="5348482" y="1862972"/>
                </a:lnTo>
                <a:cubicBezTo>
                  <a:pt x="5344283" y="1866093"/>
                  <a:pt x="5340752" y="1869721"/>
                  <a:pt x="5338191" y="1874042"/>
                </a:cubicBezTo>
                <a:cubicBezTo>
                  <a:pt x="5284467" y="1863733"/>
                  <a:pt x="5241659" y="1890598"/>
                  <a:pt x="5187216" y="1897374"/>
                </a:cubicBezTo>
                <a:cubicBezTo>
                  <a:pt x="5128112" y="1913380"/>
                  <a:pt x="5000209" y="1958424"/>
                  <a:pt x="4979418" y="1970081"/>
                </a:cubicBezTo>
                <a:cubicBezTo>
                  <a:pt x="4961626" y="1976617"/>
                  <a:pt x="4880285" y="1980317"/>
                  <a:pt x="4888296" y="1967318"/>
                </a:cubicBezTo>
                <a:cubicBezTo>
                  <a:pt x="4837341" y="2001544"/>
                  <a:pt x="4813096" y="1980143"/>
                  <a:pt x="4752077" y="2002868"/>
                </a:cubicBezTo>
                <a:cubicBezTo>
                  <a:pt x="4711959" y="1983479"/>
                  <a:pt x="4735849" y="2003927"/>
                  <a:pt x="4698992" y="2005865"/>
                </a:cubicBezTo>
                <a:cubicBezTo>
                  <a:pt x="4713932" y="2027882"/>
                  <a:pt x="4652629" y="2000711"/>
                  <a:pt x="4656477" y="2028026"/>
                </a:cubicBezTo>
                <a:cubicBezTo>
                  <a:pt x="4649649" y="2027513"/>
                  <a:pt x="4642912" y="2026156"/>
                  <a:pt x="4636122" y="2024588"/>
                </a:cubicBezTo>
                <a:lnTo>
                  <a:pt x="4632564" y="2023781"/>
                </a:lnTo>
                <a:lnTo>
                  <a:pt x="4619336" y="2025213"/>
                </a:lnTo>
                <a:lnTo>
                  <a:pt x="4614352" y="2019789"/>
                </a:lnTo>
                <a:lnTo>
                  <a:pt x="4569544" y="2022030"/>
                </a:lnTo>
                <a:cubicBezTo>
                  <a:pt x="4550398" y="2036773"/>
                  <a:pt x="4514182" y="2030017"/>
                  <a:pt x="4484150" y="2036534"/>
                </a:cubicBezTo>
                <a:lnTo>
                  <a:pt x="4470992" y="2042470"/>
                </a:lnTo>
                <a:lnTo>
                  <a:pt x="4383921" y="2051948"/>
                </a:lnTo>
                <a:lnTo>
                  <a:pt x="4324401" y="2062236"/>
                </a:lnTo>
                <a:lnTo>
                  <a:pt x="4311690" y="2068007"/>
                </a:lnTo>
                <a:lnTo>
                  <a:pt x="4296855" y="2063078"/>
                </a:lnTo>
                <a:cubicBezTo>
                  <a:pt x="4295031" y="2061626"/>
                  <a:pt x="4293546" y="2059995"/>
                  <a:pt x="4292443" y="2058242"/>
                </a:cubicBezTo>
                <a:lnTo>
                  <a:pt x="4245098" y="2067844"/>
                </a:lnTo>
                <a:lnTo>
                  <a:pt x="4239373" y="2068113"/>
                </a:lnTo>
                <a:lnTo>
                  <a:pt x="4199908" y="2066755"/>
                </a:lnTo>
                <a:lnTo>
                  <a:pt x="4141208" y="2059740"/>
                </a:lnTo>
                <a:cubicBezTo>
                  <a:pt x="4121791" y="2054316"/>
                  <a:pt x="4104260" y="2032120"/>
                  <a:pt x="4080292" y="2043471"/>
                </a:cubicBezTo>
                <a:cubicBezTo>
                  <a:pt x="4085601" y="2030904"/>
                  <a:pt x="4051823" y="2047468"/>
                  <a:pt x="4045124" y="2036865"/>
                </a:cubicBezTo>
                <a:cubicBezTo>
                  <a:pt x="4041187" y="2028047"/>
                  <a:pt x="4030023" y="2031017"/>
                  <a:pt x="4020658" y="2029269"/>
                </a:cubicBezTo>
                <a:cubicBezTo>
                  <a:pt x="4012480" y="2021053"/>
                  <a:pt x="3967178" y="2020722"/>
                  <a:pt x="3952339" y="2024942"/>
                </a:cubicBezTo>
                <a:cubicBezTo>
                  <a:pt x="3911707" y="2042361"/>
                  <a:pt x="3869264" y="2011089"/>
                  <a:pt x="3836569" y="2024044"/>
                </a:cubicBezTo>
                <a:cubicBezTo>
                  <a:pt x="3810252" y="2022479"/>
                  <a:pt x="3801793" y="2018038"/>
                  <a:pt x="3794437" y="2015549"/>
                </a:cubicBezTo>
                <a:lnTo>
                  <a:pt x="3792431" y="2009111"/>
                </a:lnTo>
                <a:lnTo>
                  <a:pt x="3779628" y="2007348"/>
                </a:lnTo>
                <a:lnTo>
                  <a:pt x="3776751" y="2005720"/>
                </a:lnTo>
                <a:cubicBezTo>
                  <a:pt x="3771267" y="2002586"/>
                  <a:pt x="3765734" y="1999668"/>
                  <a:pt x="3759716" y="1997546"/>
                </a:cubicBezTo>
                <a:cubicBezTo>
                  <a:pt x="3750329" y="2024906"/>
                  <a:pt x="3706981" y="1984010"/>
                  <a:pt x="3710266" y="2008882"/>
                </a:cubicBezTo>
                <a:cubicBezTo>
                  <a:pt x="3675567" y="2001984"/>
                  <a:pt x="3628804" y="2032006"/>
                  <a:pt x="3601196" y="2003685"/>
                </a:cubicBezTo>
                <a:cubicBezTo>
                  <a:pt x="3548850" y="1999682"/>
                  <a:pt x="3502061" y="1991654"/>
                  <a:pt x="3446105" y="1989400"/>
                </a:cubicBezTo>
                <a:cubicBezTo>
                  <a:pt x="3401638" y="1996894"/>
                  <a:pt x="3357711" y="1971646"/>
                  <a:pt x="3324453" y="1985620"/>
                </a:cubicBezTo>
                <a:cubicBezTo>
                  <a:pt x="3275634" y="1974332"/>
                  <a:pt x="3212760" y="1975743"/>
                  <a:pt x="3170596" y="1997703"/>
                </a:cubicBezTo>
                <a:cubicBezTo>
                  <a:pt x="3117486" y="1991304"/>
                  <a:pt x="3106384" y="2007124"/>
                  <a:pt x="3062011" y="1984354"/>
                </a:cubicBezTo>
                <a:cubicBezTo>
                  <a:pt x="3057621" y="1987929"/>
                  <a:pt x="3052668" y="1990600"/>
                  <a:pt x="3047345" y="1992622"/>
                </a:cubicBezTo>
                <a:lnTo>
                  <a:pt x="3031387" y="1996757"/>
                </a:lnTo>
                <a:lnTo>
                  <a:pt x="3029603" y="1995713"/>
                </a:lnTo>
                <a:cubicBezTo>
                  <a:pt x="3021258" y="1993501"/>
                  <a:pt x="3015768" y="1994088"/>
                  <a:pt x="3011556" y="1995912"/>
                </a:cubicBezTo>
                <a:lnTo>
                  <a:pt x="2994774" y="2000163"/>
                </a:lnTo>
                <a:lnTo>
                  <a:pt x="2928374" y="2006826"/>
                </a:lnTo>
                <a:lnTo>
                  <a:pt x="2927990" y="2005707"/>
                </a:lnTo>
                <a:cubicBezTo>
                  <a:pt x="2926282" y="2003277"/>
                  <a:pt x="2923426" y="2001631"/>
                  <a:pt x="2918085" y="2001577"/>
                </a:cubicBezTo>
                <a:cubicBezTo>
                  <a:pt x="2928152" y="1984579"/>
                  <a:pt x="2915501" y="1994999"/>
                  <a:pt x="2898861" y="1996344"/>
                </a:cubicBezTo>
                <a:cubicBezTo>
                  <a:pt x="2910786" y="1970243"/>
                  <a:pt x="2862394" y="1984383"/>
                  <a:pt x="2856119" y="1969853"/>
                </a:cubicBezTo>
                <a:cubicBezTo>
                  <a:pt x="2843628" y="1971429"/>
                  <a:pt x="2830634" y="1972621"/>
                  <a:pt x="2817431" y="1973286"/>
                </a:cubicBezTo>
                <a:lnTo>
                  <a:pt x="2809697" y="1973343"/>
                </a:lnTo>
                <a:cubicBezTo>
                  <a:pt x="2809653" y="1973255"/>
                  <a:pt x="2809608" y="1973169"/>
                  <a:pt x="2809564" y="1973082"/>
                </a:cubicBezTo>
                <a:cubicBezTo>
                  <a:pt x="2807929" y="1972535"/>
                  <a:pt x="2805403" y="1972343"/>
                  <a:pt x="2801449" y="1972620"/>
                </a:cubicBezTo>
                <a:lnTo>
                  <a:pt x="2780592" y="1973556"/>
                </a:lnTo>
                <a:lnTo>
                  <a:pt x="2775569" y="1971853"/>
                </a:lnTo>
                <a:lnTo>
                  <a:pt x="2745068" y="1960376"/>
                </a:lnTo>
                <a:cubicBezTo>
                  <a:pt x="2723927" y="1957194"/>
                  <a:pt x="2679639" y="1952736"/>
                  <a:pt x="2646933" y="1949578"/>
                </a:cubicBezTo>
                <a:cubicBezTo>
                  <a:pt x="2614577" y="1953493"/>
                  <a:pt x="2585154" y="1943863"/>
                  <a:pt x="2548831" y="1941424"/>
                </a:cubicBezTo>
                <a:cubicBezTo>
                  <a:pt x="2509461" y="1952528"/>
                  <a:pt x="2489457" y="1932402"/>
                  <a:pt x="2450638" y="1929883"/>
                </a:cubicBezTo>
                <a:cubicBezTo>
                  <a:pt x="2416878" y="1949136"/>
                  <a:pt x="2422997" y="1912970"/>
                  <a:pt x="2403143" y="1905311"/>
                </a:cubicBezTo>
                <a:lnTo>
                  <a:pt x="2397526" y="1904604"/>
                </a:lnTo>
                <a:lnTo>
                  <a:pt x="2382841" y="1907407"/>
                </a:lnTo>
                <a:lnTo>
                  <a:pt x="2377427" y="1909241"/>
                </a:lnTo>
                <a:cubicBezTo>
                  <a:pt x="2373657" y="1910213"/>
                  <a:pt x="2371100" y="1910487"/>
                  <a:pt x="2369275" y="1910264"/>
                </a:cubicBezTo>
                <a:lnTo>
                  <a:pt x="2369039" y="1910041"/>
                </a:lnTo>
                <a:lnTo>
                  <a:pt x="2324870" y="1921693"/>
                </a:lnTo>
                <a:cubicBezTo>
                  <a:pt x="2312870" y="1909092"/>
                  <a:pt x="2271048" y="1931159"/>
                  <a:pt x="2272261" y="1904348"/>
                </a:cubicBezTo>
                <a:cubicBezTo>
                  <a:pt x="2256469" y="1908613"/>
                  <a:pt x="2248237" y="1920737"/>
                  <a:pt x="2251287" y="1902861"/>
                </a:cubicBezTo>
                <a:cubicBezTo>
                  <a:pt x="2246022" y="1903773"/>
                  <a:pt x="2242556" y="1902730"/>
                  <a:pt x="2239904" y="1900741"/>
                </a:cubicBezTo>
                <a:lnTo>
                  <a:pt x="2204009" y="1909662"/>
                </a:lnTo>
                <a:lnTo>
                  <a:pt x="2199075" y="1908979"/>
                </a:lnTo>
                <a:lnTo>
                  <a:pt x="2176570" y="1917995"/>
                </a:lnTo>
                <a:lnTo>
                  <a:pt x="2144169" y="1928467"/>
                </a:lnTo>
                <a:lnTo>
                  <a:pt x="2141995" y="1927802"/>
                </a:lnTo>
                <a:lnTo>
                  <a:pt x="2127994" y="1934580"/>
                </a:lnTo>
                <a:cubicBezTo>
                  <a:pt x="2123582" y="1937450"/>
                  <a:pt x="2065338" y="1940864"/>
                  <a:pt x="2062463" y="1945032"/>
                </a:cubicBezTo>
                <a:cubicBezTo>
                  <a:pt x="2009750" y="1931500"/>
                  <a:pt x="2019575" y="1955794"/>
                  <a:pt x="1964865" y="1959303"/>
                </a:cubicBezTo>
                <a:cubicBezTo>
                  <a:pt x="1928063" y="1953972"/>
                  <a:pt x="1907652" y="1958603"/>
                  <a:pt x="1848421" y="1967726"/>
                </a:cubicBezTo>
                <a:cubicBezTo>
                  <a:pt x="1808660" y="1974760"/>
                  <a:pt x="1778898" y="1997243"/>
                  <a:pt x="1726299" y="2001504"/>
                </a:cubicBezTo>
                <a:cubicBezTo>
                  <a:pt x="1673005" y="2032669"/>
                  <a:pt x="1586201" y="2019615"/>
                  <a:pt x="1523750" y="2038677"/>
                </a:cubicBezTo>
                <a:cubicBezTo>
                  <a:pt x="1485266" y="2016882"/>
                  <a:pt x="1507515" y="2038764"/>
                  <a:pt x="1470679" y="2038487"/>
                </a:cubicBezTo>
                <a:cubicBezTo>
                  <a:pt x="1483901" y="2061400"/>
                  <a:pt x="1424907" y="2030553"/>
                  <a:pt x="1426690" y="2058097"/>
                </a:cubicBezTo>
                <a:cubicBezTo>
                  <a:pt x="1419929" y="2057176"/>
                  <a:pt x="1413325" y="2055413"/>
                  <a:pt x="1406683" y="2053438"/>
                </a:cubicBezTo>
                <a:lnTo>
                  <a:pt x="1364803" y="2044063"/>
                </a:lnTo>
                <a:cubicBezTo>
                  <a:pt x="1357227" y="2043750"/>
                  <a:pt x="1349221" y="2044481"/>
                  <a:pt x="1340592" y="2046883"/>
                </a:cubicBezTo>
                <a:cubicBezTo>
                  <a:pt x="1313706" y="2065008"/>
                  <a:pt x="1259470" y="2043093"/>
                  <a:pt x="1226584" y="2066865"/>
                </a:cubicBezTo>
                <a:cubicBezTo>
                  <a:pt x="1213711" y="2073523"/>
                  <a:pt x="1169107" y="2081361"/>
                  <a:pt x="1157776" y="2075069"/>
                </a:cubicBezTo>
                <a:cubicBezTo>
                  <a:pt x="1147881" y="2075101"/>
                  <a:pt x="1138113" y="2079917"/>
                  <a:pt x="1130703" y="2072292"/>
                </a:cubicBezTo>
                <a:cubicBezTo>
                  <a:pt x="1119867" y="2063476"/>
                  <a:pt x="1093365" y="2085206"/>
                  <a:pt x="1093525" y="2072377"/>
                </a:cubicBezTo>
                <a:cubicBezTo>
                  <a:pt x="1074560" y="2087416"/>
                  <a:pt x="1048429" y="2069593"/>
                  <a:pt x="1027186" y="2067964"/>
                </a:cubicBezTo>
                <a:cubicBezTo>
                  <a:pt x="1013067" y="2082005"/>
                  <a:pt x="982424" y="2064739"/>
                  <a:pt x="939318" y="2069968"/>
                </a:cubicBezTo>
                <a:cubicBezTo>
                  <a:pt x="924013" y="2086013"/>
                  <a:pt x="941994" y="2059704"/>
                  <a:pt x="911087" y="2082975"/>
                </a:cubicBezTo>
                <a:cubicBezTo>
                  <a:pt x="909300" y="2081516"/>
                  <a:pt x="871488" y="2090155"/>
                  <a:pt x="850358" y="2092811"/>
                </a:cubicBezTo>
                <a:cubicBezTo>
                  <a:pt x="829228" y="2095467"/>
                  <a:pt x="794468" y="2089469"/>
                  <a:pt x="784309" y="2098913"/>
                </a:cubicBezTo>
                <a:cubicBezTo>
                  <a:pt x="742250" y="2110391"/>
                  <a:pt x="704708" y="2163821"/>
                  <a:pt x="656060" y="2161683"/>
                </a:cubicBezTo>
                <a:cubicBezTo>
                  <a:pt x="647028" y="2153124"/>
                  <a:pt x="580428" y="2153947"/>
                  <a:pt x="567060" y="2160730"/>
                </a:cubicBezTo>
                <a:cubicBezTo>
                  <a:pt x="541290" y="2165447"/>
                  <a:pt x="538680" y="2140870"/>
                  <a:pt x="515269" y="2159436"/>
                </a:cubicBezTo>
                <a:cubicBezTo>
                  <a:pt x="517489" y="2145685"/>
                  <a:pt x="465134" y="2161804"/>
                  <a:pt x="474542" y="2146436"/>
                </a:cubicBezTo>
                <a:cubicBezTo>
                  <a:pt x="455402" y="2137099"/>
                  <a:pt x="450760" y="2157925"/>
                  <a:pt x="432035" y="2150124"/>
                </a:cubicBezTo>
                <a:cubicBezTo>
                  <a:pt x="416021" y="2153292"/>
                  <a:pt x="399143" y="2163452"/>
                  <a:pt x="378455" y="2165441"/>
                </a:cubicBezTo>
                <a:cubicBezTo>
                  <a:pt x="353253" y="2176722"/>
                  <a:pt x="345530" y="2163751"/>
                  <a:pt x="307909" y="2162055"/>
                </a:cubicBezTo>
                <a:cubicBezTo>
                  <a:pt x="294101" y="2171852"/>
                  <a:pt x="244890" y="2169830"/>
                  <a:pt x="231590" y="2164122"/>
                </a:cubicBezTo>
                <a:cubicBezTo>
                  <a:pt x="196536" y="2171051"/>
                  <a:pt x="198497" y="2164357"/>
                  <a:pt x="157866" y="2165402"/>
                </a:cubicBezTo>
                <a:cubicBezTo>
                  <a:pt x="116399" y="2180081"/>
                  <a:pt x="90508" y="2162154"/>
                  <a:pt x="47102" y="2163358"/>
                </a:cubicBezTo>
                <a:cubicBezTo>
                  <a:pt x="27824" y="2176027"/>
                  <a:pt x="19562" y="2169634"/>
                  <a:pt x="11656" y="2160770"/>
                </a:cubicBezTo>
                <a:lnTo>
                  <a:pt x="0" y="214897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25DCF-A941-4C06-ACA5-9E252A7C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18" y="381663"/>
            <a:ext cx="6674348" cy="82693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/>
              <a:t>Menti</a:t>
            </a:r>
            <a:r>
              <a:rPr lang="en-US" sz="2400" dirty="0"/>
              <a:t> Vote from top 3 choices</a:t>
            </a: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2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166816 w 6884912"/>
              <a:gd name="connsiteY43" fmla="*/ 559500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241446 h 1402843"/>
              <a:gd name="connsiteX1" fmla="*/ 6884912 w 6884912"/>
              <a:gd name="connsiteY1" fmla="*/ 1402843 h 1402843"/>
              <a:gd name="connsiteX2" fmla="*/ 0 w 6884912"/>
              <a:gd name="connsiteY2" fmla="*/ 1402843 h 1402843"/>
              <a:gd name="connsiteX3" fmla="*/ 27135 w 6884912"/>
              <a:gd name="connsiteY3" fmla="*/ 1388906 h 1402843"/>
              <a:gd name="connsiteX4" fmla="*/ 115388 w 6884912"/>
              <a:gd name="connsiteY4" fmla="*/ 1400489 h 1402843"/>
              <a:gd name="connsiteX5" fmla="*/ 119094 w 6884912"/>
              <a:gd name="connsiteY5" fmla="*/ 1389909 h 1402843"/>
              <a:gd name="connsiteX6" fmla="*/ 171824 w 6884912"/>
              <a:gd name="connsiteY6" fmla="*/ 1374670 h 1402843"/>
              <a:gd name="connsiteX7" fmla="*/ 353766 w 6884912"/>
              <a:gd name="connsiteY7" fmla="*/ 1269790 h 1402843"/>
              <a:gd name="connsiteX8" fmla="*/ 438104 w 6884912"/>
              <a:gd name="connsiteY8" fmla="*/ 1283852 h 1402843"/>
              <a:gd name="connsiteX9" fmla="*/ 471270 w 6884912"/>
              <a:gd name="connsiteY9" fmla="*/ 1281613 h 1402843"/>
              <a:gd name="connsiteX10" fmla="*/ 536109 w 6884912"/>
              <a:gd name="connsiteY10" fmla="*/ 1211645 h 1402843"/>
              <a:gd name="connsiteX11" fmla="*/ 601644 w 6884912"/>
              <a:gd name="connsiteY11" fmla="*/ 1245443 h 1402843"/>
              <a:gd name="connsiteX12" fmla="*/ 651408 w 6884912"/>
              <a:gd name="connsiteY12" fmla="*/ 1226384 h 1402843"/>
              <a:gd name="connsiteX13" fmla="*/ 673197 w 6884912"/>
              <a:gd name="connsiteY13" fmla="*/ 1251506 h 1402843"/>
              <a:gd name="connsiteX14" fmla="*/ 723108 w 6884912"/>
              <a:gd name="connsiteY14" fmla="*/ 1221527 h 1402843"/>
              <a:gd name="connsiteX15" fmla="*/ 797699 w 6884912"/>
              <a:gd name="connsiteY15" fmla="*/ 1172808 h 1402843"/>
              <a:gd name="connsiteX16" fmla="*/ 888738 w 6884912"/>
              <a:gd name="connsiteY16" fmla="*/ 1143254 h 1402843"/>
              <a:gd name="connsiteX17" fmla="*/ 965215 w 6884912"/>
              <a:gd name="connsiteY17" fmla="*/ 1088147 h 1402843"/>
              <a:gd name="connsiteX18" fmla="*/ 1085080 w 6884912"/>
              <a:gd name="connsiteY18" fmla="*/ 1017532 h 1402843"/>
              <a:gd name="connsiteX19" fmla="*/ 1131224 w 6884912"/>
              <a:gd name="connsiteY19" fmla="*/ 947606 h 1402843"/>
              <a:gd name="connsiteX20" fmla="*/ 1138051 w 6884912"/>
              <a:gd name="connsiteY20" fmla="*/ 943480 h 1402843"/>
              <a:gd name="connsiteX21" fmla="*/ 1158800 w 6884912"/>
              <a:gd name="connsiteY21" fmla="*/ 941450 h 1402843"/>
              <a:gd name="connsiteX22" fmla="*/ 1166947 w 6884912"/>
              <a:gd name="connsiteY22" fmla="*/ 942208 h 1402843"/>
              <a:gd name="connsiteX23" fmla="*/ 1178135 w 6884912"/>
              <a:gd name="connsiteY23" fmla="*/ 940077 h 1402843"/>
              <a:gd name="connsiteX24" fmla="*/ 1178301 w 6884912"/>
              <a:gd name="connsiteY24" fmla="*/ 939540 h 1402843"/>
              <a:gd name="connsiteX25" fmla="*/ 1188995 w 6884912"/>
              <a:gd name="connsiteY25" fmla="*/ 938494 h 1402843"/>
              <a:gd name="connsiteX26" fmla="*/ 1242716 w 6884912"/>
              <a:gd name="connsiteY26" fmla="*/ 939498 h 1402843"/>
              <a:gd name="connsiteX27" fmla="*/ 1299977 w 6884912"/>
              <a:gd name="connsiteY27" fmla="*/ 880642 h 1402843"/>
              <a:gd name="connsiteX28" fmla="*/ 1326190 w 6884912"/>
              <a:gd name="connsiteY28" fmla="*/ 867401 h 1402843"/>
              <a:gd name="connsiteX29" fmla="*/ 1339600 w 6884912"/>
              <a:gd name="connsiteY29" fmla="*/ 857741 h 1402843"/>
              <a:gd name="connsiteX30" fmla="*/ 1340054 w 6884912"/>
              <a:gd name="connsiteY30" fmla="*/ 855468 h 1402843"/>
              <a:gd name="connsiteX31" fmla="*/ 1391606 w 6884912"/>
              <a:gd name="connsiteY31" fmla="*/ 856675 h 1402843"/>
              <a:gd name="connsiteX32" fmla="*/ 1397565 w 6884912"/>
              <a:gd name="connsiteY32" fmla="*/ 852936 h 1402843"/>
              <a:gd name="connsiteX33" fmla="*/ 1432302 w 6884912"/>
              <a:gd name="connsiteY33" fmla="*/ 858713 h 1402843"/>
              <a:gd name="connsiteX34" fmla="*/ 1449644 w 6884912"/>
              <a:gd name="connsiteY34" fmla="*/ 859037 h 1402843"/>
              <a:gd name="connsiteX35" fmla="*/ 1455793 w 6884912"/>
              <a:gd name="connsiteY35" fmla="*/ 864620 h 1402843"/>
              <a:gd name="connsiteX36" fmla="*/ 1480758 w 6884912"/>
              <a:gd name="connsiteY36" fmla="*/ 862309 h 1402843"/>
              <a:gd name="connsiteX37" fmla="*/ 1483154 w 6884912"/>
              <a:gd name="connsiteY37" fmla="*/ 859973 h 1402843"/>
              <a:gd name="connsiteX38" fmla="*/ 1505495 w 6884912"/>
              <a:gd name="connsiteY38" fmla="*/ 865771 h 1402843"/>
              <a:gd name="connsiteX39" fmla="*/ 1589871 w 6884912"/>
              <a:gd name="connsiteY39" fmla="*/ 870855 h 1402843"/>
              <a:gd name="connsiteX40" fmla="*/ 1731986 w 6884912"/>
              <a:gd name="connsiteY40" fmla="*/ 831128 h 1402843"/>
              <a:gd name="connsiteX41" fmla="*/ 1927935 w 6884912"/>
              <a:gd name="connsiteY41" fmla="*/ 869986 h 1402843"/>
              <a:gd name="connsiteX42" fmla="*/ 2166816 w 6884912"/>
              <a:gd name="connsiteY42" fmla="*/ 800946 h 1402843"/>
              <a:gd name="connsiteX43" fmla="*/ 2352236 w 6884912"/>
              <a:gd name="connsiteY43" fmla="*/ 761048 h 1402843"/>
              <a:gd name="connsiteX44" fmla="*/ 2420791 w 6884912"/>
              <a:gd name="connsiteY44" fmla="*/ 734272 h 1402843"/>
              <a:gd name="connsiteX45" fmla="*/ 2489932 w 6884912"/>
              <a:gd name="connsiteY45" fmla="*/ 749310 h 1402843"/>
              <a:gd name="connsiteX46" fmla="*/ 2512917 w 6884912"/>
              <a:gd name="connsiteY46" fmla="*/ 730573 h 1402843"/>
              <a:gd name="connsiteX47" fmla="*/ 2516783 w 6884912"/>
              <a:gd name="connsiteY47" fmla="*/ 726919 h 1402843"/>
              <a:gd name="connsiteX48" fmla="*/ 2534360 w 6884912"/>
              <a:gd name="connsiteY48" fmla="*/ 721510 h 1402843"/>
              <a:gd name="connsiteX49" fmla="*/ 2536691 w 6884912"/>
              <a:gd name="connsiteY49" fmla="*/ 708464 h 1402843"/>
              <a:gd name="connsiteX50" fmla="*/ 2561265 w 6884912"/>
              <a:gd name="connsiteY50" fmla="*/ 692069 h 1402843"/>
              <a:gd name="connsiteX51" fmla="*/ 2594349 w 6884912"/>
              <a:gd name="connsiteY51" fmla="*/ 685330 h 1402843"/>
              <a:gd name="connsiteX52" fmla="*/ 2754324 w 6884912"/>
              <a:gd name="connsiteY52" fmla="*/ 666212 h 1402843"/>
              <a:gd name="connsiteX53" fmla="*/ 2848470 w 6884912"/>
              <a:gd name="connsiteY53" fmla="*/ 647412 h 1402843"/>
              <a:gd name="connsiteX54" fmla="*/ 2881772 w 6884912"/>
              <a:gd name="connsiteY54" fmla="*/ 628706 h 1402843"/>
              <a:gd name="connsiteX55" fmla="*/ 2929932 w 6884912"/>
              <a:gd name="connsiteY55" fmla="*/ 610358 h 1402843"/>
              <a:gd name="connsiteX56" fmla="*/ 3013020 w 6884912"/>
              <a:gd name="connsiteY56" fmla="*/ 569024 h 1402843"/>
              <a:gd name="connsiteX57" fmla="*/ 3127968 w 6884912"/>
              <a:gd name="connsiteY57" fmla="*/ 529059 h 1402843"/>
              <a:gd name="connsiteX58" fmla="*/ 3222191 w 6884912"/>
              <a:gd name="connsiteY58" fmla="*/ 549333 h 1402843"/>
              <a:gd name="connsiteX59" fmla="*/ 3227953 w 6884912"/>
              <a:gd name="connsiteY59" fmla="*/ 539096 h 1402843"/>
              <a:gd name="connsiteX60" fmla="*/ 3287859 w 6884912"/>
              <a:gd name="connsiteY60" fmla="*/ 529004 h 1402843"/>
              <a:gd name="connsiteX61" fmla="*/ 3510042 w 6884912"/>
              <a:gd name="connsiteY61" fmla="*/ 553266 h 1402843"/>
              <a:gd name="connsiteX62" fmla="*/ 3626773 w 6884912"/>
              <a:gd name="connsiteY62" fmla="*/ 531898 h 1402843"/>
              <a:gd name="connsiteX63" fmla="*/ 3666217 w 6884912"/>
              <a:gd name="connsiteY63" fmla="*/ 514701 h 1402843"/>
              <a:gd name="connsiteX64" fmla="*/ 3732427 w 6884912"/>
              <a:gd name="connsiteY64" fmla="*/ 486485 h 1402843"/>
              <a:gd name="connsiteX65" fmla="*/ 3777022 w 6884912"/>
              <a:gd name="connsiteY65" fmla="*/ 441722 h 1402843"/>
              <a:gd name="connsiteX66" fmla="*/ 3791246 w 6884912"/>
              <a:gd name="connsiteY66" fmla="*/ 431442 h 1402843"/>
              <a:gd name="connsiteX67" fmla="*/ 3819864 w 6884912"/>
              <a:gd name="connsiteY67" fmla="*/ 436051 h 1402843"/>
              <a:gd name="connsiteX68" fmla="*/ 3830398 w 6884912"/>
              <a:gd name="connsiteY68" fmla="*/ 429829 h 1402843"/>
              <a:gd name="connsiteX69" fmla="*/ 3834360 w 6884912"/>
              <a:gd name="connsiteY69" fmla="*/ 430438 h 1402843"/>
              <a:gd name="connsiteX70" fmla="*/ 3843715 w 6884912"/>
              <a:gd name="connsiteY70" fmla="*/ 430198 h 1402843"/>
              <a:gd name="connsiteX71" fmla="*/ 3842609 w 6884912"/>
              <a:gd name="connsiteY71" fmla="*/ 438832 h 1402843"/>
              <a:gd name="connsiteX72" fmla="*/ 3853961 w 6884912"/>
              <a:gd name="connsiteY72" fmla="*/ 454826 h 1402843"/>
              <a:gd name="connsiteX73" fmla="*/ 3907640 w 6884912"/>
              <a:gd name="connsiteY73" fmla="*/ 449014 h 1402843"/>
              <a:gd name="connsiteX74" fmla="*/ 3910449 w 6884912"/>
              <a:gd name="connsiteY74" fmla="*/ 439254 h 1402843"/>
              <a:gd name="connsiteX75" fmla="*/ 3917197 w 6884912"/>
              <a:gd name="connsiteY75" fmla="*/ 437567 h 1402843"/>
              <a:gd name="connsiteX76" fmla="*/ 3922400 w 6884912"/>
              <a:gd name="connsiteY76" fmla="*/ 446502 h 1402843"/>
              <a:gd name="connsiteX77" fmla="*/ 4013061 w 6884912"/>
              <a:gd name="connsiteY77" fmla="*/ 466320 h 1402843"/>
              <a:gd name="connsiteX78" fmla="*/ 4134285 w 6884912"/>
              <a:gd name="connsiteY78" fmla="*/ 477038 h 1402843"/>
              <a:gd name="connsiteX79" fmla="*/ 4220717 w 6884912"/>
              <a:gd name="connsiteY79" fmla="*/ 434392 h 1402843"/>
              <a:gd name="connsiteX80" fmla="*/ 4246954 w 6884912"/>
              <a:gd name="connsiteY80" fmla="*/ 452000 h 1402843"/>
              <a:gd name="connsiteX81" fmla="*/ 4289361 w 6884912"/>
              <a:gd name="connsiteY81" fmla="*/ 438088 h 1402843"/>
              <a:gd name="connsiteX82" fmla="*/ 4498913 w 6884912"/>
              <a:gd name="connsiteY82" fmla="*/ 360361 h 1402843"/>
              <a:gd name="connsiteX83" fmla="*/ 4617330 w 6884912"/>
              <a:gd name="connsiteY83" fmla="*/ 352609 h 1402843"/>
              <a:gd name="connsiteX84" fmla="*/ 4659778 w 6884912"/>
              <a:gd name="connsiteY84" fmla="*/ 359665 h 1402843"/>
              <a:gd name="connsiteX85" fmla="*/ 4730870 w 6884912"/>
              <a:gd name="connsiteY85" fmla="*/ 370878 h 1402843"/>
              <a:gd name="connsiteX86" fmla="*/ 4785037 w 6884912"/>
              <a:gd name="connsiteY86" fmla="*/ 403410 h 1402843"/>
              <a:gd name="connsiteX87" fmla="*/ 4844073 w 6884912"/>
              <a:gd name="connsiteY87" fmla="*/ 403214 h 1402843"/>
              <a:gd name="connsiteX88" fmla="*/ 4920038 w 6884912"/>
              <a:gd name="connsiteY88" fmla="*/ 381864 h 1402843"/>
              <a:gd name="connsiteX89" fmla="*/ 5016639 w 6884912"/>
              <a:gd name="connsiteY89" fmla="*/ 400351 h 1402843"/>
              <a:gd name="connsiteX90" fmla="*/ 5072009 w 6884912"/>
              <a:gd name="connsiteY90" fmla="*/ 402948 h 1402843"/>
              <a:gd name="connsiteX91" fmla="*/ 5223626 w 6884912"/>
              <a:gd name="connsiteY91" fmla="*/ 418802 h 1402843"/>
              <a:gd name="connsiteX92" fmla="*/ 5375773 w 6884912"/>
              <a:gd name="connsiteY92" fmla="*/ 441359 h 1402843"/>
              <a:gd name="connsiteX93" fmla="*/ 5467502 w 6884912"/>
              <a:gd name="connsiteY93" fmla="*/ 492409 h 1402843"/>
              <a:gd name="connsiteX94" fmla="*/ 5592395 w 6884912"/>
              <a:gd name="connsiteY94" fmla="*/ 506880 h 1402843"/>
              <a:gd name="connsiteX95" fmla="*/ 5613532 w 6884912"/>
              <a:gd name="connsiteY95" fmla="*/ 514825 h 1402843"/>
              <a:gd name="connsiteX96" fmla="*/ 5642173 w 6884912"/>
              <a:gd name="connsiteY96" fmla="*/ 508350 h 1402843"/>
              <a:gd name="connsiteX97" fmla="*/ 5756910 w 6884912"/>
              <a:gd name="connsiteY97" fmla="*/ 480657 h 1402843"/>
              <a:gd name="connsiteX98" fmla="*/ 5846667 w 6884912"/>
              <a:gd name="connsiteY98" fmla="*/ 443232 h 1402843"/>
              <a:gd name="connsiteX99" fmla="*/ 5960732 w 6884912"/>
              <a:gd name="connsiteY99" fmla="*/ 462154 h 1402843"/>
              <a:gd name="connsiteX100" fmla="*/ 6029542 w 6884912"/>
              <a:gd name="connsiteY100" fmla="*/ 451785 h 1402843"/>
              <a:gd name="connsiteX101" fmla="*/ 6141123 w 6884912"/>
              <a:gd name="connsiteY101" fmla="*/ 401369 h 1402843"/>
              <a:gd name="connsiteX102" fmla="*/ 6299716 w 6884912"/>
              <a:gd name="connsiteY102" fmla="*/ 0 h 1402843"/>
              <a:gd name="connsiteX103" fmla="*/ 6259275 w 6884912"/>
              <a:gd name="connsiteY103" fmla="*/ 472912 h 1402843"/>
              <a:gd name="connsiteX104" fmla="*/ 6364914 w 6884912"/>
              <a:gd name="connsiteY104" fmla="*/ 481586 h 1402843"/>
              <a:gd name="connsiteX105" fmla="*/ 6380420 w 6884912"/>
              <a:gd name="connsiteY105" fmla="*/ 414641 h 1402843"/>
              <a:gd name="connsiteX106" fmla="*/ 6507891 w 6884912"/>
              <a:gd name="connsiteY106" fmla="*/ 359920 h 1402843"/>
              <a:gd name="connsiteX107" fmla="*/ 6571807 w 6884912"/>
              <a:gd name="connsiteY107" fmla="*/ 340082 h 1402843"/>
              <a:gd name="connsiteX108" fmla="*/ 6671880 w 6884912"/>
              <a:gd name="connsiteY108" fmla="*/ 324377 h 1402843"/>
              <a:gd name="connsiteX109" fmla="*/ 6702266 w 6884912"/>
              <a:gd name="connsiteY109" fmla="*/ 316916 h 1402843"/>
              <a:gd name="connsiteX110" fmla="*/ 6845802 w 6884912"/>
              <a:gd name="connsiteY110" fmla="*/ 265942 h 1402843"/>
              <a:gd name="connsiteX111" fmla="*/ 6884912 w 6884912"/>
              <a:gd name="connsiteY111" fmla="*/ 241446 h 1402843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309193 w 6884912"/>
              <a:gd name="connsiteY103" fmla="*/ 309358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67575 w 6884912"/>
              <a:gd name="connsiteY72" fmla="*/ 195207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292769" y="1034183"/>
                  <a:pt x="353766" y="1028344"/>
                </a:cubicBezTo>
                <a:cubicBezTo>
                  <a:pt x="421086" y="1016577"/>
                  <a:pt x="342043" y="1020322"/>
                  <a:pt x="438104" y="1042406"/>
                </a:cubicBezTo>
                <a:cubicBezTo>
                  <a:pt x="440820" y="1021567"/>
                  <a:pt x="450890" y="1036057"/>
                  <a:pt x="471270" y="1040167"/>
                </a:cubicBezTo>
                <a:cubicBezTo>
                  <a:pt x="503527" y="1033070"/>
                  <a:pt x="494793" y="950977"/>
                  <a:pt x="536109" y="970199"/>
                </a:cubicBezTo>
                <a:cubicBezTo>
                  <a:pt x="522105" y="946825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78944" y="920103"/>
                  <a:pt x="888738" y="901808"/>
                </a:cubicBezTo>
                <a:cubicBezTo>
                  <a:pt x="933047" y="893074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178190" y="698452"/>
                  <a:pt x="1178246" y="698273"/>
                  <a:pt x="1178301" y="698094"/>
                </a:cubicBez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3556" y="622991"/>
                  <a:pt x="1589871" y="629409"/>
                </a:cubicBezTo>
                <a:cubicBezTo>
                  <a:pt x="1649644" y="577681"/>
                  <a:pt x="1659006" y="610309"/>
                  <a:pt x="1731986" y="589682"/>
                </a:cubicBezTo>
                <a:cubicBezTo>
                  <a:pt x="1750397" y="604884"/>
                  <a:pt x="1896056" y="573257"/>
                  <a:pt x="1927935" y="628540"/>
                </a:cubicBezTo>
                <a:cubicBezTo>
                  <a:pt x="2000407" y="623510"/>
                  <a:pt x="2096099" y="577656"/>
                  <a:pt x="2166816" y="559500"/>
                </a:cubicBezTo>
                <a:cubicBezTo>
                  <a:pt x="2255200" y="591669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388202" y="311682"/>
                  <a:pt x="3455587" y="311821"/>
                </a:cubicBezTo>
                <a:cubicBezTo>
                  <a:pt x="3530819" y="306642"/>
                  <a:pt x="3439531" y="258887"/>
                  <a:pt x="3540551" y="290452"/>
                </a:cubicBezTo>
                <a:cubicBezTo>
                  <a:pt x="3546902" y="269835"/>
                  <a:pt x="3590238" y="294393"/>
                  <a:pt x="3611762" y="300514"/>
                </a:cubicBezTo>
                <a:cubicBezTo>
                  <a:pt x="3648047" y="296569"/>
                  <a:pt x="3636107" y="248978"/>
                  <a:pt x="3677971" y="272297"/>
                </a:cubicBezTo>
                <a:cubicBezTo>
                  <a:pt x="3666529" y="247499"/>
                  <a:pt x="3735245" y="279058"/>
                  <a:pt x="3713491" y="254795"/>
                </a:cubicBezTo>
                <a:cubicBezTo>
                  <a:pt x="3718228" y="248018"/>
                  <a:pt x="3737213" y="281807"/>
                  <a:pt x="3754942" y="271775"/>
                </a:cubicBezTo>
                <a:cubicBezTo>
                  <a:pt x="3772671" y="261743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52862" y="196498"/>
                  <a:pt x="3867575" y="195207"/>
                </a:cubicBezTo>
                <a:cubicBezTo>
                  <a:pt x="3898010" y="188396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43839" y="208088"/>
                  <a:pt x="4246954" y="210554"/>
                </a:cubicBezTo>
                <a:cubicBezTo>
                  <a:pt x="4265050" y="224878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66573" y="158177"/>
                  <a:pt x="4891277" y="140895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183483" y="210628"/>
                  <a:pt x="6213495" y="158354"/>
                </a:cubicBezTo>
                <a:cubicBezTo>
                  <a:pt x="6218048" y="179602"/>
                  <a:pt x="6245115" y="154212"/>
                  <a:pt x="6309193" y="240553"/>
                </a:cubicBezTo>
                <a:cubicBezTo>
                  <a:pt x="6313222" y="269315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426762E-B53C-44D2-96D5-147D162DB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2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166816 w 6884912"/>
              <a:gd name="connsiteY43" fmla="*/ 559500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241446 h 1402843"/>
              <a:gd name="connsiteX1" fmla="*/ 6884912 w 6884912"/>
              <a:gd name="connsiteY1" fmla="*/ 1402843 h 1402843"/>
              <a:gd name="connsiteX2" fmla="*/ 0 w 6884912"/>
              <a:gd name="connsiteY2" fmla="*/ 1402843 h 1402843"/>
              <a:gd name="connsiteX3" fmla="*/ 27135 w 6884912"/>
              <a:gd name="connsiteY3" fmla="*/ 1388906 h 1402843"/>
              <a:gd name="connsiteX4" fmla="*/ 115388 w 6884912"/>
              <a:gd name="connsiteY4" fmla="*/ 1400489 h 1402843"/>
              <a:gd name="connsiteX5" fmla="*/ 119094 w 6884912"/>
              <a:gd name="connsiteY5" fmla="*/ 1389909 h 1402843"/>
              <a:gd name="connsiteX6" fmla="*/ 171824 w 6884912"/>
              <a:gd name="connsiteY6" fmla="*/ 1374670 h 1402843"/>
              <a:gd name="connsiteX7" fmla="*/ 353766 w 6884912"/>
              <a:gd name="connsiteY7" fmla="*/ 1269790 h 1402843"/>
              <a:gd name="connsiteX8" fmla="*/ 438104 w 6884912"/>
              <a:gd name="connsiteY8" fmla="*/ 1283852 h 1402843"/>
              <a:gd name="connsiteX9" fmla="*/ 471270 w 6884912"/>
              <a:gd name="connsiteY9" fmla="*/ 1281613 h 1402843"/>
              <a:gd name="connsiteX10" fmla="*/ 536109 w 6884912"/>
              <a:gd name="connsiteY10" fmla="*/ 1211645 h 1402843"/>
              <a:gd name="connsiteX11" fmla="*/ 601644 w 6884912"/>
              <a:gd name="connsiteY11" fmla="*/ 1245443 h 1402843"/>
              <a:gd name="connsiteX12" fmla="*/ 651408 w 6884912"/>
              <a:gd name="connsiteY12" fmla="*/ 1226384 h 1402843"/>
              <a:gd name="connsiteX13" fmla="*/ 673197 w 6884912"/>
              <a:gd name="connsiteY13" fmla="*/ 1251506 h 1402843"/>
              <a:gd name="connsiteX14" fmla="*/ 723108 w 6884912"/>
              <a:gd name="connsiteY14" fmla="*/ 1221527 h 1402843"/>
              <a:gd name="connsiteX15" fmla="*/ 797699 w 6884912"/>
              <a:gd name="connsiteY15" fmla="*/ 1172808 h 1402843"/>
              <a:gd name="connsiteX16" fmla="*/ 888738 w 6884912"/>
              <a:gd name="connsiteY16" fmla="*/ 1143254 h 1402843"/>
              <a:gd name="connsiteX17" fmla="*/ 965215 w 6884912"/>
              <a:gd name="connsiteY17" fmla="*/ 1088147 h 1402843"/>
              <a:gd name="connsiteX18" fmla="*/ 1085080 w 6884912"/>
              <a:gd name="connsiteY18" fmla="*/ 1017532 h 1402843"/>
              <a:gd name="connsiteX19" fmla="*/ 1131224 w 6884912"/>
              <a:gd name="connsiteY19" fmla="*/ 947606 h 1402843"/>
              <a:gd name="connsiteX20" fmla="*/ 1138051 w 6884912"/>
              <a:gd name="connsiteY20" fmla="*/ 943480 h 1402843"/>
              <a:gd name="connsiteX21" fmla="*/ 1158800 w 6884912"/>
              <a:gd name="connsiteY21" fmla="*/ 941450 h 1402843"/>
              <a:gd name="connsiteX22" fmla="*/ 1166947 w 6884912"/>
              <a:gd name="connsiteY22" fmla="*/ 942208 h 1402843"/>
              <a:gd name="connsiteX23" fmla="*/ 1178135 w 6884912"/>
              <a:gd name="connsiteY23" fmla="*/ 940077 h 1402843"/>
              <a:gd name="connsiteX24" fmla="*/ 1178301 w 6884912"/>
              <a:gd name="connsiteY24" fmla="*/ 939540 h 1402843"/>
              <a:gd name="connsiteX25" fmla="*/ 1188995 w 6884912"/>
              <a:gd name="connsiteY25" fmla="*/ 938494 h 1402843"/>
              <a:gd name="connsiteX26" fmla="*/ 1242716 w 6884912"/>
              <a:gd name="connsiteY26" fmla="*/ 939498 h 1402843"/>
              <a:gd name="connsiteX27" fmla="*/ 1299977 w 6884912"/>
              <a:gd name="connsiteY27" fmla="*/ 880642 h 1402843"/>
              <a:gd name="connsiteX28" fmla="*/ 1326190 w 6884912"/>
              <a:gd name="connsiteY28" fmla="*/ 867401 h 1402843"/>
              <a:gd name="connsiteX29" fmla="*/ 1339600 w 6884912"/>
              <a:gd name="connsiteY29" fmla="*/ 857741 h 1402843"/>
              <a:gd name="connsiteX30" fmla="*/ 1340054 w 6884912"/>
              <a:gd name="connsiteY30" fmla="*/ 855468 h 1402843"/>
              <a:gd name="connsiteX31" fmla="*/ 1391606 w 6884912"/>
              <a:gd name="connsiteY31" fmla="*/ 856675 h 1402843"/>
              <a:gd name="connsiteX32" fmla="*/ 1397565 w 6884912"/>
              <a:gd name="connsiteY32" fmla="*/ 852936 h 1402843"/>
              <a:gd name="connsiteX33" fmla="*/ 1432302 w 6884912"/>
              <a:gd name="connsiteY33" fmla="*/ 858713 h 1402843"/>
              <a:gd name="connsiteX34" fmla="*/ 1449644 w 6884912"/>
              <a:gd name="connsiteY34" fmla="*/ 859037 h 1402843"/>
              <a:gd name="connsiteX35" fmla="*/ 1455793 w 6884912"/>
              <a:gd name="connsiteY35" fmla="*/ 864620 h 1402843"/>
              <a:gd name="connsiteX36" fmla="*/ 1480758 w 6884912"/>
              <a:gd name="connsiteY36" fmla="*/ 862309 h 1402843"/>
              <a:gd name="connsiteX37" fmla="*/ 1483154 w 6884912"/>
              <a:gd name="connsiteY37" fmla="*/ 859973 h 1402843"/>
              <a:gd name="connsiteX38" fmla="*/ 1505495 w 6884912"/>
              <a:gd name="connsiteY38" fmla="*/ 865771 h 1402843"/>
              <a:gd name="connsiteX39" fmla="*/ 1589871 w 6884912"/>
              <a:gd name="connsiteY39" fmla="*/ 870855 h 1402843"/>
              <a:gd name="connsiteX40" fmla="*/ 1731986 w 6884912"/>
              <a:gd name="connsiteY40" fmla="*/ 831128 h 1402843"/>
              <a:gd name="connsiteX41" fmla="*/ 1927935 w 6884912"/>
              <a:gd name="connsiteY41" fmla="*/ 869986 h 1402843"/>
              <a:gd name="connsiteX42" fmla="*/ 2166816 w 6884912"/>
              <a:gd name="connsiteY42" fmla="*/ 800946 h 1402843"/>
              <a:gd name="connsiteX43" fmla="*/ 2352236 w 6884912"/>
              <a:gd name="connsiteY43" fmla="*/ 761048 h 1402843"/>
              <a:gd name="connsiteX44" fmla="*/ 2420791 w 6884912"/>
              <a:gd name="connsiteY44" fmla="*/ 734272 h 1402843"/>
              <a:gd name="connsiteX45" fmla="*/ 2489932 w 6884912"/>
              <a:gd name="connsiteY45" fmla="*/ 749310 h 1402843"/>
              <a:gd name="connsiteX46" fmla="*/ 2512917 w 6884912"/>
              <a:gd name="connsiteY46" fmla="*/ 730573 h 1402843"/>
              <a:gd name="connsiteX47" fmla="*/ 2516783 w 6884912"/>
              <a:gd name="connsiteY47" fmla="*/ 726919 h 1402843"/>
              <a:gd name="connsiteX48" fmla="*/ 2534360 w 6884912"/>
              <a:gd name="connsiteY48" fmla="*/ 721510 h 1402843"/>
              <a:gd name="connsiteX49" fmla="*/ 2536691 w 6884912"/>
              <a:gd name="connsiteY49" fmla="*/ 708464 h 1402843"/>
              <a:gd name="connsiteX50" fmla="*/ 2561265 w 6884912"/>
              <a:gd name="connsiteY50" fmla="*/ 692069 h 1402843"/>
              <a:gd name="connsiteX51" fmla="*/ 2594349 w 6884912"/>
              <a:gd name="connsiteY51" fmla="*/ 685330 h 1402843"/>
              <a:gd name="connsiteX52" fmla="*/ 2754324 w 6884912"/>
              <a:gd name="connsiteY52" fmla="*/ 666212 h 1402843"/>
              <a:gd name="connsiteX53" fmla="*/ 2848470 w 6884912"/>
              <a:gd name="connsiteY53" fmla="*/ 647412 h 1402843"/>
              <a:gd name="connsiteX54" fmla="*/ 2881772 w 6884912"/>
              <a:gd name="connsiteY54" fmla="*/ 628706 h 1402843"/>
              <a:gd name="connsiteX55" fmla="*/ 2929932 w 6884912"/>
              <a:gd name="connsiteY55" fmla="*/ 610358 h 1402843"/>
              <a:gd name="connsiteX56" fmla="*/ 3013020 w 6884912"/>
              <a:gd name="connsiteY56" fmla="*/ 569024 h 1402843"/>
              <a:gd name="connsiteX57" fmla="*/ 3127968 w 6884912"/>
              <a:gd name="connsiteY57" fmla="*/ 529059 h 1402843"/>
              <a:gd name="connsiteX58" fmla="*/ 3222191 w 6884912"/>
              <a:gd name="connsiteY58" fmla="*/ 549333 h 1402843"/>
              <a:gd name="connsiteX59" fmla="*/ 3227953 w 6884912"/>
              <a:gd name="connsiteY59" fmla="*/ 539096 h 1402843"/>
              <a:gd name="connsiteX60" fmla="*/ 3287859 w 6884912"/>
              <a:gd name="connsiteY60" fmla="*/ 529004 h 1402843"/>
              <a:gd name="connsiteX61" fmla="*/ 3510042 w 6884912"/>
              <a:gd name="connsiteY61" fmla="*/ 553266 h 1402843"/>
              <a:gd name="connsiteX62" fmla="*/ 3626773 w 6884912"/>
              <a:gd name="connsiteY62" fmla="*/ 531898 h 1402843"/>
              <a:gd name="connsiteX63" fmla="*/ 3666217 w 6884912"/>
              <a:gd name="connsiteY63" fmla="*/ 514701 h 1402843"/>
              <a:gd name="connsiteX64" fmla="*/ 3732427 w 6884912"/>
              <a:gd name="connsiteY64" fmla="*/ 486485 h 1402843"/>
              <a:gd name="connsiteX65" fmla="*/ 3777022 w 6884912"/>
              <a:gd name="connsiteY65" fmla="*/ 441722 h 1402843"/>
              <a:gd name="connsiteX66" fmla="*/ 3791246 w 6884912"/>
              <a:gd name="connsiteY66" fmla="*/ 431442 h 1402843"/>
              <a:gd name="connsiteX67" fmla="*/ 3819864 w 6884912"/>
              <a:gd name="connsiteY67" fmla="*/ 436051 h 1402843"/>
              <a:gd name="connsiteX68" fmla="*/ 3830398 w 6884912"/>
              <a:gd name="connsiteY68" fmla="*/ 429829 h 1402843"/>
              <a:gd name="connsiteX69" fmla="*/ 3834360 w 6884912"/>
              <a:gd name="connsiteY69" fmla="*/ 430438 h 1402843"/>
              <a:gd name="connsiteX70" fmla="*/ 3843715 w 6884912"/>
              <a:gd name="connsiteY70" fmla="*/ 430198 h 1402843"/>
              <a:gd name="connsiteX71" fmla="*/ 3842609 w 6884912"/>
              <a:gd name="connsiteY71" fmla="*/ 438832 h 1402843"/>
              <a:gd name="connsiteX72" fmla="*/ 3853961 w 6884912"/>
              <a:gd name="connsiteY72" fmla="*/ 454826 h 1402843"/>
              <a:gd name="connsiteX73" fmla="*/ 3907640 w 6884912"/>
              <a:gd name="connsiteY73" fmla="*/ 449014 h 1402843"/>
              <a:gd name="connsiteX74" fmla="*/ 3910449 w 6884912"/>
              <a:gd name="connsiteY74" fmla="*/ 439254 h 1402843"/>
              <a:gd name="connsiteX75" fmla="*/ 3917197 w 6884912"/>
              <a:gd name="connsiteY75" fmla="*/ 437567 h 1402843"/>
              <a:gd name="connsiteX76" fmla="*/ 3922400 w 6884912"/>
              <a:gd name="connsiteY76" fmla="*/ 446502 h 1402843"/>
              <a:gd name="connsiteX77" fmla="*/ 4013061 w 6884912"/>
              <a:gd name="connsiteY77" fmla="*/ 466320 h 1402843"/>
              <a:gd name="connsiteX78" fmla="*/ 4134285 w 6884912"/>
              <a:gd name="connsiteY78" fmla="*/ 477038 h 1402843"/>
              <a:gd name="connsiteX79" fmla="*/ 4220717 w 6884912"/>
              <a:gd name="connsiteY79" fmla="*/ 434392 h 1402843"/>
              <a:gd name="connsiteX80" fmla="*/ 4246954 w 6884912"/>
              <a:gd name="connsiteY80" fmla="*/ 452000 h 1402843"/>
              <a:gd name="connsiteX81" fmla="*/ 4289361 w 6884912"/>
              <a:gd name="connsiteY81" fmla="*/ 438088 h 1402843"/>
              <a:gd name="connsiteX82" fmla="*/ 4498913 w 6884912"/>
              <a:gd name="connsiteY82" fmla="*/ 360361 h 1402843"/>
              <a:gd name="connsiteX83" fmla="*/ 4617330 w 6884912"/>
              <a:gd name="connsiteY83" fmla="*/ 352609 h 1402843"/>
              <a:gd name="connsiteX84" fmla="*/ 4659778 w 6884912"/>
              <a:gd name="connsiteY84" fmla="*/ 359665 h 1402843"/>
              <a:gd name="connsiteX85" fmla="*/ 4730870 w 6884912"/>
              <a:gd name="connsiteY85" fmla="*/ 370878 h 1402843"/>
              <a:gd name="connsiteX86" fmla="*/ 4785037 w 6884912"/>
              <a:gd name="connsiteY86" fmla="*/ 403410 h 1402843"/>
              <a:gd name="connsiteX87" fmla="*/ 4844073 w 6884912"/>
              <a:gd name="connsiteY87" fmla="*/ 403214 h 1402843"/>
              <a:gd name="connsiteX88" fmla="*/ 4920038 w 6884912"/>
              <a:gd name="connsiteY88" fmla="*/ 381864 h 1402843"/>
              <a:gd name="connsiteX89" fmla="*/ 5016639 w 6884912"/>
              <a:gd name="connsiteY89" fmla="*/ 400351 h 1402843"/>
              <a:gd name="connsiteX90" fmla="*/ 5072009 w 6884912"/>
              <a:gd name="connsiteY90" fmla="*/ 402948 h 1402843"/>
              <a:gd name="connsiteX91" fmla="*/ 5223626 w 6884912"/>
              <a:gd name="connsiteY91" fmla="*/ 418802 h 1402843"/>
              <a:gd name="connsiteX92" fmla="*/ 5375773 w 6884912"/>
              <a:gd name="connsiteY92" fmla="*/ 441359 h 1402843"/>
              <a:gd name="connsiteX93" fmla="*/ 5467502 w 6884912"/>
              <a:gd name="connsiteY93" fmla="*/ 492409 h 1402843"/>
              <a:gd name="connsiteX94" fmla="*/ 5592395 w 6884912"/>
              <a:gd name="connsiteY94" fmla="*/ 506880 h 1402843"/>
              <a:gd name="connsiteX95" fmla="*/ 5613532 w 6884912"/>
              <a:gd name="connsiteY95" fmla="*/ 514825 h 1402843"/>
              <a:gd name="connsiteX96" fmla="*/ 5642173 w 6884912"/>
              <a:gd name="connsiteY96" fmla="*/ 508350 h 1402843"/>
              <a:gd name="connsiteX97" fmla="*/ 5756910 w 6884912"/>
              <a:gd name="connsiteY97" fmla="*/ 480657 h 1402843"/>
              <a:gd name="connsiteX98" fmla="*/ 5846667 w 6884912"/>
              <a:gd name="connsiteY98" fmla="*/ 443232 h 1402843"/>
              <a:gd name="connsiteX99" fmla="*/ 5960732 w 6884912"/>
              <a:gd name="connsiteY99" fmla="*/ 462154 h 1402843"/>
              <a:gd name="connsiteX100" fmla="*/ 6029542 w 6884912"/>
              <a:gd name="connsiteY100" fmla="*/ 451785 h 1402843"/>
              <a:gd name="connsiteX101" fmla="*/ 6141123 w 6884912"/>
              <a:gd name="connsiteY101" fmla="*/ 401369 h 1402843"/>
              <a:gd name="connsiteX102" fmla="*/ 6299716 w 6884912"/>
              <a:gd name="connsiteY102" fmla="*/ 0 h 1402843"/>
              <a:gd name="connsiteX103" fmla="*/ 6259275 w 6884912"/>
              <a:gd name="connsiteY103" fmla="*/ 472912 h 1402843"/>
              <a:gd name="connsiteX104" fmla="*/ 6364914 w 6884912"/>
              <a:gd name="connsiteY104" fmla="*/ 481586 h 1402843"/>
              <a:gd name="connsiteX105" fmla="*/ 6380420 w 6884912"/>
              <a:gd name="connsiteY105" fmla="*/ 414641 h 1402843"/>
              <a:gd name="connsiteX106" fmla="*/ 6507891 w 6884912"/>
              <a:gd name="connsiteY106" fmla="*/ 359920 h 1402843"/>
              <a:gd name="connsiteX107" fmla="*/ 6571807 w 6884912"/>
              <a:gd name="connsiteY107" fmla="*/ 340082 h 1402843"/>
              <a:gd name="connsiteX108" fmla="*/ 6671880 w 6884912"/>
              <a:gd name="connsiteY108" fmla="*/ 324377 h 1402843"/>
              <a:gd name="connsiteX109" fmla="*/ 6702266 w 6884912"/>
              <a:gd name="connsiteY109" fmla="*/ 316916 h 1402843"/>
              <a:gd name="connsiteX110" fmla="*/ 6845802 w 6884912"/>
              <a:gd name="connsiteY110" fmla="*/ 265942 h 1402843"/>
              <a:gd name="connsiteX111" fmla="*/ 6884912 w 6884912"/>
              <a:gd name="connsiteY111" fmla="*/ 241446 h 1402843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309193 w 6884912"/>
              <a:gd name="connsiteY103" fmla="*/ 309358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67575 w 6884912"/>
              <a:gd name="connsiteY72" fmla="*/ 195207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292769" y="1034183"/>
                  <a:pt x="353766" y="1028344"/>
                </a:cubicBezTo>
                <a:cubicBezTo>
                  <a:pt x="421086" y="1016577"/>
                  <a:pt x="342043" y="1020322"/>
                  <a:pt x="438104" y="1042406"/>
                </a:cubicBezTo>
                <a:cubicBezTo>
                  <a:pt x="440820" y="1021567"/>
                  <a:pt x="450890" y="1036057"/>
                  <a:pt x="471270" y="1040167"/>
                </a:cubicBezTo>
                <a:cubicBezTo>
                  <a:pt x="503527" y="1033070"/>
                  <a:pt x="494793" y="950977"/>
                  <a:pt x="536109" y="970199"/>
                </a:cubicBezTo>
                <a:cubicBezTo>
                  <a:pt x="522105" y="946825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78944" y="920103"/>
                  <a:pt x="888738" y="901808"/>
                </a:cubicBezTo>
                <a:cubicBezTo>
                  <a:pt x="933047" y="893074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178190" y="698452"/>
                  <a:pt x="1178246" y="698273"/>
                  <a:pt x="1178301" y="698094"/>
                </a:cubicBez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3556" y="622991"/>
                  <a:pt x="1589871" y="629409"/>
                </a:cubicBezTo>
                <a:cubicBezTo>
                  <a:pt x="1649644" y="577681"/>
                  <a:pt x="1659006" y="610309"/>
                  <a:pt x="1731986" y="589682"/>
                </a:cubicBezTo>
                <a:cubicBezTo>
                  <a:pt x="1750397" y="604884"/>
                  <a:pt x="1896056" y="573257"/>
                  <a:pt x="1927935" y="628540"/>
                </a:cubicBezTo>
                <a:cubicBezTo>
                  <a:pt x="2000407" y="623510"/>
                  <a:pt x="2096099" y="577656"/>
                  <a:pt x="2166816" y="559500"/>
                </a:cubicBezTo>
                <a:cubicBezTo>
                  <a:pt x="2255200" y="591669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388202" y="311682"/>
                  <a:pt x="3455587" y="311821"/>
                </a:cubicBezTo>
                <a:cubicBezTo>
                  <a:pt x="3530819" y="306642"/>
                  <a:pt x="3439531" y="258887"/>
                  <a:pt x="3540551" y="290452"/>
                </a:cubicBezTo>
                <a:cubicBezTo>
                  <a:pt x="3546902" y="269835"/>
                  <a:pt x="3590238" y="294393"/>
                  <a:pt x="3611762" y="300514"/>
                </a:cubicBezTo>
                <a:cubicBezTo>
                  <a:pt x="3648047" y="296569"/>
                  <a:pt x="3636107" y="248978"/>
                  <a:pt x="3677971" y="272297"/>
                </a:cubicBezTo>
                <a:cubicBezTo>
                  <a:pt x="3666529" y="247499"/>
                  <a:pt x="3735245" y="279058"/>
                  <a:pt x="3713491" y="254795"/>
                </a:cubicBezTo>
                <a:cubicBezTo>
                  <a:pt x="3718228" y="248018"/>
                  <a:pt x="3737213" y="281807"/>
                  <a:pt x="3754942" y="271775"/>
                </a:cubicBezTo>
                <a:cubicBezTo>
                  <a:pt x="3772671" y="261743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52862" y="196498"/>
                  <a:pt x="3867575" y="195207"/>
                </a:cubicBezTo>
                <a:cubicBezTo>
                  <a:pt x="3898010" y="188396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43839" y="208088"/>
                  <a:pt x="4246954" y="210554"/>
                </a:cubicBezTo>
                <a:cubicBezTo>
                  <a:pt x="4265050" y="224878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66573" y="158177"/>
                  <a:pt x="4891277" y="140895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183483" y="210628"/>
                  <a:pt x="6213495" y="158354"/>
                </a:cubicBezTo>
                <a:cubicBezTo>
                  <a:pt x="6218048" y="179602"/>
                  <a:pt x="6245115" y="154212"/>
                  <a:pt x="6309193" y="240553"/>
                </a:cubicBezTo>
                <a:cubicBezTo>
                  <a:pt x="6313222" y="269315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AEBDDA-FD52-4A97-9A7D-E6FC26C78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olls of blueprints">
            <a:extLst>
              <a:ext uri="{FF2B5EF4-FFF2-40B4-BE49-F238E27FC236}">
                <a16:creationId xmlns:a16="http://schemas.microsoft.com/office/drawing/2014/main" id="{7FCBE946-6710-4681-9993-E816AB15F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2" r="1" b="14464"/>
          <a:stretch/>
        </p:blipFill>
        <p:spPr>
          <a:xfrm>
            <a:off x="-1" y="10"/>
            <a:ext cx="12201525" cy="6857989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9D09E0E-987C-4246-9B74-6910B801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-27912"/>
            <a:ext cx="11160425" cy="2171208"/>
          </a:xfrm>
          <a:custGeom>
            <a:avLst/>
            <a:gdLst>
              <a:gd name="connsiteX0" fmla="*/ 0 w 11160425"/>
              <a:gd name="connsiteY0" fmla="*/ 0 h 2171208"/>
              <a:gd name="connsiteX1" fmla="*/ 11160425 w 11160425"/>
              <a:gd name="connsiteY1" fmla="*/ 0 h 2171208"/>
              <a:gd name="connsiteX2" fmla="*/ 11159734 w 11160425"/>
              <a:gd name="connsiteY2" fmla="*/ 479 h 2171208"/>
              <a:gd name="connsiteX3" fmla="*/ 11121828 w 11160425"/>
              <a:gd name="connsiteY3" fmla="*/ 34789 h 2171208"/>
              <a:gd name="connsiteX4" fmla="*/ 11017543 w 11160425"/>
              <a:gd name="connsiteY4" fmla="*/ 66582 h 2171208"/>
              <a:gd name="connsiteX5" fmla="*/ 10922865 w 11160425"/>
              <a:gd name="connsiteY5" fmla="*/ 74271 h 2171208"/>
              <a:gd name="connsiteX6" fmla="*/ 10870004 w 11160425"/>
              <a:gd name="connsiteY6" fmla="*/ 100959 h 2171208"/>
              <a:gd name="connsiteX7" fmla="*/ 10752266 w 11160425"/>
              <a:gd name="connsiteY7" fmla="*/ 138250 h 2171208"/>
              <a:gd name="connsiteX8" fmla="*/ 10673821 w 11160425"/>
              <a:gd name="connsiteY8" fmla="*/ 127209 h 2171208"/>
              <a:gd name="connsiteX9" fmla="*/ 10583628 w 11160425"/>
              <a:gd name="connsiteY9" fmla="*/ 190850 h 2171208"/>
              <a:gd name="connsiteX10" fmla="*/ 10455531 w 11160425"/>
              <a:gd name="connsiteY10" fmla="*/ 205196 h 2171208"/>
              <a:gd name="connsiteX11" fmla="*/ 10372214 w 11160425"/>
              <a:gd name="connsiteY11" fmla="*/ 226573 h 2171208"/>
              <a:gd name="connsiteX12" fmla="*/ 10185130 w 11160425"/>
              <a:gd name="connsiteY12" fmla="*/ 277903 h 2171208"/>
              <a:gd name="connsiteX13" fmla="*/ 10006577 w 11160425"/>
              <a:gd name="connsiteY13" fmla="*/ 328627 h 2171208"/>
              <a:gd name="connsiteX14" fmla="*/ 9908235 w 11160425"/>
              <a:gd name="connsiteY14" fmla="*/ 356638 h 2171208"/>
              <a:gd name="connsiteX15" fmla="*/ 9749477 w 11160425"/>
              <a:gd name="connsiteY15" fmla="*/ 412155 h 2171208"/>
              <a:gd name="connsiteX16" fmla="*/ 9703003 w 11160425"/>
              <a:gd name="connsiteY16" fmla="*/ 421886 h 2171208"/>
              <a:gd name="connsiteX17" fmla="*/ 9675483 w 11160425"/>
              <a:gd name="connsiteY17" fmla="*/ 429342 h 2171208"/>
              <a:gd name="connsiteX18" fmla="*/ 9620036 w 11160425"/>
              <a:gd name="connsiteY18" fmla="*/ 464774 h 2171208"/>
              <a:gd name="connsiteX19" fmla="*/ 9452920 w 11160425"/>
              <a:gd name="connsiteY19" fmla="*/ 513588 h 2171208"/>
              <a:gd name="connsiteX20" fmla="*/ 9339758 w 11160425"/>
              <a:gd name="connsiteY20" fmla="*/ 538315 h 2171208"/>
              <a:gd name="connsiteX21" fmla="*/ 9162197 w 11160425"/>
              <a:gd name="connsiteY21" fmla="*/ 584298 h 2171208"/>
              <a:gd name="connsiteX22" fmla="*/ 9041656 w 11160425"/>
              <a:gd name="connsiteY22" fmla="*/ 615184 h 2171208"/>
              <a:gd name="connsiteX23" fmla="*/ 8933630 w 11160425"/>
              <a:gd name="connsiteY23" fmla="*/ 658151 h 2171208"/>
              <a:gd name="connsiteX24" fmla="*/ 8890917 w 11160425"/>
              <a:gd name="connsiteY24" fmla="*/ 695005 h 2171208"/>
              <a:gd name="connsiteX25" fmla="*/ 8805835 w 11160425"/>
              <a:gd name="connsiteY25" fmla="*/ 775028 h 2171208"/>
              <a:gd name="connsiteX26" fmla="*/ 8796649 w 11160425"/>
              <a:gd name="connsiteY26" fmla="*/ 786216 h 2171208"/>
              <a:gd name="connsiteX27" fmla="*/ 8788653 w 11160425"/>
              <a:gd name="connsiteY27" fmla="*/ 782398 h 2171208"/>
              <a:gd name="connsiteX28" fmla="*/ 8769129 w 11160425"/>
              <a:gd name="connsiteY28" fmla="*/ 791648 h 2171208"/>
              <a:gd name="connsiteX29" fmla="*/ 8724049 w 11160425"/>
              <a:gd name="connsiteY29" fmla="*/ 780662 h 2171208"/>
              <a:gd name="connsiteX30" fmla="*/ 8687087 w 11160425"/>
              <a:gd name="connsiteY30" fmla="*/ 809641 h 2171208"/>
              <a:gd name="connsiteX31" fmla="*/ 8668059 w 11160425"/>
              <a:gd name="connsiteY31" fmla="*/ 830123 h 2171208"/>
              <a:gd name="connsiteX32" fmla="*/ 8646808 w 11160425"/>
              <a:gd name="connsiteY32" fmla="*/ 834415 h 2171208"/>
              <a:gd name="connsiteX33" fmla="*/ 8634346 w 11160425"/>
              <a:gd name="connsiteY33" fmla="*/ 848454 h 2171208"/>
              <a:gd name="connsiteX34" fmla="*/ 8612455 w 11160425"/>
              <a:gd name="connsiteY34" fmla="*/ 848442 h 2171208"/>
              <a:gd name="connsiteX35" fmla="*/ 8527938 w 11160425"/>
              <a:gd name="connsiteY35" fmla="*/ 879567 h 2171208"/>
              <a:gd name="connsiteX36" fmla="*/ 8511302 w 11160425"/>
              <a:gd name="connsiteY36" fmla="*/ 884414 h 2171208"/>
              <a:gd name="connsiteX37" fmla="*/ 8503670 w 11160425"/>
              <a:gd name="connsiteY37" fmla="*/ 893442 h 2171208"/>
              <a:gd name="connsiteX38" fmla="*/ 8480127 w 11160425"/>
              <a:gd name="connsiteY38" fmla="*/ 903942 h 2171208"/>
              <a:gd name="connsiteX39" fmla="*/ 8471039 w 11160425"/>
              <a:gd name="connsiteY39" fmla="*/ 901136 h 2171208"/>
              <a:gd name="connsiteX40" fmla="*/ 8470408 w 11160425"/>
              <a:gd name="connsiteY40" fmla="*/ 905572 h 2171208"/>
              <a:gd name="connsiteX41" fmla="*/ 8438518 w 11160425"/>
              <a:gd name="connsiteY41" fmla="*/ 923274 h 2171208"/>
              <a:gd name="connsiteX42" fmla="*/ 8369793 w 11160425"/>
              <a:gd name="connsiteY42" fmla="*/ 961709 h 2171208"/>
              <a:gd name="connsiteX43" fmla="*/ 8352510 w 11160425"/>
              <a:gd name="connsiteY43" fmla="*/ 971108 h 2171208"/>
              <a:gd name="connsiteX44" fmla="*/ 8336092 w 11160425"/>
              <a:gd name="connsiteY44" fmla="*/ 972364 h 2171208"/>
              <a:gd name="connsiteX45" fmla="*/ 8248439 w 11160425"/>
              <a:gd name="connsiteY45" fmla="*/ 994273 h 2171208"/>
              <a:gd name="connsiteX46" fmla="*/ 8226654 w 11160425"/>
              <a:gd name="connsiteY46" fmla="*/ 995152 h 2171208"/>
              <a:gd name="connsiteX47" fmla="*/ 8216356 w 11160425"/>
              <a:gd name="connsiteY47" fmla="*/ 990246 h 2171208"/>
              <a:gd name="connsiteX48" fmla="*/ 8184675 w 11160425"/>
              <a:gd name="connsiteY48" fmla="*/ 1009213 h 2171208"/>
              <a:gd name="connsiteX49" fmla="*/ 8133494 w 11160425"/>
              <a:gd name="connsiteY49" fmla="*/ 1027796 h 2171208"/>
              <a:gd name="connsiteX50" fmla="*/ 8109620 w 11160425"/>
              <a:gd name="connsiteY50" fmla="*/ 1038733 h 2171208"/>
              <a:gd name="connsiteX51" fmla="*/ 8088480 w 11160425"/>
              <a:gd name="connsiteY51" fmla="*/ 1038849 h 2171208"/>
              <a:gd name="connsiteX52" fmla="*/ 7972563 w 11160425"/>
              <a:gd name="connsiteY52" fmla="*/ 1059837 h 2171208"/>
              <a:gd name="connsiteX53" fmla="*/ 7944674 w 11160425"/>
              <a:gd name="connsiteY53" fmla="*/ 1058940 h 2171208"/>
              <a:gd name="connsiteX54" fmla="*/ 7929511 w 11160425"/>
              <a:gd name="connsiteY54" fmla="*/ 1049490 h 2171208"/>
              <a:gd name="connsiteX55" fmla="*/ 7920539 w 11160425"/>
              <a:gd name="connsiteY55" fmla="*/ 1055586 h 2171208"/>
              <a:gd name="connsiteX56" fmla="*/ 7850641 w 11160425"/>
              <a:gd name="connsiteY56" fmla="*/ 1069274 h 2171208"/>
              <a:gd name="connsiteX57" fmla="*/ 7805277 w 11160425"/>
              <a:gd name="connsiteY57" fmla="*/ 1079284 h 2171208"/>
              <a:gd name="connsiteX58" fmla="*/ 7721021 w 11160425"/>
              <a:gd name="connsiteY58" fmla="*/ 1107343 h 2171208"/>
              <a:gd name="connsiteX59" fmla="*/ 7670271 w 11160425"/>
              <a:gd name="connsiteY59" fmla="*/ 1118487 h 2171208"/>
              <a:gd name="connsiteX60" fmla="*/ 7639863 w 11160425"/>
              <a:gd name="connsiteY60" fmla="*/ 1124977 h 2171208"/>
              <a:gd name="connsiteX61" fmla="*/ 7562935 w 11160425"/>
              <a:gd name="connsiteY61" fmla="*/ 1155344 h 2171208"/>
              <a:gd name="connsiteX62" fmla="*/ 7445235 w 11160425"/>
              <a:gd name="connsiteY62" fmla="*/ 1237666 h 2171208"/>
              <a:gd name="connsiteX63" fmla="*/ 7406141 w 11160425"/>
              <a:gd name="connsiteY63" fmla="*/ 1253580 h 2171208"/>
              <a:gd name="connsiteX64" fmla="*/ 7398282 w 11160425"/>
              <a:gd name="connsiteY64" fmla="*/ 1251610 h 2171208"/>
              <a:gd name="connsiteX65" fmla="*/ 7352783 w 11160425"/>
              <a:gd name="connsiteY65" fmla="*/ 1290294 h 2171208"/>
              <a:gd name="connsiteX66" fmla="*/ 7268660 w 11160425"/>
              <a:gd name="connsiteY66" fmla="*/ 1313047 h 2171208"/>
              <a:gd name="connsiteX67" fmla="*/ 7202350 w 11160425"/>
              <a:gd name="connsiteY67" fmla="*/ 1324792 h 2171208"/>
              <a:gd name="connsiteX68" fmla="*/ 7166396 w 11160425"/>
              <a:gd name="connsiteY68" fmla="*/ 1333719 h 2171208"/>
              <a:gd name="connsiteX69" fmla="*/ 7138872 w 11160425"/>
              <a:gd name="connsiteY69" fmla="*/ 1337619 h 2171208"/>
              <a:gd name="connsiteX70" fmla="*/ 7076136 w 11160425"/>
              <a:gd name="connsiteY70" fmla="*/ 1361516 h 2171208"/>
              <a:gd name="connsiteX71" fmla="*/ 6975206 w 11160425"/>
              <a:gd name="connsiteY71" fmla="*/ 1406971 h 2171208"/>
              <a:gd name="connsiteX72" fmla="*/ 6953100 w 11160425"/>
              <a:gd name="connsiteY72" fmla="*/ 1415319 h 2171208"/>
              <a:gd name="connsiteX73" fmla="*/ 6931644 w 11160425"/>
              <a:gd name="connsiteY73" fmla="*/ 1417217 h 2171208"/>
              <a:gd name="connsiteX74" fmla="*/ 6924527 w 11160425"/>
              <a:gd name="connsiteY74" fmla="*/ 1413058 h 2171208"/>
              <a:gd name="connsiteX75" fmla="*/ 6911975 w 11160425"/>
              <a:gd name="connsiteY75" fmla="*/ 1416802 h 2171208"/>
              <a:gd name="connsiteX76" fmla="*/ 6908122 w 11160425"/>
              <a:gd name="connsiteY76" fmla="*/ 1416695 h 2171208"/>
              <a:gd name="connsiteX77" fmla="*/ 6886549 w 11160425"/>
              <a:gd name="connsiteY77" fmla="*/ 1417185 h 2171208"/>
              <a:gd name="connsiteX78" fmla="*/ 6853233 w 11160425"/>
              <a:gd name="connsiteY78" fmla="*/ 1445633 h 2171208"/>
              <a:gd name="connsiteX79" fmla="*/ 6801763 w 11160425"/>
              <a:gd name="connsiteY79" fmla="*/ 1458092 h 2171208"/>
              <a:gd name="connsiteX80" fmla="*/ 6573324 w 11160425"/>
              <a:gd name="connsiteY80" fmla="*/ 1508615 h 2171208"/>
              <a:gd name="connsiteX81" fmla="*/ 6512587 w 11160425"/>
              <a:gd name="connsiteY81" fmla="*/ 1580769 h 2171208"/>
              <a:gd name="connsiteX82" fmla="*/ 6412227 w 11160425"/>
              <a:gd name="connsiteY82" fmla="*/ 1635850 h 2171208"/>
              <a:gd name="connsiteX83" fmla="*/ 6271766 w 11160425"/>
              <a:gd name="connsiteY83" fmla="*/ 1685125 h 2171208"/>
              <a:gd name="connsiteX84" fmla="*/ 6265986 w 11160425"/>
              <a:gd name="connsiteY84" fmla="*/ 1697342 h 2171208"/>
              <a:gd name="connsiteX85" fmla="*/ 6255634 w 11160425"/>
              <a:gd name="connsiteY85" fmla="*/ 1706889 h 2171208"/>
              <a:gd name="connsiteX86" fmla="*/ 6253215 w 11160425"/>
              <a:gd name="connsiteY86" fmla="*/ 1706796 h 2171208"/>
              <a:gd name="connsiteX87" fmla="*/ 6237762 w 11160425"/>
              <a:gd name="connsiteY87" fmla="*/ 1714142 h 2171208"/>
              <a:gd name="connsiteX88" fmla="*/ 6236677 w 11160425"/>
              <a:gd name="connsiteY88" fmla="*/ 1718276 h 2171208"/>
              <a:gd name="connsiteX89" fmla="*/ 6226797 w 11160425"/>
              <a:gd name="connsiteY89" fmla="*/ 1724108 h 2171208"/>
              <a:gd name="connsiteX90" fmla="*/ 6209271 w 11160425"/>
              <a:gd name="connsiteY90" fmla="*/ 1737729 h 2171208"/>
              <a:gd name="connsiteX91" fmla="*/ 6204173 w 11160425"/>
              <a:gd name="connsiteY91" fmla="*/ 1738278 h 2171208"/>
              <a:gd name="connsiteX92" fmla="*/ 6174905 w 11160425"/>
              <a:gd name="connsiteY92" fmla="*/ 1755709 h 2171208"/>
              <a:gd name="connsiteX93" fmla="*/ 6173639 w 11160425"/>
              <a:gd name="connsiteY93" fmla="*/ 1755000 h 2171208"/>
              <a:gd name="connsiteX94" fmla="*/ 6161616 w 11160425"/>
              <a:gd name="connsiteY94" fmla="*/ 1755765 h 2171208"/>
              <a:gd name="connsiteX95" fmla="*/ 6140607 w 11160425"/>
              <a:gd name="connsiteY95" fmla="*/ 1759396 h 2171208"/>
              <a:gd name="connsiteX96" fmla="*/ 6081475 w 11160425"/>
              <a:gd name="connsiteY96" fmla="*/ 1756019 h 2171208"/>
              <a:gd name="connsiteX97" fmla="*/ 6050866 w 11160425"/>
              <a:gd name="connsiteY97" fmla="*/ 1774087 h 2171208"/>
              <a:gd name="connsiteX98" fmla="*/ 6044220 w 11160425"/>
              <a:gd name="connsiteY98" fmla="*/ 1777214 h 2171208"/>
              <a:gd name="connsiteX99" fmla="*/ 6043887 w 11160425"/>
              <a:gd name="connsiteY99" fmla="*/ 1777065 h 2171208"/>
              <a:gd name="connsiteX100" fmla="*/ 6036477 w 11160425"/>
              <a:gd name="connsiteY100" fmla="*/ 1779944 h 2171208"/>
              <a:gd name="connsiteX101" fmla="*/ 6032103 w 11160425"/>
              <a:gd name="connsiteY101" fmla="*/ 1782912 h 2171208"/>
              <a:gd name="connsiteX102" fmla="*/ 5998476 w 11160425"/>
              <a:gd name="connsiteY102" fmla="*/ 1768243 h 2171208"/>
              <a:gd name="connsiteX103" fmla="*/ 5955839 w 11160425"/>
              <a:gd name="connsiteY103" fmla="*/ 1778447 h 2171208"/>
              <a:gd name="connsiteX104" fmla="*/ 5855319 w 11160425"/>
              <a:gd name="connsiteY104" fmla="*/ 1791242 h 2171208"/>
              <a:gd name="connsiteX105" fmla="*/ 5756488 w 11160425"/>
              <a:gd name="connsiteY105" fmla="*/ 1807118 h 2171208"/>
              <a:gd name="connsiteX106" fmla="*/ 5721040 w 11160425"/>
              <a:gd name="connsiteY106" fmla="*/ 1814422 h 2171208"/>
              <a:gd name="connsiteX107" fmla="*/ 5656374 w 11160425"/>
              <a:gd name="connsiteY107" fmla="*/ 1820581 h 2171208"/>
              <a:gd name="connsiteX108" fmla="*/ 5625840 w 11160425"/>
              <a:gd name="connsiteY108" fmla="*/ 1819147 h 2171208"/>
              <a:gd name="connsiteX109" fmla="*/ 5624659 w 11160425"/>
              <a:gd name="connsiteY109" fmla="*/ 1819815 h 2171208"/>
              <a:gd name="connsiteX110" fmla="*/ 5621418 w 11160425"/>
              <a:gd name="connsiteY110" fmla="*/ 1817320 h 2171208"/>
              <a:gd name="connsiteX111" fmla="*/ 5615750 w 11160425"/>
              <a:gd name="connsiteY111" fmla="*/ 1816954 h 2171208"/>
              <a:gd name="connsiteX112" fmla="*/ 5601275 w 11160425"/>
              <a:gd name="connsiteY112" fmla="*/ 1820626 h 2171208"/>
              <a:gd name="connsiteX113" fmla="*/ 5595999 w 11160425"/>
              <a:gd name="connsiteY113" fmla="*/ 1822776 h 2171208"/>
              <a:gd name="connsiteX114" fmla="*/ 5587925 w 11160425"/>
              <a:gd name="connsiteY114" fmla="*/ 1824284 h 2171208"/>
              <a:gd name="connsiteX115" fmla="*/ 5587672 w 11160425"/>
              <a:gd name="connsiteY115" fmla="*/ 1824077 h 2171208"/>
              <a:gd name="connsiteX116" fmla="*/ 5580212 w 11160425"/>
              <a:gd name="connsiteY116" fmla="*/ 1825969 h 2171208"/>
              <a:gd name="connsiteX117" fmla="*/ 5544380 w 11160425"/>
              <a:gd name="connsiteY117" fmla="*/ 1838327 h 2171208"/>
              <a:gd name="connsiteX118" fmla="*/ 5490474 w 11160425"/>
              <a:gd name="connsiteY118" fmla="*/ 1824216 h 2171208"/>
              <a:gd name="connsiteX119" fmla="*/ 5469389 w 11160425"/>
              <a:gd name="connsiteY119" fmla="*/ 1823995 h 2171208"/>
              <a:gd name="connsiteX120" fmla="*/ 5457847 w 11160425"/>
              <a:gd name="connsiteY120" fmla="*/ 1822568 h 2171208"/>
              <a:gd name="connsiteX121" fmla="*/ 5456946 w 11160425"/>
              <a:gd name="connsiteY121" fmla="*/ 1821634 h 2171208"/>
              <a:gd name="connsiteX122" fmla="*/ 5422623 w 11160425"/>
              <a:gd name="connsiteY122" fmla="*/ 1833603 h 2171208"/>
              <a:gd name="connsiteX123" fmla="*/ 5417641 w 11160425"/>
              <a:gd name="connsiteY123" fmla="*/ 1833220 h 2171208"/>
              <a:gd name="connsiteX124" fmla="*/ 5395812 w 11160425"/>
              <a:gd name="connsiteY124" fmla="*/ 1843547 h 2171208"/>
              <a:gd name="connsiteX125" fmla="*/ 5384245 w 11160425"/>
              <a:gd name="connsiteY125" fmla="*/ 1847534 h 2171208"/>
              <a:gd name="connsiteX126" fmla="*/ 5381575 w 11160425"/>
              <a:gd name="connsiteY126" fmla="*/ 1851439 h 2171208"/>
              <a:gd name="connsiteX127" fmla="*/ 5364196 w 11160425"/>
              <a:gd name="connsiteY127" fmla="*/ 1855916 h 2171208"/>
              <a:gd name="connsiteX128" fmla="*/ 5361974 w 11160425"/>
              <a:gd name="connsiteY128" fmla="*/ 1855383 h 2171208"/>
              <a:gd name="connsiteX129" fmla="*/ 5348482 w 11160425"/>
              <a:gd name="connsiteY129" fmla="*/ 1862972 h 2171208"/>
              <a:gd name="connsiteX130" fmla="*/ 5338191 w 11160425"/>
              <a:gd name="connsiteY130" fmla="*/ 1874042 h 2171208"/>
              <a:gd name="connsiteX131" fmla="*/ 5187216 w 11160425"/>
              <a:gd name="connsiteY131" fmla="*/ 1897374 h 2171208"/>
              <a:gd name="connsiteX132" fmla="*/ 4979418 w 11160425"/>
              <a:gd name="connsiteY132" fmla="*/ 1970081 h 2171208"/>
              <a:gd name="connsiteX133" fmla="*/ 4888296 w 11160425"/>
              <a:gd name="connsiteY133" fmla="*/ 1967318 h 2171208"/>
              <a:gd name="connsiteX134" fmla="*/ 4752077 w 11160425"/>
              <a:gd name="connsiteY134" fmla="*/ 2002868 h 2171208"/>
              <a:gd name="connsiteX135" fmla="*/ 4698992 w 11160425"/>
              <a:gd name="connsiteY135" fmla="*/ 2005865 h 2171208"/>
              <a:gd name="connsiteX136" fmla="*/ 4656477 w 11160425"/>
              <a:gd name="connsiteY136" fmla="*/ 2028026 h 2171208"/>
              <a:gd name="connsiteX137" fmla="*/ 4636122 w 11160425"/>
              <a:gd name="connsiteY137" fmla="*/ 2024588 h 2171208"/>
              <a:gd name="connsiteX138" fmla="*/ 4632564 w 11160425"/>
              <a:gd name="connsiteY138" fmla="*/ 2023781 h 2171208"/>
              <a:gd name="connsiteX139" fmla="*/ 4619336 w 11160425"/>
              <a:gd name="connsiteY139" fmla="*/ 2025213 h 2171208"/>
              <a:gd name="connsiteX140" fmla="*/ 4614352 w 11160425"/>
              <a:gd name="connsiteY140" fmla="*/ 2019789 h 2171208"/>
              <a:gd name="connsiteX141" fmla="*/ 4569544 w 11160425"/>
              <a:gd name="connsiteY141" fmla="*/ 2022030 h 2171208"/>
              <a:gd name="connsiteX142" fmla="*/ 4484150 w 11160425"/>
              <a:gd name="connsiteY142" fmla="*/ 2036534 h 2171208"/>
              <a:gd name="connsiteX143" fmla="*/ 4470992 w 11160425"/>
              <a:gd name="connsiteY143" fmla="*/ 2042470 h 2171208"/>
              <a:gd name="connsiteX144" fmla="*/ 4383921 w 11160425"/>
              <a:gd name="connsiteY144" fmla="*/ 2051948 h 2171208"/>
              <a:gd name="connsiteX145" fmla="*/ 4324401 w 11160425"/>
              <a:gd name="connsiteY145" fmla="*/ 2062236 h 2171208"/>
              <a:gd name="connsiteX146" fmla="*/ 4311690 w 11160425"/>
              <a:gd name="connsiteY146" fmla="*/ 2068007 h 2171208"/>
              <a:gd name="connsiteX147" fmla="*/ 4296855 w 11160425"/>
              <a:gd name="connsiteY147" fmla="*/ 2063078 h 2171208"/>
              <a:gd name="connsiteX148" fmla="*/ 4292443 w 11160425"/>
              <a:gd name="connsiteY148" fmla="*/ 2058242 h 2171208"/>
              <a:gd name="connsiteX149" fmla="*/ 4245098 w 11160425"/>
              <a:gd name="connsiteY149" fmla="*/ 2067844 h 2171208"/>
              <a:gd name="connsiteX150" fmla="*/ 4239373 w 11160425"/>
              <a:gd name="connsiteY150" fmla="*/ 2068113 h 2171208"/>
              <a:gd name="connsiteX151" fmla="*/ 4199908 w 11160425"/>
              <a:gd name="connsiteY151" fmla="*/ 2066755 h 2171208"/>
              <a:gd name="connsiteX152" fmla="*/ 4141208 w 11160425"/>
              <a:gd name="connsiteY152" fmla="*/ 2059740 h 2171208"/>
              <a:gd name="connsiteX153" fmla="*/ 4080292 w 11160425"/>
              <a:gd name="connsiteY153" fmla="*/ 2043471 h 2171208"/>
              <a:gd name="connsiteX154" fmla="*/ 4045124 w 11160425"/>
              <a:gd name="connsiteY154" fmla="*/ 2036865 h 2171208"/>
              <a:gd name="connsiteX155" fmla="*/ 4020658 w 11160425"/>
              <a:gd name="connsiteY155" fmla="*/ 2029269 h 2171208"/>
              <a:gd name="connsiteX156" fmla="*/ 3952339 w 11160425"/>
              <a:gd name="connsiteY156" fmla="*/ 2024942 h 2171208"/>
              <a:gd name="connsiteX157" fmla="*/ 3836569 w 11160425"/>
              <a:gd name="connsiteY157" fmla="*/ 2024044 h 2171208"/>
              <a:gd name="connsiteX158" fmla="*/ 3794437 w 11160425"/>
              <a:gd name="connsiteY158" fmla="*/ 2015549 h 2171208"/>
              <a:gd name="connsiteX159" fmla="*/ 3792431 w 11160425"/>
              <a:gd name="connsiteY159" fmla="*/ 2009111 h 2171208"/>
              <a:gd name="connsiteX160" fmla="*/ 3779628 w 11160425"/>
              <a:gd name="connsiteY160" fmla="*/ 2007348 h 2171208"/>
              <a:gd name="connsiteX161" fmla="*/ 3776751 w 11160425"/>
              <a:gd name="connsiteY161" fmla="*/ 2005720 h 2171208"/>
              <a:gd name="connsiteX162" fmla="*/ 3759716 w 11160425"/>
              <a:gd name="connsiteY162" fmla="*/ 1997546 h 2171208"/>
              <a:gd name="connsiteX163" fmla="*/ 3710266 w 11160425"/>
              <a:gd name="connsiteY163" fmla="*/ 2008882 h 2171208"/>
              <a:gd name="connsiteX164" fmla="*/ 3601196 w 11160425"/>
              <a:gd name="connsiteY164" fmla="*/ 2003685 h 2171208"/>
              <a:gd name="connsiteX165" fmla="*/ 3446105 w 11160425"/>
              <a:gd name="connsiteY165" fmla="*/ 1989400 h 2171208"/>
              <a:gd name="connsiteX166" fmla="*/ 3324453 w 11160425"/>
              <a:gd name="connsiteY166" fmla="*/ 1985620 h 2171208"/>
              <a:gd name="connsiteX167" fmla="*/ 3170596 w 11160425"/>
              <a:gd name="connsiteY167" fmla="*/ 1997703 h 2171208"/>
              <a:gd name="connsiteX168" fmla="*/ 3062011 w 11160425"/>
              <a:gd name="connsiteY168" fmla="*/ 1984354 h 2171208"/>
              <a:gd name="connsiteX169" fmla="*/ 3047345 w 11160425"/>
              <a:gd name="connsiteY169" fmla="*/ 1992622 h 2171208"/>
              <a:gd name="connsiteX170" fmla="*/ 3031387 w 11160425"/>
              <a:gd name="connsiteY170" fmla="*/ 1996757 h 2171208"/>
              <a:gd name="connsiteX171" fmla="*/ 3029603 w 11160425"/>
              <a:gd name="connsiteY171" fmla="*/ 1995713 h 2171208"/>
              <a:gd name="connsiteX172" fmla="*/ 3011556 w 11160425"/>
              <a:gd name="connsiteY172" fmla="*/ 1995912 h 2171208"/>
              <a:gd name="connsiteX173" fmla="*/ 2994774 w 11160425"/>
              <a:gd name="connsiteY173" fmla="*/ 2000163 h 2171208"/>
              <a:gd name="connsiteX174" fmla="*/ 2928374 w 11160425"/>
              <a:gd name="connsiteY174" fmla="*/ 2006826 h 2171208"/>
              <a:gd name="connsiteX175" fmla="*/ 2927990 w 11160425"/>
              <a:gd name="connsiteY175" fmla="*/ 2005707 h 2171208"/>
              <a:gd name="connsiteX176" fmla="*/ 2918085 w 11160425"/>
              <a:gd name="connsiteY176" fmla="*/ 2001577 h 2171208"/>
              <a:gd name="connsiteX177" fmla="*/ 2898861 w 11160425"/>
              <a:gd name="connsiteY177" fmla="*/ 1996344 h 2171208"/>
              <a:gd name="connsiteX178" fmla="*/ 2856119 w 11160425"/>
              <a:gd name="connsiteY178" fmla="*/ 1969853 h 2171208"/>
              <a:gd name="connsiteX179" fmla="*/ 2817431 w 11160425"/>
              <a:gd name="connsiteY179" fmla="*/ 1973286 h 2171208"/>
              <a:gd name="connsiteX180" fmla="*/ 2809697 w 11160425"/>
              <a:gd name="connsiteY180" fmla="*/ 1973343 h 2171208"/>
              <a:gd name="connsiteX181" fmla="*/ 2809564 w 11160425"/>
              <a:gd name="connsiteY181" fmla="*/ 1973082 h 2171208"/>
              <a:gd name="connsiteX182" fmla="*/ 2801449 w 11160425"/>
              <a:gd name="connsiteY182" fmla="*/ 1972620 h 2171208"/>
              <a:gd name="connsiteX183" fmla="*/ 2780592 w 11160425"/>
              <a:gd name="connsiteY183" fmla="*/ 1973556 h 2171208"/>
              <a:gd name="connsiteX184" fmla="*/ 2775569 w 11160425"/>
              <a:gd name="connsiteY184" fmla="*/ 1971853 h 2171208"/>
              <a:gd name="connsiteX185" fmla="*/ 2745068 w 11160425"/>
              <a:gd name="connsiteY185" fmla="*/ 1960376 h 2171208"/>
              <a:gd name="connsiteX186" fmla="*/ 2646933 w 11160425"/>
              <a:gd name="connsiteY186" fmla="*/ 1949578 h 2171208"/>
              <a:gd name="connsiteX187" fmla="*/ 2548831 w 11160425"/>
              <a:gd name="connsiteY187" fmla="*/ 1941424 h 2171208"/>
              <a:gd name="connsiteX188" fmla="*/ 2450638 w 11160425"/>
              <a:gd name="connsiteY188" fmla="*/ 1929883 h 2171208"/>
              <a:gd name="connsiteX189" fmla="*/ 2403143 w 11160425"/>
              <a:gd name="connsiteY189" fmla="*/ 1905311 h 2171208"/>
              <a:gd name="connsiteX190" fmla="*/ 2397526 w 11160425"/>
              <a:gd name="connsiteY190" fmla="*/ 1904604 h 2171208"/>
              <a:gd name="connsiteX191" fmla="*/ 2382841 w 11160425"/>
              <a:gd name="connsiteY191" fmla="*/ 1907407 h 2171208"/>
              <a:gd name="connsiteX192" fmla="*/ 2377427 w 11160425"/>
              <a:gd name="connsiteY192" fmla="*/ 1909241 h 2171208"/>
              <a:gd name="connsiteX193" fmla="*/ 2369275 w 11160425"/>
              <a:gd name="connsiteY193" fmla="*/ 1910264 h 2171208"/>
              <a:gd name="connsiteX194" fmla="*/ 2369039 w 11160425"/>
              <a:gd name="connsiteY194" fmla="*/ 1910041 h 2171208"/>
              <a:gd name="connsiteX195" fmla="*/ 2324870 w 11160425"/>
              <a:gd name="connsiteY195" fmla="*/ 1921693 h 2171208"/>
              <a:gd name="connsiteX196" fmla="*/ 2272261 w 11160425"/>
              <a:gd name="connsiteY196" fmla="*/ 1904348 h 2171208"/>
              <a:gd name="connsiteX197" fmla="*/ 2251287 w 11160425"/>
              <a:gd name="connsiteY197" fmla="*/ 1902861 h 2171208"/>
              <a:gd name="connsiteX198" fmla="*/ 2239904 w 11160425"/>
              <a:gd name="connsiteY198" fmla="*/ 1900741 h 2171208"/>
              <a:gd name="connsiteX199" fmla="*/ 2204009 w 11160425"/>
              <a:gd name="connsiteY199" fmla="*/ 1909662 h 2171208"/>
              <a:gd name="connsiteX200" fmla="*/ 2199075 w 11160425"/>
              <a:gd name="connsiteY200" fmla="*/ 1908979 h 2171208"/>
              <a:gd name="connsiteX201" fmla="*/ 2176570 w 11160425"/>
              <a:gd name="connsiteY201" fmla="*/ 1917995 h 2171208"/>
              <a:gd name="connsiteX202" fmla="*/ 2144169 w 11160425"/>
              <a:gd name="connsiteY202" fmla="*/ 1928467 h 2171208"/>
              <a:gd name="connsiteX203" fmla="*/ 2141995 w 11160425"/>
              <a:gd name="connsiteY203" fmla="*/ 1927802 h 2171208"/>
              <a:gd name="connsiteX204" fmla="*/ 2127994 w 11160425"/>
              <a:gd name="connsiteY204" fmla="*/ 1934580 h 2171208"/>
              <a:gd name="connsiteX205" fmla="*/ 2062463 w 11160425"/>
              <a:gd name="connsiteY205" fmla="*/ 1945032 h 2171208"/>
              <a:gd name="connsiteX206" fmla="*/ 1964865 w 11160425"/>
              <a:gd name="connsiteY206" fmla="*/ 1959303 h 2171208"/>
              <a:gd name="connsiteX207" fmla="*/ 1848421 w 11160425"/>
              <a:gd name="connsiteY207" fmla="*/ 1967726 h 2171208"/>
              <a:gd name="connsiteX208" fmla="*/ 1726299 w 11160425"/>
              <a:gd name="connsiteY208" fmla="*/ 2001504 h 2171208"/>
              <a:gd name="connsiteX209" fmla="*/ 1523750 w 11160425"/>
              <a:gd name="connsiteY209" fmla="*/ 2038677 h 2171208"/>
              <a:gd name="connsiteX210" fmla="*/ 1470679 w 11160425"/>
              <a:gd name="connsiteY210" fmla="*/ 2038487 h 2171208"/>
              <a:gd name="connsiteX211" fmla="*/ 1426690 w 11160425"/>
              <a:gd name="connsiteY211" fmla="*/ 2058097 h 2171208"/>
              <a:gd name="connsiteX212" fmla="*/ 1406683 w 11160425"/>
              <a:gd name="connsiteY212" fmla="*/ 2053438 h 2171208"/>
              <a:gd name="connsiteX213" fmla="*/ 1364803 w 11160425"/>
              <a:gd name="connsiteY213" fmla="*/ 2044063 h 2171208"/>
              <a:gd name="connsiteX214" fmla="*/ 1340592 w 11160425"/>
              <a:gd name="connsiteY214" fmla="*/ 2046883 h 2171208"/>
              <a:gd name="connsiteX215" fmla="*/ 1226584 w 11160425"/>
              <a:gd name="connsiteY215" fmla="*/ 2066865 h 2171208"/>
              <a:gd name="connsiteX216" fmla="*/ 1157776 w 11160425"/>
              <a:gd name="connsiteY216" fmla="*/ 2075069 h 2171208"/>
              <a:gd name="connsiteX217" fmla="*/ 1130703 w 11160425"/>
              <a:gd name="connsiteY217" fmla="*/ 2072292 h 2171208"/>
              <a:gd name="connsiteX218" fmla="*/ 1093525 w 11160425"/>
              <a:gd name="connsiteY218" fmla="*/ 2072377 h 2171208"/>
              <a:gd name="connsiteX219" fmla="*/ 1027186 w 11160425"/>
              <a:gd name="connsiteY219" fmla="*/ 2067964 h 2171208"/>
              <a:gd name="connsiteX220" fmla="*/ 939318 w 11160425"/>
              <a:gd name="connsiteY220" fmla="*/ 2069968 h 2171208"/>
              <a:gd name="connsiteX221" fmla="*/ 911087 w 11160425"/>
              <a:gd name="connsiteY221" fmla="*/ 2082975 h 2171208"/>
              <a:gd name="connsiteX222" fmla="*/ 850358 w 11160425"/>
              <a:gd name="connsiteY222" fmla="*/ 2092811 h 2171208"/>
              <a:gd name="connsiteX223" fmla="*/ 784309 w 11160425"/>
              <a:gd name="connsiteY223" fmla="*/ 2098913 h 2171208"/>
              <a:gd name="connsiteX224" fmla="*/ 656060 w 11160425"/>
              <a:gd name="connsiteY224" fmla="*/ 2161683 h 2171208"/>
              <a:gd name="connsiteX225" fmla="*/ 567060 w 11160425"/>
              <a:gd name="connsiteY225" fmla="*/ 2160730 h 2171208"/>
              <a:gd name="connsiteX226" fmla="*/ 515269 w 11160425"/>
              <a:gd name="connsiteY226" fmla="*/ 2159436 h 2171208"/>
              <a:gd name="connsiteX227" fmla="*/ 474542 w 11160425"/>
              <a:gd name="connsiteY227" fmla="*/ 2146436 h 2171208"/>
              <a:gd name="connsiteX228" fmla="*/ 432035 w 11160425"/>
              <a:gd name="connsiteY228" fmla="*/ 2150124 h 2171208"/>
              <a:gd name="connsiteX229" fmla="*/ 378455 w 11160425"/>
              <a:gd name="connsiteY229" fmla="*/ 2165441 h 2171208"/>
              <a:gd name="connsiteX230" fmla="*/ 307909 w 11160425"/>
              <a:gd name="connsiteY230" fmla="*/ 2162055 h 2171208"/>
              <a:gd name="connsiteX231" fmla="*/ 231590 w 11160425"/>
              <a:gd name="connsiteY231" fmla="*/ 2164122 h 2171208"/>
              <a:gd name="connsiteX232" fmla="*/ 157866 w 11160425"/>
              <a:gd name="connsiteY232" fmla="*/ 2165402 h 2171208"/>
              <a:gd name="connsiteX233" fmla="*/ 47102 w 11160425"/>
              <a:gd name="connsiteY233" fmla="*/ 2163358 h 2171208"/>
              <a:gd name="connsiteX234" fmla="*/ 11656 w 11160425"/>
              <a:gd name="connsiteY234" fmla="*/ 2160770 h 2171208"/>
              <a:gd name="connsiteX235" fmla="*/ 0 w 11160425"/>
              <a:gd name="connsiteY235" fmla="*/ 2148979 h 217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160425" h="2171208">
                <a:moveTo>
                  <a:pt x="0" y="0"/>
                </a:moveTo>
                <a:lnTo>
                  <a:pt x="11160425" y="0"/>
                </a:lnTo>
                <a:lnTo>
                  <a:pt x="11159734" y="479"/>
                </a:lnTo>
                <a:cubicBezTo>
                  <a:pt x="11148609" y="13215"/>
                  <a:pt x="11145526" y="23772"/>
                  <a:pt x="11121828" y="34789"/>
                </a:cubicBezTo>
                <a:cubicBezTo>
                  <a:pt x="11098130" y="45806"/>
                  <a:pt x="11067703" y="77648"/>
                  <a:pt x="11017543" y="66582"/>
                </a:cubicBezTo>
                <a:cubicBezTo>
                  <a:pt x="10999713" y="58356"/>
                  <a:pt x="10947455" y="68542"/>
                  <a:pt x="10922865" y="74271"/>
                </a:cubicBezTo>
                <a:cubicBezTo>
                  <a:pt x="10898275" y="80000"/>
                  <a:pt x="10884055" y="109749"/>
                  <a:pt x="10870004" y="100959"/>
                </a:cubicBezTo>
                <a:cubicBezTo>
                  <a:pt x="10833512" y="107581"/>
                  <a:pt x="10780081" y="145063"/>
                  <a:pt x="10752266" y="138250"/>
                </a:cubicBezTo>
                <a:cubicBezTo>
                  <a:pt x="10741459" y="121366"/>
                  <a:pt x="10698175" y="130002"/>
                  <a:pt x="10673821" y="127209"/>
                </a:cubicBezTo>
                <a:cubicBezTo>
                  <a:pt x="10623964" y="156774"/>
                  <a:pt x="10616211" y="189862"/>
                  <a:pt x="10583628" y="190850"/>
                </a:cubicBezTo>
                <a:cubicBezTo>
                  <a:pt x="10561212" y="190513"/>
                  <a:pt x="10486354" y="225362"/>
                  <a:pt x="10455531" y="205196"/>
                </a:cubicBezTo>
                <a:cubicBezTo>
                  <a:pt x="10421894" y="233528"/>
                  <a:pt x="10400450" y="211247"/>
                  <a:pt x="10372214" y="226573"/>
                </a:cubicBezTo>
                <a:cubicBezTo>
                  <a:pt x="10305919" y="244536"/>
                  <a:pt x="10276543" y="279473"/>
                  <a:pt x="10185130" y="277903"/>
                </a:cubicBezTo>
                <a:cubicBezTo>
                  <a:pt x="10147983" y="295651"/>
                  <a:pt x="10081218" y="270605"/>
                  <a:pt x="10006577" y="328627"/>
                </a:cubicBezTo>
                <a:cubicBezTo>
                  <a:pt x="9959833" y="346448"/>
                  <a:pt x="9980028" y="322702"/>
                  <a:pt x="9908235" y="356638"/>
                </a:cubicBezTo>
                <a:cubicBezTo>
                  <a:pt x="9880741" y="336485"/>
                  <a:pt x="9773034" y="404054"/>
                  <a:pt x="9749477" y="412155"/>
                </a:cubicBezTo>
                <a:cubicBezTo>
                  <a:pt x="9726731" y="400338"/>
                  <a:pt x="9719990" y="415565"/>
                  <a:pt x="9703003" y="421886"/>
                </a:cubicBezTo>
                <a:cubicBezTo>
                  <a:pt x="9692958" y="413841"/>
                  <a:pt x="9678144" y="417168"/>
                  <a:pt x="9675483" y="429342"/>
                </a:cubicBezTo>
                <a:cubicBezTo>
                  <a:pt x="9688258" y="453826"/>
                  <a:pt x="9620044" y="446217"/>
                  <a:pt x="9620036" y="464774"/>
                </a:cubicBezTo>
                <a:cubicBezTo>
                  <a:pt x="9590760" y="474195"/>
                  <a:pt x="9468891" y="480857"/>
                  <a:pt x="9452920" y="513588"/>
                </a:cubicBezTo>
                <a:cubicBezTo>
                  <a:pt x="9395032" y="538666"/>
                  <a:pt x="9365430" y="532618"/>
                  <a:pt x="9339758" y="538315"/>
                </a:cubicBezTo>
                <a:cubicBezTo>
                  <a:pt x="9308179" y="538749"/>
                  <a:pt x="9271299" y="560576"/>
                  <a:pt x="9162197" y="584298"/>
                </a:cubicBezTo>
                <a:cubicBezTo>
                  <a:pt x="9146325" y="582070"/>
                  <a:pt x="9043060" y="602548"/>
                  <a:pt x="9041656" y="615184"/>
                </a:cubicBezTo>
                <a:cubicBezTo>
                  <a:pt x="9008079" y="623595"/>
                  <a:pt x="8960998" y="668145"/>
                  <a:pt x="8933630" y="658151"/>
                </a:cubicBezTo>
                <a:cubicBezTo>
                  <a:pt x="8944369" y="682387"/>
                  <a:pt x="8891269" y="669712"/>
                  <a:pt x="8890917" y="695005"/>
                </a:cubicBezTo>
                <a:cubicBezTo>
                  <a:pt x="8869618" y="714484"/>
                  <a:pt x="8819510" y="760320"/>
                  <a:pt x="8805835" y="775028"/>
                </a:cubicBezTo>
                <a:lnTo>
                  <a:pt x="8796649" y="786216"/>
                </a:lnTo>
                <a:lnTo>
                  <a:pt x="8788653" y="782398"/>
                </a:lnTo>
                <a:lnTo>
                  <a:pt x="8769129" y="791648"/>
                </a:lnTo>
                <a:cubicBezTo>
                  <a:pt x="8758362" y="791359"/>
                  <a:pt x="8737723" y="777663"/>
                  <a:pt x="8724049" y="780662"/>
                </a:cubicBezTo>
                <a:cubicBezTo>
                  <a:pt x="8696345" y="791261"/>
                  <a:pt x="8697041" y="821834"/>
                  <a:pt x="8687087" y="809641"/>
                </a:cubicBezTo>
                <a:cubicBezTo>
                  <a:pt x="8683977" y="819618"/>
                  <a:pt x="8677242" y="826011"/>
                  <a:pt x="8668059" y="830123"/>
                </a:cubicBezTo>
                <a:lnTo>
                  <a:pt x="8646808" y="834415"/>
                </a:lnTo>
                <a:lnTo>
                  <a:pt x="8634346" y="848454"/>
                </a:lnTo>
                <a:cubicBezTo>
                  <a:pt x="8628731" y="851628"/>
                  <a:pt x="8621740" y="852239"/>
                  <a:pt x="8612455" y="848442"/>
                </a:cubicBezTo>
                <a:cubicBezTo>
                  <a:pt x="8594720" y="853628"/>
                  <a:pt x="8544797" y="873572"/>
                  <a:pt x="8527938" y="879567"/>
                </a:cubicBezTo>
                <a:lnTo>
                  <a:pt x="8511302" y="884414"/>
                </a:lnTo>
                <a:lnTo>
                  <a:pt x="8503670" y="893442"/>
                </a:lnTo>
                <a:cubicBezTo>
                  <a:pt x="8496925" y="900076"/>
                  <a:pt x="8489344" y="904430"/>
                  <a:pt x="8480127" y="903942"/>
                </a:cubicBezTo>
                <a:lnTo>
                  <a:pt x="8471039" y="901136"/>
                </a:lnTo>
                <a:cubicBezTo>
                  <a:pt x="8470829" y="902615"/>
                  <a:pt x="8470618" y="904093"/>
                  <a:pt x="8470408" y="905572"/>
                </a:cubicBezTo>
                <a:cubicBezTo>
                  <a:pt x="8470227" y="912458"/>
                  <a:pt x="8467620" y="919058"/>
                  <a:pt x="8438518" y="923274"/>
                </a:cubicBezTo>
                <a:cubicBezTo>
                  <a:pt x="8420327" y="939422"/>
                  <a:pt x="8396654" y="952660"/>
                  <a:pt x="8369793" y="961709"/>
                </a:cubicBezTo>
                <a:cubicBezTo>
                  <a:pt x="8364198" y="956134"/>
                  <a:pt x="8356908" y="967996"/>
                  <a:pt x="8352510" y="971108"/>
                </a:cubicBezTo>
                <a:cubicBezTo>
                  <a:pt x="8350828" y="966958"/>
                  <a:pt x="8338752" y="967884"/>
                  <a:pt x="8336092" y="972364"/>
                </a:cubicBezTo>
                <a:cubicBezTo>
                  <a:pt x="8257682" y="1009032"/>
                  <a:pt x="8289862" y="957876"/>
                  <a:pt x="8248439" y="994273"/>
                </a:cubicBezTo>
                <a:cubicBezTo>
                  <a:pt x="8240455" y="997677"/>
                  <a:pt x="8233297" y="997231"/>
                  <a:pt x="8226654" y="995152"/>
                </a:cubicBezTo>
                <a:lnTo>
                  <a:pt x="8216356" y="990246"/>
                </a:lnTo>
                <a:lnTo>
                  <a:pt x="8184675" y="1009213"/>
                </a:lnTo>
                <a:cubicBezTo>
                  <a:pt x="8168684" y="1016761"/>
                  <a:pt x="8151490" y="1023016"/>
                  <a:pt x="8133494" y="1027796"/>
                </a:cubicBezTo>
                <a:cubicBezTo>
                  <a:pt x="8127499" y="1019800"/>
                  <a:pt x="8115838" y="1034986"/>
                  <a:pt x="8109620" y="1038733"/>
                </a:cubicBezTo>
                <a:cubicBezTo>
                  <a:pt x="8108313" y="1033017"/>
                  <a:pt x="8092766" y="1033105"/>
                  <a:pt x="8088480" y="1038849"/>
                </a:cubicBezTo>
                <a:cubicBezTo>
                  <a:pt x="7981355" y="1080476"/>
                  <a:pt x="8032580" y="1015054"/>
                  <a:pt x="7972563" y="1059837"/>
                </a:cubicBezTo>
                <a:cubicBezTo>
                  <a:pt x="7961723" y="1063633"/>
                  <a:pt x="7952708" y="1062355"/>
                  <a:pt x="7944674" y="1058940"/>
                </a:cubicBezTo>
                <a:lnTo>
                  <a:pt x="7929511" y="1049490"/>
                </a:lnTo>
                <a:lnTo>
                  <a:pt x="7920539" y="1055586"/>
                </a:lnTo>
                <a:cubicBezTo>
                  <a:pt x="7883315" y="1062987"/>
                  <a:pt x="7869705" y="1052934"/>
                  <a:pt x="7850641" y="1069274"/>
                </a:cubicBezTo>
                <a:cubicBezTo>
                  <a:pt x="7813097" y="1049940"/>
                  <a:pt x="7828826" y="1070772"/>
                  <a:pt x="7805277" y="1079284"/>
                </a:cubicBezTo>
                <a:cubicBezTo>
                  <a:pt x="7783674" y="1085629"/>
                  <a:pt x="7743522" y="1100809"/>
                  <a:pt x="7721021" y="1107343"/>
                </a:cubicBezTo>
                <a:cubicBezTo>
                  <a:pt x="7707136" y="1129937"/>
                  <a:pt x="7692990" y="1108029"/>
                  <a:pt x="7670271" y="1118487"/>
                </a:cubicBezTo>
                <a:cubicBezTo>
                  <a:pt x="7660535" y="1127885"/>
                  <a:pt x="7652653" y="1130674"/>
                  <a:pt x="7639863" y="1124977"/>
                </a:cubicBezTo>
                <a:cubicBezTo>
                  <a:pt x="7595428" y="1170166"/>
                  <a:pt x="7608715" y="1132529"/>
                  <a:pt x="7562935" y="1155344"/>
                </a:cubicBezTo>
                <a:cubicBezTo>
                  <a:pt x="7524045" y="1177585"/>
                  <a:pt x="7478472" y="1195870"/>
                  <a:pt x="7445235" y="1237666"/>
                </a:cubicBezTo>
                <a:cubicBezTo>
                  <a:pt x="7439864" y="1248740"/>
                  <a:pt x="7422361" y="1255866"/>
                  <a:pt x="7406141" y="1253580"/>
                </a:cubicBezTo>
                <a:cubicBezTo>
                  <a:pt x="7403349" y="1253187"/>
                  <a:pt x="7400702" y="1252523"/>
                  <a:pt x="7398282" y="1251610"/>
                </a:cubicBezTo>
                <a:cubicBezTo>
                  <a:pt x="7379362" y="1280298"/>
                  <a:pt x="7360014" y="1271943"/>
                  <a:pt x="7352783" y="1290294"/>
                </a:cubicBezTo>
                <a:cubicBezTo>
                  <a:pt x="7313523" y="1305346"/>
                  <a:pt x="7275692" y="1296814"/>
                  <a:pt x="7268660" y="1313047"/>
                </a:cubicBezTo>
                <a:cubicBezTo>
                  <a:pt x="7247325" y="1316608"/>
                  <a:pt x="7213598" y="1306491"/>
                  <a:pt x="7202350" y="1324792"/>
                </a:cubicBezTo>
                <a:cubicBezTo>
                  <a:pt x="7196438" y="1312993"/>
                  <a:pt x="7181055" y="1339222"/>
                  <a:pt x="7166396" y="1333719"/>
                </a:cubicBezTo>
                <a:cubicBezTo>
                  <a:pt x="7155618" y="1328495"/>
                  <a:pt x="7148437" y="1335233"/>
                  <a:pt x="7138872" y="1337619"/>
                </a:cubicBezTo>
                <a:cubicBezTo>
                  <a:pt x="7124928" y="1334549"/>
                  <a:pt x="7085452" y="1352349"/>
                  <a:pt x="7076136" y="1361516"/>
                </a:cubicBezTo>
                <a:cubicBezTo>
                  <a:pt x="7055536" y="1391136"/>
                  <a:pt x="6992666" y="1383958"/>
                  <a:pt x="6975206" y="1406971"/>
                </a:cubicBezTo>
                <a:cubicBezTo>
                  <a:pt x="6967988" y="1411228"/>
                  <a:pt x="6960583" y="1413802"/>
                  <a:pt x="6953100" y="1415319"/>
                </a:cubicBezTo>
                <a:lnTo>
                  <a:pt x="6931644" y="1417217"/>
                </a:lnTo>
                <a:lnTo>
                  <a:pt x="6924527" y="1413058"/>
                </a:lnTo>
                <a:lnTo>
                  <a:pt x="6911975" y="1416802"/>
                </a:lnTo>
                <a:lnTo>
                  <a:pt x="6908122" y="1416695"/>
                </a:lnTo>
                <a:lnTo>
                  <a:pt x="6886549" y="1417185"/>
                </a:lnTo>
                <a:cubicBezTo>
                  <a:pt x="6901297" y="1442009"/>
                  <a:pt x="6829601" y="1427777"/>
                  <a:pt x="6853233" y="1445633"/>
                </a:cubicBezTo>
                <a:cubicBezTo>
                  <a:pt x="6817440" y="1454147"/>
                  <a:pt x="6849325" y="1468908"/>
                  <a:pt x="6801763" y="1458092"/>
                </a:cubicBezTo>
                <a:cubicBezTo>
                  <a:pt x="6750314" y="1490429"/>
                  <a:pt x="6610187" y="1467361"/>
                  <a:pt x="6573324" y="1508615"/>
                </a:cubicBezTo>
                <a:cubicBezTo>
                  <a:pt x="6576073" y="1495010"/>
                  <a:pt x="6527627" y="1571425"/>
                  <a:pt x="6512587" y="1580769"/>
                </a:cubicBezTo>
                <a:cubicBezTo>
                  <a:pt x="6477418" y="1596681"/>
                  <a:pt x="6464465" y="1610138"/>
                  <a:pt x="6412227" y="1635850"/>
                </a:cubicBezTo>
                <a:cubicBezTo>
                  <a:pt x="6360920" y="1652089"/>
                  <a:pt x="6329198" y="1684983"/>
                  <a:pt x="6271766" y="1685125"/>
                </a:cubicBezTo>
                <a:cubicBezTo>
                  <a:pt x="6270954" y="1689630"/>
                  <a:pt x="6268899" y="1693662"/>
                  <a:pt x="6265986" y="1697342"/>
                </a:cubicBezTo>
                <a:lnTo>
                  <a:pt x="6255634" y="1706889"/>
                </a:lnTo>
                <a:lnTo>
                  <a:pt x="6253215" y="1706796"/>
                </a:lnTo>
                <a:cubicBezTo>
                  <a:pt x="6244144" y="1708418"/>
                  <a:pt x="6239885" y="1711059"/>
                  <a:pt x="6237762" y="1714142"/>
                </a:cubicBezTo>
                <a:lnTo>
                  <a:pt x="6236677" y="1718276"/>
                </a:lnTo>
                <a:lnTo>
                  <a:pt x="6226797" y="1724108"/>
                </a:lnTo>
                <a:lnTo>
                  <a:pt x="6209271" y="1737729"/>
                </a:lnTo>
                <a:lnTo>
                  <a:pt x="6204173" y="1738278"/>
                </a:lnTo>
                <a:lnTo>
                  <a:pt x="6174905" y="1755709"/>
                </a:lnTo>
                <a:lnTo>
                  <a:pt x="6173639" y="1755000"/>
                </a:lnTo>
                <a:cubicBezTo>
                  <a:pt x="6170130" y="1753808"/>
                  <a:pt x="6166281" y="1753678"/>
                  <a:pt x="6161616" y="1755765"/>
                </a:cubicBezTo>
                <a:cubicBezTo>
                  <a:pt x="6156118" y="1738654"/>
                  <a:pt x="6153879" y="1751728"/>
                  <a:pt x="6140607" y="1759396"/>
                </a:cubicBezTo>
                <a:cubicBezTo>
                  <a:pt x="6129108" y="1734530"/>
                  <a:pt x="6099048" y="1764714"/>
                  <a:pt x="6081475" y="1756019"/>
                </a:cubicBezTo>
                <a:cubicBezTo>
                  <a:pt x="6071982" y="1762213"/>
                  <a:pt x="6061735" y="1768310"/>
                  <a:pt x="6050866" y="1774087"/>
                </a:cubicBezTo>
                <a:lnTo>
                  <a:pt x="6044220" y="1777214"/>
                </a:lnTo>
                <a:lnTo>
                  <a:pt x="6043887" y="1777065"/>
                </a:lnTo>
                <a:cubicBezTo>
                  <a:pt x="6042014" y="1777296"/>
                  <a:pt x="6039667" y="1778155"/>
                  <a:pt x="6036477" y="1779944"/>
                </a:cubicBezTo>
                <a:lnTo>
                  <a:pt x="6032103" y="1782912"/>
                </a:lnTo>
                <a:lnTo>
                  <a:pt x="5998476" y="1768243"/>
                </a:lnTo>
                <a:lnTo>
                  <a:pt x="5955839" y="1778447"/>
                </a:lnTo>
                <a:cubicBezTo>
                  <a:pt x="5917066" y="1785378"/>
                  <a:pt x="5888184" y="1771691"/>
                  <a:pt x="5855319" y="1791242"/>
                </a:cubicBezTo>
                <a:cubicBezTo>
                  <a:pt x="5819000" y="1797653"/>
                  <a:pt x="5785962" y="1795828"/>
                  <a:pt x="5756488" y="1807118"/>
                </a:cubicBezTo>
                <a:cubicBezTo>
                  <a:pt x="5742733" y="1803434"/>
                  <a:pt x="5730469" y="1803218"/>
                  <a:pt x="5721040" y="1814422"/>
                </a:cubicBezTo>
                <a:cubicBezTo>
                  <a:pt x="5686587" y="1817812"/>
                  <a:pt x="5675621" y="1806443"/>
                  <a:pt x="5656374" y="1820581"/>
                </a:cubicBezTo>
                <a:cubicBezTo>
                  <a:pt x="5632879" y="1803280"/>
                  <a:pt x="5633474" y="1811470"/>
                  <a:pt x="5625840" y="1819147"/>
                </a:cubicBezTo>
                <a:lnTo>
                  <a:pt x="5624659" y="1819815"/>
                </a:lnTo>
                <a:lnTo>
                  <a:pt x="5621418" y="1817320"/>
                </a:lnTo>
                <a:lnTo>
                  <a:pt x="5615750" y="1816954"/>
                </a:lnTo>
                <a:lnTo>
                  <a:pt x="5601275" y="1820626"/>
                </a:lnTo>
                <a:lnTo>
                  <a:pt x="5595999" y="1822776"/>
                </a:lnTo>
                <a:cubicBezTo>
                  <a:pt x="5592302" y="1823971"/>
                  <a:pt x="5589767" y="1824397"/>
                  <a:pt x="5587925" y="1824284"/>
                </a:cubicBezTo>
                <a:lnTo>
                  <a:pt x="5587672" y="1824077"/>
                </a:lnTo>
                <a:lnTo>
                  <a:pt x="5580212" y="1825969"/>
                </a:lnTo>
                <a:cubicBezTo>
                  <a:pt x="5567744" y="1829724"/>
                  <a:pt x="5555728" y="1833908"/>
                  <a:pt x="5544380" y="1838327"/>
                </a:cubicBezTo>
                <a:cubicBezTo>
                  <a:pt x="5531435" y="1826502"/>
                  <a:pt x="5491269" y="1850982"/>
                  <a:pt x="5490474" y="1824216"/>
                </a:cubicBezTo>
                <a:cubicBezTo>
                  <a:pt x="5475002" y="1829409"/>
                  <a:pt x="5467679" y="1841974"/>
                  <a:pt x="5469389" y="1823995"/>
                </a:cubicBezTo>
                <a:cubicBezTo>
                  <a:pt x="5464194" y="1825217"/>
                  <a:pt x="5460649" y="1824388"/>
                  <a:pt x="5457847" y="1822568"/>
                </a:cubicBezTo>
                <a:lnTo>
                  <a:pt x="5456946" y="1821634"/>
                </a:lnTo>
                <a:lnTo>
                  <a:pt x="5422623" y="1833603"/>
                </a:lnTo>
                <a:lnTo>
                  <a:pt x="5417641" y="1833220"/>
                </a:lnTo>
                <a:lnTo>
                  <a:pt x="5395812" y="1843547"/>
                </a:lnTo>
                <a:lnTo>
                  <a:pt x="5384245" y="1847534"/>
                </a:lnTo>
                <a:lnTo>
                  <a:pt x="5381575" y="1851439"/>
                </a:lnTo>
                <a:cubicBezTo>
                  <a:pt x="5378360" y="1854112"/>
                  <a:pt x="5373323" y="1855958"/>
                  <a:pt x="5364196" y="1855916"/>
                </a:cubicBezTo>
                <a:lnTo>
                  <a:pt x="5361974" y="1855383"/>
                </a:lnTo>
                <a:lnTo>
                  <a:pt x="5348482" y="1862972"/>
                </a:lnTo>
                <a:cubicBezTo>
                  <a:pt x="5344283" y="1866093"/>
                  <a:pt x="5340752" y="1869721"/>
                  <a:pt x="5338191" y="1874042"/>
                </a:cubicBezTo>
                <a:cubicBezTo>
                  <a:pt x="5284467" y="1863733"/>
                  <a:pt x="5241659" y="1890598"/>
                  <a:pt x="5187216" y="1897374"/>
                </a:cubicBezTo>
                <a:cubicBezTo>
                  <a:pt x="5128112" y="1913380"/>
                  <a:pt x="5000209" y="1958424"/>
                  <a:pt x="4979418" y="1970081"/>
                </a:cubicBezTo>
                <a:cubicBezTo>
                  <a:pt x="4961626" y="1976617"/>
                  <a:pt x="4880285" y="1980317"/>
                  <a:pt x="4888296" y="1967318"/>
                </a:cubicBezTo>
                <a:cubicBezTo>
                  <a:pt x="4837341" y="2001544"/>
                  <a:pt x="4813096" y="1980143"/>
                  <a:pt x="4752077" y="2002868"/>
                </a:cubicBezTo>
                <a:cubicBezTo>
                  <a:pt x="4711959" y="1983479"/>
                  <a:pt x="4735849" y="2003927"/>
                  <a:pt x="4698992" y="2005865"/>
                </a:cubicBezTo>
                <a:cubicBezTo>
                  <a:pt x="4713932" y="2027882"/>
                  <a:pt x="4652629" y="2000711"/>
                  <a:pt x="4656477" y="2028026"/>
                </a:cubicBezTo>
                <a:cubicBezTo>
                  <a:pt x="4649649" y="2027513"/>
                  <a:pt x="4642912" y="2026156"/>
                  <a:pt x="4636122" y="2024588"/>
                </a:cubicBezTo>
                <a:lnTo>
                  <a:pt x="4632564" y="2023781"/>
                </a:lnTo>
                <a:lnTo>
                  <a:pt x="4619336" y="2025213"/>
                </a:lnTo>
                <a:lnTo>
                  <a:pt x="4614352" y="2019789"/>
                </a:lnTo>
                <a:lnTo>
                  <a:pt x="4569544" y="2022030"/>
                </a:lnTo>
                <a:cubicBezTo>
                  <a:pt x="4550398" y="2036773"/>
                  <a:pt x="4514182" y="2030017"/>
                  <a:pt x="4484150" y="2036534"/>
                </a:cubicBezTo>
                <a:lnTo>
                  <a:pt x="4470992" y="2042470"/>
                </a:lnTo>
                <a:lnTo>
                  <a:pt x="4383921" y="2051948"/>
                </a:lnTo>
                <a:lnTo>
                  <a:pt x="4324401" y="2062236"/>
                </a:lnTo>
                <a:lnTo>
                  <a:pt x="4311690" y="2068007"/>
                </a:lnTo>
                <a:lnTo>
                  <a:pt x="4296855" y="2063078"/>
                </a:lnTo>
                <a:cubicBezTo>
                  <a:pt x="4295031" y="2061626"/>
                  <a:pt x="4293546" y="2059995"/>
                  <a:pt x="4292443" y="2058242"/>
                </a:cubicBezTo>
                <a:lnTo>
                  <a:pt x="4245098" y="2067844"/>
                </a:lnTo>
                <a:lnTo>
                  <a:pt x="4239373" y="2068113"/>
                </a:lnTo>
                <a:lnTo>
                  <a:pt x="4199908" y="2066755"/>
                </a:lnTo>
                <a:lnTo>
                  <a:pt x="4141208" y="2059740"/>
                </a:lnTo>
                <a:cubicBezTo>
                  <a:pt x="4121791" y="2054316"/>
                  <a:pt x="4104260" y="2032120"/>
                  <a:pt x="4080292" y="2043471"/>
                </a:cubicBezTo>
                <a:cubicBezTo>
                  <a:pt x="4085601" y="2030904"/>
                  <a:pt x="4051823" y="2047468"/>
                  <a:pt x="4045124" y="2036865"/>
                </a:cubicBezTo>
                <a:cubicBezTo>
                  <a:pt x="4041187" y="2028047"/>
                  <a:pt x="4030023" y="2031017"/>
                  <a:pt x="4020658" y="2029269"/>
                </a:cubicBezTo>
                <a:cubicBezTo>
                  <a:pt x="4012480" y="2021053"/>
                  <a:pt x="3967178" y="2020722"/>
                  <a:pt x="3952339" y="2024942"/>
                </a:cubicBezTo>
                <a:cubicBezTo>
                  <a:pt x="3911707" y="2042361"/>
                  <a:pt x="3869264" y="2011089"/>
                  <a:pt x="3836569" y="2024044"/>
                </a:cubicBezTo>
                <a:cubicBezTo>
                  <a:pt x="3810252" y="2022479"/>
                  <a:pt x="3801793" y="2018038"/>
                  <a:pt x="3794437" y="2015549"/>
                </a:cubicBezTo>
                <a:lnTo>
                  <a:pt x="3792431" y="2009111"/>
                </a:lnTo>
                <a:lnTo>
                  <a:pt x="3779628" y="2007348"/>
                </a:lnTo>
                <a:lnTo>
                  <a:pt x="3776751" y="2005720"/>
                </a:lnTo>
                <a:cubicBezTo>
                  <a:pt x="3771267" y="2002586"/>
                  <a:pt x="3765734" y="1999668"/>
                  <a:pt x="3759716" y="1997546"/>
                </a:cubicBezTo>
                <a:cubicBezTo>
                  <a:pt x="3750329" y="2024906"/>
                  <a:pt x="3706981" y="1984010"/>
                  <a:pt x="3710266" y="2008882"/>
                </a:cubicBezTo>
                <a:cubicBezTo>
                  <a:pt x="3675567" y="2001984"/>
                  <a:pt x="3628804" y="2032006"/>
                  <a:pt x="3601196" y="2003685"/>
                </a:cubicBezTo>
                <a:cubicBezTo>
                  <a:pt x="3548850" y="1999682"/>
                  <a:pt x="3502061" y="1991654"/>
                  <a:pt x="3446105" y="1989400"/>
                </a:cubicBezTo>
                <a:cubicBezTo>
                  <a:pt x="3401638" y="1996894"/>
                  <a:pt x="3357711" y="1971646"/>
                  <a:pt x="3324453" y="1985620"/>
                </a:cubicBezTo>
                <a:cubicBezTo>
                  <a:pt x="3275634" y="1974332"/>
                  <a:pt x="3212760" y="1975743"/>
                  <a:pt x="3170596" y="1997703"/>
                </a:cubicBezTo>
                <a:cubicBezTo>
                  <a:pt x="3117486" y="1991304"/>
                  <a:pt x="3106384" y="2007124"/>
                  <a:pt x="3062011" y="1984354"/>
                </a:cubicBezTo>
                <a:cubicBezTo>
                  <a:pt x="3057621" y="1987929"/>
                  <a:pt x="3052668" y="1990600"/>
                  <a:pt x="3047345" y="1992622"/>
                </a:cubicBezTo>
                <a:lnTo>
                  <a:pt x="3031387" y="1996757"/>
                </a:lnTo>
                <a:lnTo>
                  <a:pt x="3029603" y="1995713"/>
                </a:lnTo>
                <a:cubicBezTo>
                  <a:pt x="3021258" y="1993501"/>
                  <a:pt x="3015768" y="1994088"/>
                  <a:pt x="3011556" y="1995912"/>
                </a:cubicBezTo>
                <a:lnTo>
                  <a:pt x="2994774" y="2000163"/>
                </a:lnTo>
                <a:lnTo>
                  <a:pt x="2928374" y="2006826"/>
                </a:lnTo>
                <a:lnTo>
                  <a:pt x="2927990" y="2005707"/>
                </a:lnTo>
                <a:cubicBezTo>
                  <a:pt x="2926282" y="2003277"/>
                  <a:pt x="2923426" y="2001631"/>
                  <a:pt x="2918085" y="2001577"/>
                </a:cubicBezTo>
                <a:cubicBezTo>
                  <a:pt x="2928152" y="1984579"/>
                  <a:pt x="2915501" y="1994999"/>
                  <a:pt x="2898861" y="1996344"/>
                </a:cubicBezTo>
                <a:cubicBezTo>
                  <a:pt x="2910786" y="1970243"/>
                  <a:pt x="2862394" y="1984383"/>
                  <a:pt x="2856119" y="1969853"/>
                </a:cubicBezTo>
                <a:cubicBezTo>
                  <a:pt x="2843628" y="1971429"/>
                  <a:pt x="2830634" y="1972621"/>
                  <a:pt x="2817431" y="1973286"/>
                </a:cubicBezTo>
                <a:lnTo>
                  <a:pt x="2809697" y="1973343"/>
                </a:lnTo>
                <a:cubicBezTo>
                  <a:pt x="2809653" y="1973255"/>
                  <a:pt x="2809608" y="1973169"/>
                  <a:pt x="2809564" y="1973082"/>
                </a:cubicBezTo>
                <a:cubicBezTo>
                  <a:pt x="2807929" y="1972535"/>
                  <a:pt x="2805403" y="1972343"/>
                  <a:pt x="2801449" y="1972620"/>
                </a:cubicBezTo>
                <a:lnTo>
                  <a:pt x="2780592" y="1973556"/>
                </a:lnTo>
                <a:lnTo>
                  <a:pt x="2775569" y="1971853"/>
                </a:lnTo>
                <a:lnTo>
                  <a:pt x="2745068" y="1960376"/>
                </a:lnTo>
                <a:cubicBezTo>
                  <a:pt x="2723927" y="1957194"/>
                  <a:pt x="2679639" y="1952736"/>
                  <a:pt x="2646933" y="1949578"/>
                </a:cubicBezTo>
                <a:cubicBezTo>
                  <a:pt x="2614577" y="1953493"/>
                  <a:pt x="2585154" y="1943863"/>
                  <a:pt x="2548831" y="1941424"/>
                </a:cubicBezTo>
                <a:cubicBezTo>
                  <a:pt x="2509461" y="1952528"/>
                  <a:pt x="2489457" y="1932402"/>
                  <a:pt x="2450638" y="1929883"/>
                </a:cubicBezTo>
                <a:cubicBezTo>
                  <a:pt x="2416878" y="1949136"/>
                  <a:pt x="2422997" y="1912970"/>
                  <a:pt x="2403143" y="1905311"/>
                </a:cubicBezTo>
                <a:lnTo>
                  <a:pt x="2397526" y="1904604"/>
                </a:lnTo>
                <a:lnTo>
                  <a:pt x="2382841" y="1907407"/>
                </a:lnTo>
                <a:lnTo>
                  <a:pt x="2377427" y="1909241"/>
                </a:lnTo>
                <a:cubicBezTo>
                  <a:pt x="2373657" y="1910213"/>
                  <a:pt x="2371100" y="1910487"/>
                  <a:pt x="2369275" y="1910264"/>
                </a:cubicBezTo>
                <a:lnTo>
                  <a:pt x="2369039" y="1910041"/>
                </a:lnTo>
                <a:lnTo>
                  <a:pt x="2324870" y="1921693"/>
                </a:lnTo>
                <a:cubicBezTo>
                  <a:pt x="2312870" y="1909092"/>
                  <a:pt x="2271048" y="1931159"/>
                  <a:pt x="2272261" y="1904348"/>
                </a:cubicBezTo>
                <a:cubicBezTo>
                  <a:pt x="2256469" y="1908613"/>
                  <a:pt x="2248237" y="1920737"/>
                  <a:pt x="2251287" y="1902861"/>
                </a:cubicBezTo>
                <a:cubicBezTo>
                  <a:pt x="2246022" y="1903773"/>
                  <a:pt x="2242556" y="1902730"/>
                  <a:pt x="2239904" y="1900741"/>
                </a:cubicBezTo>
                <a:lnTo>
                  <a:pt x="2204009" y="1909662"/>
                </a:lnTo>
                <a:lnTo>
                  <a:pt x="2199075" y="1908979"/>
                </a:lnTo>
                <a:lnTo>
                  <a:pt x="2176570" y="1917995"/>
                </a:lnTo>
                <a:lnTo>
                  <a:pt x="2144169" y="1928467"/>
                </a:lnTo>
                <a:lnTo>
                  <a:pt x="2141995" y="1927802"/>
                </a:lnTo>
                <a:lnTo>
                  <a:pt x="2127994" y="1934580"/>
                </a:lnTo>
                <a:cubicBezTo>
                  <a:pt x="2123582" y="1937450"/>
                  <a:pt x="2065338" y="1940864"/>
                  <a:pt x="2062463" y="1945032"/>
                </a:cubicBezTo>
                <a:cubicBezTo>
                  <a:pt x="2009750" y="1931500"/>
                  <a:pt x="2019575" y="1955794"/>
                  <a:pt x="1964865" y="1959303"/>
                </a:cubicBezTo>
                <a:cubicBezTo>
                  <a:pt x="1928063" y="1953972"/>
                  <a:pt x="1907652" y="1958603"/>
                  <a:pt x="1848421" y="1967726"/>
                </a:cubicBezTo>
                <a:cubicBezTo>
                  <a:pt x="1808660" y="1974760"/>
                  <a:pt x="1778898" y="1997243"/>
                  <a:pt x="1726299" y="2001504"/>
                </a:cubicBezTo>
                <a:cubicBezTo>
                  <a:pt x="1673005" y="2032669"/>
                  <a:pt x="1586201" y="2019615"/>
                  <a:pt x="1523750" y="2038677"/>
                </a:cubicBezTo>
                <a:cubicBezTo>
                  <a:pt x="1485266" y="2016882"/>
                  <a:pt x="1507515" y="2038764"/>
                  <a:pt x="1470679" y="2038487"/>
                </a:cubicBezTo>
                <a:cubicBezTo>
                  <a:pt x="1483901" y="2061400"/>
                  <a:pt x="1424907" y="2030553"/>
                  <a:pt x="1426690" y="2058097"/>
                </a:cubicBezTo>
                <a:cubicBezTo>
                  <a:pt x="1419929" y="2057176"/>
                  <a:pt x="1413325" y="2055413"/>
                  <a:pt x="1406683" y="2053438"/>
                </a:cubicBezTo>
                <a:lnTo>
                  <a:pt x="1364803" y="2044063"/>
                </a:lnTo>
                <a:cubicBezTo>
                  <a:pt x="1357227" y="2043750"/>
                  <a:pt x="1349221" y="2044481"/>
                  <a:pt x="1340592" y="2046883"/>
                </a:cubicBezTo>
                <a:cubicBezTo>
                  <a:pt x="1313706" y="2065008"/>
                  <a:pt x="1259470" y="2043093"/>
                  <a:pt x="1226584" y="2066865"/>
                </a:cubicBezTo>
                <a:cubicBezTo>
                  <a:pt x="1213711" y="2073523"/>
                  <a:pt x="1169107" y="2081361"/>
                  <a:pt x="1157776" y="2075069"/>
                </a:cubicBezTo>
                <a:cubicBezTo>
                  <a:pt x="1147881" y="2075101"/>
                  <a:pt x="1138113" y="2079917"/>
                  <a:pt x="1130703" y="2072292"/>
                </a:cubicBezTo>
                <a:cubicBezTo>
                  <a:pt x="1119867" y="2063476"/>
                  <a:pt x="1093365" y="2085206"/>
                  <a:pt x="1093525" y="2072377"/>
                </a:cubicBezTo>
                <a:cubicBezTo>
                  <a:pt x="1074560" y="2087416"/>
                  <a:pt x="1048429" y="2069593"/>
                  <a:pt x="1027186" y="2067964"/>
                </a:cubicBezTo>
                <a:cubicBezTo>
                  <a:pt x="1013067" y="2082005"/>
                  <a:pt x="982424" y="2064739"/>
                  <a:pt x="939318" y="2069968"/>
                </a:cubicBezTo>
                <a:cubicBezTo>
                  <a:pt x="924013" y="2086013"/>
                  <a:pt x="941994" y="2059704"/>
                  <a:pt x="911087" y="2082975"/>
                </a:cubicBezTo>
                <a:cubicBezTo>
                  <a:pt x="909300" y="2081516"/>
                  <a:pt x="871488" y="2090155"/>
                  <a:pt x="850358" y="2092811"/>
                </a:cubicBezTo>
                <a:cubicBezTo>
                  <a:pt x="829228" y="2095467"/>
                  <a:pt x="794468" y="2089469"/>
                  <a:pt x="784309" y="2098913"/>
                </a:cubicBezTo>
                <a:cubicBezTo>
                  <a:pt x="742250" y="2110391"/>
                  <a:pt x="704708" y="2163821"/>
                  <a:pt x="656060" y="2161683"/>
                </a:cubicBezTo>
                <a:cubicBezTo>
                  <a:pt x="647028" y="2153124"/>
                  <a:pt x="580428" y="2153947"/>
                  <a:pt x="567060" y="2160730"/>
                </a:cubicBezTo>
                <a:cubicBezTo>
                  <a:pt x="541290" y="2165447"/>
                  <a:pt x="538680" y="2140870"/>
                  <a:pt x="515269" y="2159436"/>
                </a:cubicBezTo>
                <a:cubicBezTo>
                  <a:pt x="517489" y="2145685"/>
                  <a:pt x="465134" y="2161804"/>
                  <a:pt x="474542" y="2146436"/>
                </a:cubicBezTo>
                <a:cubicBezTo>
                  <a:pt x="455402" y="2137099"/>
                  <a:pt x="450760" y="2157925"/>
                  <a:pt x="432035" y="2150124"/>
                </a:cubicBezTo>
                <a:cubicBezTo>
                  <a:pt x="416021" y="2153292"/>
                  <a:pt x="399143" y="2163452"/>
                  <a:pt x="378455" y="2165441"/>
                </a:cubicBezTo>
                <a:cubicBezTo>
                  <a:pt x="353253" y="2176722"/>
                  <a:pt x="345530" y="2163751"/>
                  <a:pt x="307909" y="2162055"/>
                </a:cubicBezTo>
                <a:cubicBezTo>
                  <a:pt x="294101" y="2171852"/>
                  <a:pt x="244890" y="2169830"/>
                  <a:pt x="231590" y="2164122"/>
                </a:cubicBezTo>
                <a:cubicBezTo>
                  <a:pt x="196536" y="2171051"/>
                  <a:pt x="198497" y="2164357"/>
                  <a:pt x="157866" y="2165402"/>
                </a:cubicBezTo>
                <a:cubicBezTo>
                  <a:pt x="116399" y="2180081"/>
                  <a:pt x="90508" y="2162154"/>
                  <a:pt x="47102" y="2163358"/>
                </a:cubicBezTo>
                <a:cubicBezTo>
                  <a:pt x="27824" y="2176027"/>
                  <a:pt x="19562" y="2169634"/>
                  <a:pt x="11656" y="2160770"/>
                </a:cubicBezTo>
                <a:lnTo>
                  <a:pt x="0" y="2148979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0D3E853-5BA0-4B6E-A74E-5C1FC753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-27912"/>
            <a:ext cx="11160425" cy="2171208"/>
          </a:xfrm>
          <a:custGeom>
            <a:avLst/>
            <a:gdLst>
              <a:gd name="connsiteX0" fmla="*/ 0 w 11160425"/>
              <a:gd name="connsiteY0" fmla="*/ 0 h 2171208"/>
              <a:gd name="connsiteX1" fmla="*/ 11160425 w 11160425"/>
              <a:gd name="connsiteY1" fmla="*/ 0 h 2171208"/>
              <a:gd name="connsiteX2" fmla="*/ 11159734 w 11160425"/>
              <a:gd name="connsiteY2" fmla="*/ 479 h 2171208"/>
              <a:gd name="connsiteX3" fmla="*/ 11121828 w 11160425"/>
              <a:gd name="connsiteY3" fmla="*/ 34789 h 2171208"/>
              <a:gd name="connsiteX4" fmla="*/ 11017543 w 11160425"/>
              <a:gd name="connsiteY4" fmla="*/ 66582 h 2171208"/>
              <a:gd name="connsiteX5" fmla="*/ 10922865 w 11160425"/>
              <a:gd name="connsiteY5" fmla="*/ 74271 h 2171208"/>
              <a:gd name="connsiteX6" fmla="*/ 10870004 w 11160425"/>
              <a:gd name="connsiteY6" fmla="*/ 100959 h 2171208"/>
              <a:gd name="connsiteX7" fmla="*/ 10752266 w 11160425"/>
              <a:gd name="connsiteY7" fmla="*/ 138250 h 2171208"/>
              <a:gd name="connsiteX8" fmla="*/ 10673821 w 11160425"/>
              <a:gd name="connsiteY8" fmla="*/ 127209 h 2171208"/>
              <a:gd name="connsiteX9" fmla="*/ 10583628 w 11160425"/>
              <a:gd name="connsiteY9" fmla="*/ 190850 h 2171208"/>
              <a:gd name="connsiteX10" fmla="*/ 10455531 w 11160425"/>
              <a:gd name="connsiteY10" fmla="*/ 205196 h 2171208"/>
              <a:gd name="connsiteX11" fmla="*/ 10372214 w 11160425"/>
              <a:gd name="connsiteY11" fmla="*/ 226573 h 2171208"/>
              <a:gd name="connsiteX12" fmla="*/ 10185130 w 11160425"/>
              <a:gd name="connsiteY12" fmla="*/ 277903 h 2171208"/>
              <a:gd name="connsiteX13" fmla="*/ 10006577 w 11160425"/>
              <a:gd name="connsiteY13" fmla="*/ 328627 h 2171208"/>
              <a:gd name="connsiteX14" fmla="*/ 9908235 w 11160425"/>
              <a:gd name="connsiteY14" fmla="*/ 356638 h 2171208"/>
              <a:gd name="connsiteX15" fmla="*/ 9749477 w 11160425"/>
              <a:gd name="connsiteY15" fmla="*/ 412155 h 2171208"/>
              <a:gd name="connsiteX16" fmla="*/ 9703003 w 11160425"/>
              <a:gd name="connsiteY16" fmla="*/ 421886 h 2171208"/>
              <a:gd name="connsiteX17" fmla="*/ 9675483 w 11160425"/>
              <a:gd name="connsiteY17" fmla="*/ 429342 h 2171208"/>
              <a:gd name="connsiteX18" fmla="*/ 9620036 w 11160425"/>
              <a:gd name="connsiteY18" fmla="*/ 464774 h 2171208"/>
              <a:gd name="connsiteX19" fmla="*/ 9452920 w 11160425"/>
              <a:gd name="connsiteY19" fmla="*/ 513588 h 2171208"/>
              <a:gd name="connsiteX20" fmla="*/ 9339758 w 11160425"/>
              <a:gd name="connsiteY20" fmla="*/ 538315 h 2171208"/>
              <a:gd name="connsiteX21" fmla="*/ 9162197 w 11160425"/>
              <a:gd name="connsiteY21" fmla="*/ 584298 h 2171208"/>
              <a:gd name="connsiteX22" fmla="*/ 9041656 w 11160425"/>
              <a:gd name="connsiteY22" fmla="*/ 615184 h 2171208"/>
              <a:gd name="connsiteX23" fmla="*/ 8933630 w 11160425"/>
              <a:gd name="connsiteY23" fmla="*/ 658151 h 2171208"/>
              <a:gd name="connsiteX24" fmla="*/ 8890917 w 11160425"/>
              <a:gd name="connsiteY24" fmla="*/ 695005 h 2171208"/>
              <a:gd name="connsiteX25" fmla="*/ 8805835 w 11160425"/>
              <a:gd name="connsiteY25" fmla="*/ 775028 h 2171208"/>
              <a:gd name="connsiteX26" fmla="*/ 8796649 w 11160425"/>
              <a:gd name="connsiteY26" fmla="*/ 786216 h 2171208"/>
              <a:gd name="connsiteX27" fmla="*/ 8788653 w 11160425"/>
              <a:gd name="connsiteY27" fmla="*/ 782398 h 2171208"/>
              <a:gd name="connsiteX28" fmla="*/ 8769129 w 11160425"/>
              <a:gd name="connsiteY28" fmla="*/ 791648 h 2171208"/>
              <a:gd name="connsiteX29" fmla="*/ 8724049 w 11160425"/>
              <a:gd name="connsiteY29" fmla="*/ 780662 h 2171208"/>
              <a:gd name="connsiteX30" fmla="*/ 8687087 w 11160425"/>
              <a:gd name="connsiteY30" fmla="*/ 809641 h 2171208"/>
              <a:gd name="connsiteX31" fmla="*/ 8668059 w 11160425"/>
              <a:gd name="connsiteY31" fmla="*/ 830123 h 2171208"/>
              <a:gd name="connsiteX32" fmla="*/ 8646808 w 11160425"/>
              <a:gd name="connsiteY32" fmla="*/ 834415 h 2171208"/>
              <a:gd name="connsiteX33" fmla="*/ 8634346 w 11160425"/>
              <a:gd name="connsiteY33" fmla="*/ 848454 h 2171208"/>
              <a:gd name="connsiteX34" fmla="*/ 8612455 w 11160425"/>
              <a:gd name="connsiteY34" fmla="*/ 848442 h 2171208"/>
              <a:gd name="connsiteX35" fmla="*/ 8527938 w 11160425"/>
              <a:gd name="connsiteY35" fmla="*/ 879567 h 2171208"/>
              <a:gd name="connsiteX36" fmla="*/ 8511302 w 11160425"/>
              <a:gd name="connsiteY36" fmla="*/ 884414 h 2171208"/>
              <a:gd name="connsiteX37" fmla="*/ 8503670 w 11160425"/>
              <a:gd name="connsiteY37" fmla="*/ 893442 h 2171208"/>
              <a:gd name="connsiteX38" fmla="*/ 8480127 w 11160425"/>
              <a:gd name="connsiteY38" fmla="*/ 903942 h 2171208"/>
              <a:gd name="connsiteX39" fmla="*/ 8471039 w 11160425"/>
              <a:gd name="connsiteY39" fmla="*/ 901136 h 2171208"/>
              <a:gd name="connsiteX40" fmla="*/ 8470408 w 11160425"/>
              <a:gd name="connsiteY40" fmla="*/ 905572 h 2171208"/>
              <a:gd name="connsiteX41" fmla="*/ 8438518 w 11160425"/>
              <a:gd name="connsiteY41" fmla="*/ 923274 h 2171208"/>
              <a:gd name="connsiteX42" fmla="*/ 8369793 w 11160425"/>
              <a:gd name="connsiteY42" fmla="*/ 961709 h 2171208"/>
              <a:gd name="connsiteX43" fmla="*/ 8352510 w 11160425"/>
              <a:gd name="connsiteY43" fmla="*/ 971108 h 2171208"/>
              <a:gd name="connsiteX44" fmla="*/ 8336092 w 11160425"/>
              <a:gd name="connsiteY44" fmla="*/ 972364 h 2171208"/>
              <a:gd name="connsiteX45" fmla="*/ 8248439 w 11160425"/>
              <a:gd name="connsiteY45" fmla="*/ 994273 h 2171208"/>
              <a:gd name="connsiteX46" fmla="*/ 8226654 w 11160425"/>
              <a:gd name="connsiteY46" fmla="*/ 995152 h 2171208"/>
              <a:gd name="connsiteX47" fmla="*/ 8216356 w 11160425"/>
              <a:gd name="connsiteY47" fmla="*/ 990246 h 2171208"/>
              <a:gd name="connsiteX48" fmla="*/ 8184675 w 11160425"/>
              <a:gd name="connsiteY48" fmla="*/ 1009213 h 2171208"/>
              <a:gd name="connsiteX49" fmla="*/ 8133494 w 11160425"/>
              <a:gd name="connsiteY49" fmla="*/ 1027796 h 2171208"/>
              <a:gd name="connsiteX50" fmla="*/ 8109620 w 11160425"/>
              <a:gd name="connsiteY50" fmla="*/ 1038733 h 2171208"/>
              <a:gd name="connsiteX51" fmla="*/ 8088480 w 11160425"/>
              <a:gd name="connsiteY51" fmla="*/ 1038849 h 2171208"/>
              <a:gd name="connsiteX52" fmla="*/ 7972563 w 11160425"/>
              <a:gd name="connsiteY52" fmla="*/ 1059837 h 2171208"/>
              <a:gd name="connsiteX53" fmla="*/ 7944674 w 11160425"/>
              <a:gd name="connsiteY53" fmla="*/ 1058940 h 2171208"/>
              <a:gd name="connsiteX54" fmla="*/ 7929511 w 11160425"/>
              <a:gd name="connsiteY54" fmla="*/ 1049490 h 2171208"/>
              <a:gd name="connsiteX55" fmla="*/ 7920539 w 11160425"/>
              <a:gd name="connsiteY55" fmla="*/ 1055586 h 2171208"/>
              <a:gd name="connsiteX56" fmla="*/ 7850641 w 11160425"/>
              <a:gd name="connsiteY56" fmla="*/ 1069274 h 2171208"/>
              <a:gd name="connsiteX57" fmla="*/ 7805277 w 11160425"/>
              <a:gd name="connsiteY57" fmla="*/ 1079284 h 2171208"/>
              <a:gd name="connsiteX58" fmla="*/ 7721021 w 11160425"/>
              <a:gd name="connsiteY58" fmla="*/ 1107343 h 2171208"/>
              <a:gd name="connsiteX59" fmla="*/ 7670271 w 11160425"/>
              <a:gd name="connsiteY59" fmla="*/ 1118487 h 2171208"/>
              <a:gd name="connsiteX60" fmla="*/ 7639863 w 11160425"/>
              <a:gd name="connsiteY60" fmla="*/ 1124977 h 2171208"/>
              <a:gd name="connsiteX61" fmla="*/ 7562935 w 11160425"/>
              <a:gd name="connsiteY61" fmla="*/ 1155344 h 2171208"/>
              <a:gd name="connsiteX62" fmla="*/ 7445235 w 11160425"/>
              <a:gd name="connsiteY62" fmla="*/ 1237666 h 2171208"/>
              <a:gd name="connsiteX63" fmla="*/ 7406141 w 11160425"/>
              <a:gd name="connsiteY63" fmla="*/ 1253580 h 2171208"/>
              <a:gd name="connsiteX64" fmla="*/ 7398282 w 11160425"/>
              <a:gd name="connsiteY64" fmla="*/ 1251610 h 2171208"/>
              <a:gd name="connsiteX65" fmla="*/ 7352783 w 11160425"/>
              <a:gd name="connsiteY65" fmla="*/ 1290294 h 2171208"/>
              <a:gd name="connsiteX66" fmla="*/ 7268660 w 11160425"/>
              <a:gd name="connsiteY66" fmla="*/ 1313047 h 2171208"/>
              <a:gd name="connsiteX67" fmla="*/ 7202350 w 11160425"/>
              <a:gd name="connsiteY67" fmla="*/ 1324792 h 2171208"/>
              <a:gd name="connsiteX68" fmla="*/ 7166396 w 11160425"/>
              <a:gd name="connsiteY68" fmla="*/ 1333719 h 2171208"/>
              <a:gd name="connsiteX69" fmla="*/ 7138872 w 11160425"/>
              <a:gd name="connsiteY69" fmla="*/ 1337619 h 2171208"/>
              <a:gd name="connsiteX70" fmla="*/ 7076136 w 11160425"/>
              <a:gd name="connsiteY70" fmla="*/ 1361516 h 2171208"/>
              <a:gd name="connsiteX71" fmla="*/ 6975206 w 11160425"/>
              <a:gd name="connsiteY71" fmla="*/ 1406971 h 2171208"/>
              <a:gd name="connsiteX72" fmla="*/ 6953100 w 11160425"/>
              <a:gd name="connsiteY72" fmla="*/ 1415319 h 2171208"/>
              <a:gd name="connsiteX73" fmla="*/ 6931644 w 11160425"/>
              <a:gd name="connsiteY73" fmla="*/ 1417217 h 2171208"/>
              <a:gd name="connsiteX74" fmla="*/ 6924527 w 11160425"/>
              <a:gd name="connsiteY74" fmla="*/ 1413058 h 2171208"/>
              <a:gd name="connsiteX75" fmla="*/ 6911975 w 11160425"/>
              <a:gd name="connsiteY75" fmla="*/ 1416802 h 2171208"/>
              <a:gd name="connsiteX76" fmla="*/ 6908122 w 11160425"/>
              <a:gd name="connsiteY76" fmla="*/ 1416695 h 2171208"/>
              <a:gd name="connsiteX77" fmla="*/ 6886549 w 11160425"/>
              <a:gd name="connsiteY77" fmla="*/ 1417185 h 2171208"/>
              <a:gd name="connsiteX78" fmla="*/ 6853233 w 11160425"/>
              <a:gd name="connsiteY78" fmla="*/ 1445633 h 2171208"/>
              <a:gd name="connsiteX79" fmla="*/ 6801763 w 11160425"/>
              <a:gd name="connsiteY79" fmla="*/ 1458092 h 2171208"/>
              <a:gd name="connsiteX80" fmla="*/ 6573324 w 11160425"/>
              <a:gd name="connsiteY80" fmla="*/ 1508615 h 2171208"/>
              <a:gd name="connsiteX81" fmla="*/ 6512587 w 11160425"/>
              <a:gd name="connsiteY81" fmla="*/ 1580769 h 2171208"/>
              <a:gd name="connsiteX82" fmla="*/ 6412227 w 11160425"/>
              <a:gd name="connsiteY82" fmla="*/ 1635850 h 2171208"/>
              <a:gd name="connsiteX83" fmla="*/ 6271766 w 11160425"/>
              <a:gd name="connsiteY83" fmla="*/ 1685125 h 2171208"/>
              <a:gd name="connsiteX84" fmla="*/ 6265986 w 11160425"/>
              <a:gd name="connsiteY84" fmla="*/ 1697342 h 2171208"/>
              <a:gd name="connsiteX85" fmla="*/ 6255634 w 11160425"/>
              <a:gd name="connsiteY85" fmla="*/ 1706889 h 2171208"/>
              <a:gd name="connsiteX86" fmla="*/ 6253215 w 11160425"/>
              <a:gd name="connsiteY86" fmla="*/ 1706796 h 2171208"/>
              <a:gd name="connsiteX87" fmla="*/ 6237762 w 11160425"/>
              <a:gd name="connsiteY87" fmla="*/ 1714142 h 2171208"/>
              <a:gd name="connsiteX88" fmla="*/ 6236677 w 11160425"/>
              <a:gd name="connsiteY88" fmla="*/ 1718276 h 2171208"/>
              <a:gd name="connsiteX89" fmla="*/ 6226797 w 11160425"/>
              <a:gd name="connsiteY89" fmla="*/ 1724108 h 2171208"/>
              <a:gd name="connsiteX90" fmla="*/ 6209271 w 11160425"/>
              <a:gd name="connsiteY90" fmla="*/ 1737729 h 2171208"/>
              <a:gd name="connsiteX91" fmla="*/ 6204173 w 11160425"/>
              <a:gd name="connsiteY91" fmla="*/ 1738278 h 2171208"/>
              <a:gd name="connsiteX92" fmla="*/ 6174905 w 11160425"/>
              <a:gd name="connsiteY92" fmla="*/ 1755709 h 2171208"/>
              <a:gd name="connsiteX93" fmla="*/ 6173639 w 11160425"/>
              <a:gd name="connsiteY93" fmla="*/ 1755000 h 2171208"/>
              <a:gd name="connsiteX94" fmla="*/ 6161616 w 11160425"/>
              <a:gd name="connsiteY94" fmla="*/ 1755765 h 2171208"/>
              <a:gd name="connsiteX95" fmla="*/ 6140607 w 11160425"/>
              <a:gd name="connsiteY95" fmla="*/ 1759396 h 2171208"/>
              <a:gd name="connsiteX96" fmla="*/ 6081475 w 11160425"/>
              <a:gd name="connsiteY96" fmla="*/ 1756019 h 2171208"/>
              <a:gd name="connsiteX97" fmla="*/ 6050866 w 11160425"/>
              <a:gd name="connsiteY97" fmla="*/ 1774087 h 2171208"/>
              <a:gd name="connsiteX98" fmla="*/ 6044220 w 11160425"/>
              <a:gd name="connsiteY98" fmla="*/ 1777214 h 2171208"/>
              <a:gd name="connsiteX99" fmla="*/ 6043887 w 11160425"/>
              <a:gd name="connsiteY99" fmla="*/ 1777065 h 2171208"/>
              <a:gd name="connsiteX100" fmla="*/ 6036477 w 11160425"/>
              <a:gd name="connsiteY100" fmla="*/ 1779944 h 2171208"/>
              <a:gd name="connsiteX101" fmla="*/ 6032103 w 11160425"/>
              <a:gd name="connsiteY101" fmla="*/ 1782912 h 2171208"/>
              <a:gd name="connsiteX102" fmla="*/ 5998476 w 11160425"/>
              <a:gd name="connsiteY102" fmla="*/ 1768243 h 2171208"/>
              <a:gd name="connsiteX103" fmla="*/ 5955839 w 11160425"/>
              <a:gd name="connsiteY103" fmla="*/ 1778447 h 2171208"/>
              <a:gd name="connsiteX104" fmla="*/ 5855319 w 11160425"/>
              <a:gd name="connsiteY104" fmla="*/ 1791242 h 2171208"/>
              <a:gd name="connsiteX105" fmla="*/ 5756488 w 11160425"/>
              <a:gd name="connsiteY105" fmla="*/ 1807118 h 2171208"/>
              <a:gd name="connsiteX106" fmla="*/ 5721040 w 11160425"/>
              <a:gd name="connsiteY106" fmla="*/ 1814422 h 2171208"/>
              <a:gd name="connsiteX107" fmla="*/ 5656374 w 11160425"/>
              <a:gd name="connsiteY107" fmla="*/ 1820581 h 2171208"/>
              <a:gd name="connsiteX108" fmla="*/ 5625840 w 11160425"/>
              <a:gd name="connsiteY108" fmla="*/ 1819147 h 2171208"/>
              <a:gd name="connsiteX109" fmla="*/ 5624659 w 11160425"/>
              <a:gd name="connsiteY109" fmla="*/ 1819815 h 2171208"/>
              <a:gd name="connsiteX110" fmla="*/ 5621418 w 11160425"/>
              <a:gd name="connsiteY110" fmla="*/ 1817320 h 2171208"/>
              <a:gd name="connsiteX111" fmla="*/ 5615750 w 11160425"/>
              <a:gd name="connsiteY111" fmla="*/ 1816954 h 2171208"/>
              <a:gd name="connsiteX112" fmla="*/ 5601275 w 11160425"/>
              <a:gd name="connsiteY112" fmla="*/ 1820626 h 2171208"/>
              <a:gd name="connsiteX113" fmla="*/ 5595999 w 11160425"/>
              <a:gd name="connsiteY113" fmla="*/ 1822776 h 2171208"/>
              <a:gd name="connsiteX114" fmla="*/ 5587925 w 11160425"/>
              <a:gd name="connsiteY114" fmla="*/ 1824284 h 2171208"/>
              <a:gd name="connsiteX115" fmla="*/ 5587672 w 11160425"/>
              <a:gd name="connsiteY115" fmla="*/ 1824077 h 2171208"/>
              <a:gd name="connsiteX116" fmla="*/ 5580212 w 11160425"/>
              <a:gd name="connsiteY116" fmla="*/ 1825969 h 2171208"/>
              <a:gd name="connsiteX117" fmla="*/ 5544380 w 11160425"/>
              <a:gd name="connsiteY117" fmla="*/ 1838327 h 2171208"/>
              <a:gd name="connsiteX118" fmla="*/ 5490474 w 11160425"/>
              <a:gd name="connsiteY118" fmla="*/ 1824216 h 2171208"/>
              <a:gd name="connsiteX119" fmla="*/ 5469389 w 11160425"/>
              <a:gd name="connsiteY119" fmla="*/ 1823995 h 2171208"/>
              <a:gd name="connsiteX120" fmla="*/ 5457847 w 11160425"/>
              <a:gd name="connsiteY120" fmla="*/ 1822568 h 2171208"/>
              <a:gd name="connsiteX121" fmla="*/ 5456946 w 11160425"/>
              <a:gd name="connsiteY121" fmla="*/ 1821634 h 2171208"/>
              <a:gd name="connsiteX122" fmla="*/ 5422623 w 11160425"/>
              <a:gd name="connsiteY122" fmla="*/ 1833603 h 2171208"/>
              <a:gd name="connsiteX123" fmla="*/ 5417641 w 11160425"/>
              <a:gd name="connsiteY123" fmla="*/ 1833220 h 2171208"/>
              <a:gd name="connsiteX124" fmla="*/ 5395812 w 11160425"/>
              <a:gd name="connsiteY124" fmla="*/ 1843547 h 2171208"/>
              <a:gd name="connsiteX125" fmla="*/ 5384245 w 11160425"/>
              <a:gd name="connsiteY125" fmla="*/ 1847534 h 2171208"/>
              <a:gd name="connsiteX126" fmla="*/ 5381575 w 11160425"/>
              <a:gd name="connsiteY126" fmla="*/ 1851439 h 2171208"/>
              <a:gd name="connsiteX127" fmla="*/ 5364196 w 11160425"/>
              <a:gd name="connsiteY127" fmla="*/ 1855916 h 2171208"/>
              <a:gd name="connsiteX128" fmla="*/ 5361974 w 11160425"/>
              <a:gd name="connsiteY128" fmla="*/ 1855383 h 2171208"/>
              <a:gd name="connsiteX129" fmla="*/ 5348482 w 11160425"/>
              <a:gd name="connsiteY129" fmla="*/ 1862972 h 2171208"/>
              <a:gd name="connsiteX130" fmla="*/ 5338191 w 11160425"/>
              <a:gd name="connsiteY130" fmla="*/ 1874042 h 2171208"/>
              <a:gd name="connsiteX131" fmla="*/ 5187216 w 11160425"/>
              <a:gd name="connsiteY131" fmla="*/ 1897374 h 2171208"/>
              <a:gd name="connsiteX132" fmla="*/ 4979418 w 11160425"/>
              <a:gd name="connsiteY132" fmla="*/ 1970081 h 2171208"/>
              <a:gd name="connsiteX133" fmla="*/ 4888296 w 11160425"/>
              <a:gd name="connsiteY133" fmla="*/ 1967318 h 2171208"/>
              <a:gd name="connsiteX134" fmla="*/ 4752077 w 11160425"/>
              <a:gd name="connsiteY134" fmla="*/ 2002868 h 2171208"/>
              <a:gd name="connsiteX135" fmla="*/ 4698992 w 11160425"/>
              <a:gd name="connsiteY135" fmla="*/ 2005865 h 2171208"/>
              <a:gd name="connsiteX136" fmla="*/ 4656477 w 11160425"/>
              <a:gd name="connsiteY136" fmla="*/ 2028026 h 2171208"/>
              <a:gd name="connsiteX137" fmla="*/ 4636122 w 11160425"/>
              <a:gd name="connsiteY137" fmla="*/ 2024588 h 2171208"/>
              <a:gd name="connsiteX138" fmla="*/ 4632564 w 11160425"/>
              <a:gd name="connsiteY138" fmla="*/ 2023781 h 2171208"/>
              <a:gd name="connsiteX139" fmla="*/ 4619336 w 11160425"/>
              <a:gd name="connsiteY139" fmla="*/ 2025213 h 2171208"/>
              <a:gd name="connsiteX140" fmla="*/ 4614352 w 11160425"/>
              <a:gd name="connsiteY140" fmla="*/ 2019789 h 2171208"/>
              <a:gd name="connsiteX141" fmla="*/ 4569544 w 11160425"/>
              <a:gd name="connsiteY141" fmla="*/ 2022030 h 2171208"/>
              <a:gd name="connsiteX142" fmla="*/ 4484150 w 11160425"/>
              <a:gd name="connsiteY142" fmla="*/ 2036534 h 2171208"/>
              <a:gd name="connsiteX143" fmla="*/ 4470992 w 11160425"/>
              <a:gd name="connsiteY143" fmla="*/ 2042470 h 2171208"/>
              <a:gd name="connsiteX144" fmla="*/ 4383921 w 11160425"/>
              <a:gd name="connsiteY144" fmla="*/ 2051948 h 2171208"/>
              <a:gd name="connsiteX145" fmla="*/ 4324401 w 11160425"/>
              <a:gd name="connsiteY145" fmla="*/ 2062236 h 2171208"/>
              <a:gd name="connsiteX146" fmla="*/ 4311690 w 11160425"/>
              <a:gd name="connsiteY146" fmla="*/ 2068007 h 2171208"/>
              <a:gd name="connsiteX147" fmla="*/ 4296855 w 11160425"/>
              <a:gd name="connsiteY147" fmla="*/ 2063078 h 2171208"/>
              <a:gd name="connsiteX148" fmla="*/ 4292443 w 11160425"/>
              <a:gd name="connsiteY148" fmla="*/ 2058242 h 2171208"/>
              <a:gd name="connsiteX149" fmla="*/ 4245098 w 11160425"/>
              <a:gd name="connsiteY149" fmla="*/ 2067844 h 2171208"/>
              <a:gd name="connsiteX150" fmla="*/ 4239373 w 11160425"/>
              <a:gd name="connsiteY150" fmla="*/ 2068113 h 2171208"/>
              <a:gd name="connsiteX151" fmla="*/ 4199908 w 11160425"/>
              <a:gd name="connsiteY151" fmla="*/ 2066755 h 2171208"/>
              <a:gd name="connsiteX152" fmla="*/ 4141208 w 11160425"/>
              <a:gd name="connsiteY152" fmla="*/ 2059740 h 2171208"/>
              <a:gd name="connsiteX153" fmla="*/ 4080292 w 11160425"/>
              <a:gd name="connsiteY153" fmla="*/ 2043471 h 2171208"/>
              <a:gd name="connsiteX154" fmla="*/ 4045124 w 11160425"/>
              <a:gd name="connsiteY154" fmla="*/ 2036865 h 2171208"/>
              <a:gd name="connsiteX155" fmla="*/ 4020658 w 11160425"/>
              <a:gd name="connsiteY155" fmla="*/ 2029269 h 2171208"/>
              <a:gd name="connsiteX156" fmla="*/ 3952339 w 11160425"/>
              <a:gd name="connsiteY156" fmla="*/ 2024942 h 2171208"/>
              <a:gd name="connsiteX157" fmla="*/ 3836569 w 11160425"/>
              <a:gd name="connsiteY157" fmla="*/ 2024044 h 2171208"/>
              <a:gd name="connsiteX158" fmla="*/ 3794437 w 11160425"/>
              <a:gd name="connsiteY158" fmla="*/ 2015549 h 2171208"/>
              <a:gd name="connsiteX159" fmla="*/ 3792431 w 11160425"/>
              <a:gd name="connsiteY159" fmla="*/ 2009111 h 2171208"/>
              <a:gd name="connsiteX160" fmla="*/ 3779628 w 11160425"/>
              <a:gd name="connsiteY160" fmla="*/ 2007348 h 2171208"/>
              <a:gd name="connsiteX161" fmla="*/ 3776751 w 11160425"/>
              <a:gd name="connsiteY161" fmla="*/ 2005720 h 2171208"/>
              <a:gd name="connsiteX162" fmla="*/ 3759716 w 11160425"/>
              <a:gd name="connsiteY162" fmla="*/ 1997546 h 2171208"/>
              <a:gd name="connsiteX163" fmla="*/ 3710266 w 11160425"/>
              <a:gd name="connsiteY163" fmla="*/ 2008882 h 2171208"/>
              <a:gd name="connsiteX164" fmla="*/ 3601196 w 11160425"/>
              <a:gd name="connsiteY164" fmla="*/ 2003685 h 2171208"/>
              <a:gd name="connsiteX165" fmla="*/ 3446105 w 11160425"/>
              <a:gd name="connsiteY165" fmla="*/ 1989400 h 2171208"/>
              <a:gd name="connsiteX166" fmla="*/ 3324453 w 11160425"/>
              <a:gd name="connsiteY166" fmla="*/ 1985620 h 2171208"/>
              <a:gd name="connsiteX167" fmla="*/ 3170596 w 11160425"/>
              <a:gd name="connsiteY167" fmla="*/ 1997703 h 2171208"/>
              <a:gd name="connsiteX168" fmla="*/ 3062011 w 11160425"/>
              <a:gd name="connsiteY168" fmla="*/ 1984354 h 2171208"/>
              <a:gd name="connsiteX169" fmla="*/ 3047345 w 11160425"/>
              <a:gd name="connsiteY169" fmla="*/ 1992622 h 2171208"/>
              <a:gd name="connsiteX170" fmla="*/ 3031387 w 11160425"/>
              <a:gd name="connsiteY170" fmla="*/ 1996757 h 2171208"/>
              <a:gd name="connsiteX171" fmla="*/ 3029603 w 11160425"/>
              <a:gd name="connsiteY171" fmla="*/ 1995713 h 2171208"/>
              <a:gd name="connsiteX172" fmla="*/ 3011556 w 11160425"/>
              <a:gd name="connsiteY172" fmla="*/ 1995912 h 2171208"/>
              <a:gd name="connsiteX173" fmla="*/ 2994774 w 11160425"/>
              <a:gd name="connsiteY173" fmla="*/ 2000163 h 2171208"/>
              <a:gd name="connsiteX174" fmla="*/ 2928374 w 11160425"/>
              <a:gd name="connsiteY174" fmla="*/ 2006826 h 2171208"/>
              <a:gd name="connsiteX175" fmla="*/ 2927990 w 11160425"/>
              <a:gd name="connsiteY175" fmla="*/ 2005707 h 2171208"/>
              <a:gd name="connsiteX176" fmla="*/ 2918085 w 11160425"/>
              <a:gd name="connsiteY176" fmla="*/ 2001577 h 2171208"/>
              <a:gd name="connsiteX177" fmla="*/ 2898861 w 11160425"/>
              <a:gd name="connsiteY177" fmla="*/ 1996344 h 2171208"/>
              <a:gd name="connsiteX178" fmla="*/ 2856119 w 11160425"/>
              <a:gd name="connsiteY178" fmla="*/ 1969853 h 2171208"/>
              <a:gd name="connsiteX179" fmla="*/ 2817431 w 11160425"/>
              <a:gd name="connsiteY179" fmla="*/ 1973286 h 2171208"/>
              <a:gd name="connsiteX180" fmla="*/ 2809697 w 11160425"/>
              <a:gd name="connsiteY180" fmla="*/ 1973343 h 2171208"/>
              <a:gd name="connsiteX181" fmla="*/ 2809564 w 11160425"/>
              <a:gd name="connsiteY181" fmla="*/ 1973082 h 2171208"/>
              <a:gd name="connsiteX182" fmla="*/ 2801449 w 11160425"/>
              <a:gd name="connsiteY182" fmla="*/ 1972620 h 2171208"/>
              <a:gd name="connsiteX183" fmla="*/ 2780592 w 11160425"/>
              <a:gd name="connsiteY183" fmla="*/ 1973556 h 2171208"/>
              <a:gd name="connsiteX184" fmla="*/ 2775569 w 11160425"/>
              <a:gd name="connsiteY184" fmla="*/ 1971853 h 2171208"/>
              <a:gd name="connsiteX185" fmla="*/ 2745068 w 11160425"/>
              <a:gd name="connsiteY185" fmla="*/ 1960376 h 2171208"/>
              <a:gd name="connsiteX186" fmla="*/ 2646933 w 11160425"/>
              <a:gd name="connsiteY186" fmla="*/ 1949578 h 2171208"/>
              <a:gd name="connsiteX187" fmla="*/ 2548831 w 11160425"/>
              <a:gd name="connsiteY187" fmla="*/ 1941424 h 2171208"/>
              <a:gd name="connsiteX188" fmla="*/ 2450638 w 11160425"/>
              <a:gd name="connsiteY188" fmla="*/ 1929883 h 2171208"/>
              <a:gd name="connsiteX189" fmla="*/ 2403143 w 11160425"/>
              <a:gd name="connsiteY189" fmla="*/ 1905311 h 2171208"/>
              <a:gd name="connsiteX190" fmla="*/ 2397526 w 11160425"/>
              <a:gd name="connsiteY190" fmla="*/ 1904604 h 2171208"/>
              <a:gd name="connsiteX191" fmla="*/ 2382841 w 11160425"/>
              <a:gd name="connsiteY191" fmla="*/ 1907407 h 2171208"/>
              <a:gd name="connsiteX192" fmla="*/ 2377427 w 11160425"/>
              <a:gd name="connsiteY192" fmla="*/ 1909241 h 2171208"/>
              <a:gd name="connsiteX193" fmla="*/ 2369275 w 11160425"/>
              <a:gd name="connsiteY193" fmla="*/ 1910264 h 2171208"/>
              <a:gd name="connsiteX194" fmla="*/ 2369039 w 11160425"/>
              <a:gd name="connsiteY194" fmla="*/ 1910041 h 2171208"/>
              <a:gd name="connsiteX195" fmla="*/ 2324870 w 11160425"/>
              <a:gd name="connsiteY195" fmla="*/ 1921693 h 2171208"/>
              <a:gd name="connsiteX196" fmla="*/ 2272261 w 11160425"/>
              <a:gd name="connsiteY196" fmla="*/ 1904348 h 2171208"/>
              <a:gd name="connsiteX197" fmla="*/ 2251287 w 11160425"/>
              <a:gd name="connsiteY197" fmla="*/ 1902861 h 2171208"/>
              <a:gd name="connsiteX198" fmla="*/ 2239904 w 11160425"/>
              <a:gd name="connsiteY198" fmla="*/ 1900741 h 2171208"/>
              <a:gd name="connsiteX199" fmla="*/ 2204009 w 11160425"/>
              <a:gd name="connsiteY199" fmla="*/ 1909662 h 2171208"/>
              <a:gd name="connsiteX200" fmla="*/ 2199075 w 11160425"/>
              <a:gd name="connsiteY200" fmla="*/ 1908979 h 2171208"/>
              <a:gd name="connsiteX201" fmla="*/ 2176570 w 11160425"/>
              <a:gd name="connsiteY201" fmla="*/ 1917995 h 2171208"/>
              <a:gd name="connsiteX202" fmla="*/ 2144169 w 11160425"/>
              <a:gd name="connsiteY202" fmla="*/ 1928467 h 2171208"/>
              <a:gd name="connsiteX203" fmla="*/ 2141995 w 11160425"/>
              <a:gd name="connsiteY203" fmla="*/ 1927802 h 2171208"/>
              <a:gd name="connsiteX204" fmla="*/ 2127994 w 11160425"/>
              <a:gd name="connsiteY204" fmla="*/ 1934580 h 2171208"/>
              <a:gd name="connsiteX205" fmla="*/ 2062463 w 11160425"/>
              <a:gd name="connsiteY205" fmla="*/ 1945032 h 2171208"/>
              <a:gd name="connsiteX206" fmla="*/ 1964865 w 11160425"/>
              <a:gd name="connsiteY206" fmla="*/ 1959303 h 2171208"/>
              <a:gd name="connsiteX207" fmla="*/ 1848421 w 11160425"/>
              <a:gd name="connsiteY207" fmla="*/ 1967726 h 2171208"/>
              <a:gd name="connsiteX208" fmla="*/ 1726299 w 11160425"/>
              <a:gd name="connsiteY208" fmla="*/ 2001504 h 2171208"/>
              <a:gd name="connsiteX209" fmla="*/ 1523750 w 11160425"/>
              <a:gd name="connsiteY209" fmla="*/ 2038677 h 2171208"/>
              <a:gd name="connsiteX210" fmla="*/ 1470679 w 11160425"/>
              <a:gd name="connsiteY210" fmla="*/ 2038487 h 2171208"/>
              <a:gd name="connsiteX211" fmla="*/ 1426690 w 11160425"/>
              <a:gd name="connsiteY211" fmla="*/ 2058097 h 2171208"/>
              <a:gd name="connsiteX212" fmla="*/ 1406683 w 11160425"/>
              <a:gd name="connsiteY212" fmla="*/ 2053438 h 2171208"/>
              <a:gd name="connsiteX213" fmla="*/ 1364803 w 11160425"/>
              <a:gd name="connsiteY213" fmla="*/ 2044063 h 2171208"/>
              <a:gd name="connsiteX214" fmla="*/ 1340592 w 11160425"/>
              <a:gd name="connsiteY214" fmla="*/ 2046883 h 2171208"/>
              <a:gd name="connsiteX215" fmla="*/ 1226584 w 11160425"/>
              <a:gd name="connsiteY215" fmla="*/ 2066865 h 2171208"/>
              <a:gd name="connsiteX216" fmla="*/ 1157776 w 11160425"/>
              <a:gd name="connsiteY216" fmla="*/ 2075069 h 2171208"/>
              <a:gd name="connsiteX217" fmla="*/ 1130703 w 11160425"/>
              <a:gd name="connsiteY217" fmla="*/ 2072292 h 2171208"/>
              <a:gd name="connsiteX218" fmla="*/ 1093525 w 11160425"/>
              <a:gd name="connsiteY218" fmla="*/ 2072377 h 2171208"/>
              <a:gd name="connsiteX219" fmla="*/ 1027186 w 11160425"/>
              <a:gd name="connsiteY219" fmla="*/ 2067964 h 2171208"/>
              <a:gd name="connsiteX220" fmla="*/ 939318 w 11160425"/>
              <a:gd name="connsiteY220" fmla="*/ 2069968 h 2171208"/>
              <a:gd name="connsiteX221" fmla="*/ 911087 w 11160425"/>
              <a:gd name="connsiteY221" fmla="*/ 2082975 h 2171208"/>
              <a:gd name="connsiteX222" fmla="*/ 850358 w 11160425"/>
              <a:gd name="connsiteY222" fmla="*/ 2092811 h 2171208"/>
              <a:gd name="connsiteX223" fmla="*/ 784309 w 11160425"/>
              <a:gd name="connsiteY223" fmla="*/ 2098913 h 2171208"/>
              <a:gd name="connsiteX224" fmla="*/ 656060 w 11160425"/>
              <a:gd name="connsiteY224" fmla="*/ 2161683 h 2171208"/>
              <a:gd name="connsiteX225" fmla="*/ 567060 w 11160425"/>
              <a:gd name="connsiteY225" fmla="*/ 2160730 h 2171208"/>
              <a:gd name="connsiteX226" fmla="*/ 515269 w 11160425"/>
              <a:gd name="connsiteY226" fmla="*/ 2159436 h 2171208"/>
              <a:gd name="connsiteX227" fmla="*/ 474542 w 11160425"/>
              <a:gd name="connsiteY227" fmla="*/ 2146436 h 2171208"/>
              <a:gd name="connsiteX228" fmla="*/ 432035 w 11160425"/>
              <a:gd name="connsiteY228" fmla="*/ 2150124 h 2171208"/>
              <a:gd name="connsiteX229" fmla="*/ 378455 w 11160425"/>
              <a:gd name="connsiteY229" fmla="*/ 2165441 h 2171208"/>
              <a:gd name="connsiteX230" fmla="*/ 307909 w 11160425"/>
              <a:gd name="connsiteY230" fmla="*/ 2162055 h 2171208"/>
              <a:gd name="connsiteX231" fmla="*/ 231590 w 11160425"/>
              <a:gd name="connsiteY231" fmla="*/ 2164122 h 2171208"/>
              <a:gd name="connsiteX232" fmla="*/ 157866 w 11160425"/>
              <a:gd name="connsiteY232" fmla="*/ 2165402 h 2171208"/>
              <a:gd name="connsiteX233" fmla="*/ 47102 w 11160425"/>
              <a:gd name="connsiteY233" fmla="*/ 2163358 h 2171208"/>
              <a:gd name="connsiteX234" fmla="*/ 11656 w 11160425"/>
              <a:gd name="connsiteY234" fmla="*/ 2160770 h 2171208"/>
              <a:gd name="connsiteX235" fmla="*/ 0 w 11160425"/>
              <a:gd name="connsiteY235" fmla="*/ 2148979 h 217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160425" h="2171208">
                <a:moveTo>
                  <a:pt x="0" y="0"/>
                </a:moveTo>
                <a:lnTo>
                  <a:pt x="11160425" y="0"/>
                </a:lnTo>
                <a:lnTo>
                  <a:pt x="11159734" y="479"/>
                </a:lnTo>
                <a:cubicBezTo>
                  <a:pt x="11148609" y="13215"/>
                  <a:pt x="11145526" y="23772"/>
                  <a:pt x="11121828" y="34789"/>
                </a:cubicBezTo>
                <a:cubicBezTo>
                  <a:pt x="11098130" y="45806"/>
                  <a:pt x="11067703" y="77648"/>
                  <a:pt x="11017543" y="66582"/>
                </a:cubicBezTo>
                <a:cubicBezTo>
                  <a:pt x="10999713" y="58356"/>
                  <a:pt x="10947455" y="68542"/>
                  <a:pt x="10922865" y="74271"/>
                </a:cubicBezTo>
                <a:cubicBezTo>
                  <a:pt x="10898275" y="80000"/>
                  <a:pt x="10884055" y="109749"/>
                  <a:pt x="10870004" y="100959"/>
                </a:cubicBezTo>
                <a:cubicBezTo>
                  <a:pt x="10833512" y="107581"/>
                  <a:pt x="10780081" y="145063"/>
                  <a:pt x="10752266" y="138250"/>
                </a:cubicBezTo>
                <a:cubicBezTo>
                  <a:pt x="10741459" y="121366"/>
                  <a:pt x="10698175" y="130002"/>
                  <a:pt x="10673821" y="127209"/>
                </a:cubicBezTo>
                <a:cubicBezTo>
                  <a:pt x="10623964" y="156774"/>
                  <a:pt x="10616211" y="189862"/>
                  <a:pt x="10583628" y="190850"/>
                </a:cubicBezTo>
                <a:cubicBezTo>
                  <a:pt x="10561212" y="190513"/>
                  <a:pt x="10486354" y="225362"/>
                  <a:pt x="10455531" y="205196"/>
                </a:cubicBezTo>
                <a:cubicBezTo>
                  <a:pt x="10421894" y="233528"/>
                  <a:pt x="10400450" y="211247"/>
                  <a:pt x="10372214" y="226573"/>
                </a:cubicBezTo>
                <a:cubicBezTo>
                  <a:pt x="10305919" y="244536"/>
                  <a:pt x="10276543" y="279473"/>
                  <a:pt x="10185130" y="277903"/>
                </a:cubicBezTo>
                <a:cubicBezTo>
                  <a:pt x="10147983" y="295651"/>
                  <a:pt x="10081218" y="270605"/>
                  <a:pt x="10006577" y="328627"/>
                </a:cubicBezTo>
                <a:cubicBezTo>
                  <a:pt x="9959833" y="346448"/>
                  <a:pt x="9980028" y="322702"/>
                  <a:pt x="9908235" y="356638"/>
                </a:cubicBezTo>
                <a:cubicBezTo>
                  <a:pt x="9880741" y="336485"/>
                  <a:pt x="9773034" y="404054"/>
                  <a:pt x="9749477" y="412155"/>
                </a:cubicBezTo>
                <a:cubicBezTo>
                  <a:pt x="9726731" y="400338"/>
                  <a:pt x="9719990" y="415565"/>
                  <a:pt x="9703003" y="421886"/>
                </a:cubicBezTo>
                <a:cubicBezTo>
                  <a:pt x="9692958" y="413841"/>
                  <a:pt x="9678144" y="417168"/>
                  <a:pt x="9675483" y="429342"/>
                </a:cubicBezTo>
                <a:cubicBezTo>
                  <a:pt x="9688258" y="453826"/>
                  <a:pt x="9620044" y="446217"/>
                  <a:pt x="9620036" y="464774"/>
                </a:cubicBezTo>
                <a:cubicBezTo>
                  <a:pt x="9590760" y="474195"/>
                  <a:pt x="9468891" y="480857"/>
                  <a:pt x="9452920" y="513588"/>
                </a:cubicBezTo>
                <a:cubicBezTo>
                  <a:pt x="9395032" y="538666"/>
                  <a:pt x="9365430" y="532618"/>
                  <a:pt x="9339758" y="538315"/>
                </a:cubicBezTo>
                <a:cubicBezTo>
                  <a:pt x="9308179" y="538749"/>
                  <a:pt x="9271299" y="560576"/>
                  <a:pt x="9162197" y="584298"/>
                </a:cubicBezTo>
                <a:cubicBezTo>
                  <a:pt x="9146325" y="582070"/>
                  <a:pt x="9043060" y="602548"/>
                  <a:pt x="9041656" y="615184"/>
                </a:cubicBezTo>
                <a:cubicBezTo>
                  <a:pt x="9008079" y="623595"/>
                  <a:pt x="8960998" y="668145"/>
                  <a:pt x="8933630" y="658151"/>
                </a:cubicBezTo>
                <a:cubicBezTo>
                  <a:pt x="8944369" y="682387"/>
                  <a:pt x="8891269" y="669712"/>
                  <a:pt x="8890917" y="695005"/>
                </a:cubicBezTo>
                <a:cubicBezTo>
                  <a:pt x="8869618" y="714484"/>
                  <a:pt x="8819510" y="760320"/>
                  <a:pt x="8805835" y="775028"/>
                </a:cubicBezTo>
                <a:lnTo>
                  <a:pt x="8796649" y="786216"/>
                </a:lnTo>
                <a:lnTo>
                  <a:pt x="8788653" y="782398"/>
                </a:lnTo>
                <a:lnTo>
                  <a:pt x="8769129" y="791648"/>
                </a:lnTo>
                <a:cubicBezTo>
                  <a:pt x="8758362" y="791359"/>
                  <a:pt x="8737723" y="777663"/>
                  <a:pt x="8724049" y="780662"/>
                </a:cubicBezTo>
                <a:cubicBezTo>
                  <a:pt x="8696345" y="791261"/>
                  <a:pt x="8697041" y="821834"/>
                  <a:pt x="8687087" y="809641"/>
                </a:cubicBezTo>
                <a:cubicBezTo>
                  <a:pt x="8683977" y="819618"/>
                  <a:pt x="8677242" y="826011"/>
                  <a:pt x="8668059" y="830123"/>
                </a:cubicBezTo>
                <a:lnTo>
                  <a:pt x="8646808" y="834415"/>
                </a:lnTo>
                <a:lnTo>
                  <a:pt x="8634346" y="848454"/>
                </a:lnTo>
                <a:cubicBezTo>
                  <a:pt x="8628731" y="851628"/>
                  <a:pt x="8621740" y="852239"/>
                  <a:pt x="8612455" y="848442"/>
                </a:cubicBezTo>
                <a:cubicBezTo>
                  <a:pt x="8594720" y="853628"/>
                  <a:pt x="8544797" y="873572"/>
                  <a:pt x="8527938" y="879567"/>
                </a:cubicBezTo>
                <a:lnTo>
                  <a:pt x="8511302" y="884414"/>
                </a:lnTo>
                <a:lnTo>
                  <a:pt x="8503670" y="893442"/>
                </a:lnTo>
                <a:cubicBezTo>
                  <a:pt x="8496925" y="900076"/>
                  <a:pt x="8489344" y="904430"/>
                  <a:pt x="8480127" y="903942"/>
                </a:cubicBezTo>
                <a:lnTo>
                  <a:pt x="8471039" y="901136"/>
                </a:lnTo>
                <a:cubicBezTo>
                  <a:pt x="8470829" y="902615"/>
                  <a:pt x="8470618" y="904093"/>
                  <a:pt x="8470408" y="905572"/>
                </a:cubicBezTo>
                <a:cubicBezTo>
                  <a:pt x="8470227" y="912458"/>
                  <a:pt x="8467620" y="919058"/>
                  <a:pt x="8438518" y="923274"/>
                </a:cubicBezTo>
                <a:cubicBezTo>
                  <a:pt x="8420327" y="939422"/>
                  <a:pt x="8396654" y="952660"/>
                  <a:pt x="8369793" y="961709"/>
                </a:cubicBezTo>
                <a:cubicBezTo>
                  <a:pt x="8364198" y="956134"/>
                  <a:pt x="8356908" y="967996"/>
                  <a:pt x="8352510" y="971108"/>
                </a:cubicBezTo>
                <a:cubicBezTo>
                  <a:pt x="8350828" y="966958"/>
                  <a:pt x="8338752" y="967884"/>
                  <a:pt x="8336092" y="972364"/>
                </a:cubicBezTo>
                <a:cubicBezTo>
                  <a:pt x="8257682" y="1009032"/>
                  <a:pt x="8289862" y="957876"/>
                  <a:pt x="8248439" y="994273"/>
                </a:cubicBezTo>
                <a:cubicBezTo>
                  <a:pt x="8240455" y="997677"/>
                  <a:pt x="8233297" y="997231"/>
                  <a:pt x="8226654" y="995152"/>
                </a:cubicBezTo>
                <a:lnTo>
                  <a:pt x="8216356" y="990246"/>
                </a:lnTo>
                <a:lnTo>
                  <a:pt x="8184675" y="1009213"/>
                </a:lnTo>
                <a:cubicBezTo>
                  <a:pt x="8168684" y="1016761"/>
                  <a:pt x="8151490" y="1023016"/>
                  <a:pt x="8133494" y="1027796"/>
                </a:cubicBezTo>
                <a:cubicBezTo>
                  <a:pt x="8127499" y="1019800"/>
                  <a:pt x="8115838" y="1034986"/>
                  <a:pt x="8109620" y="1038733"/>
                </a:cubicBezTo>
                <a:cubicBezTo>
                  <a:pt x="8108313" y="1033017"/>
                  <a:pt x="8092766" y="1033105"/>
                  <a:pt x="8088480" y="1038849"/>
                </a:cubicBezTo>
                <a:cubicBezTo>
                  <a:pt x="7981355" y="1080476"/>
                  <a:pt x="8032580" y="1015054"/>
                  <a:pt x="7972563" y="1059837"/>
                </a:cubicBezTo>
                <a:cubicBezTo>
                  <a:pt x="7961723" y="1063633"/>
                  <a:pt x="7952708" y="1062355"/>
                  <a:pt x="7944674" y="1058940"/>
                </a:cubicBezTo>
                <a:lnTo>
                  <a:pt x="7929511" y="1049490"/>
                </a:lnTo>
                <a:lnTo>
                  <a:pt x="7920539" y="1055586"/>
                </a:lnTo>
                <a:cubicBezTo>
                  <a:pt x="7883315" y="1062987"/>
                  <a:pt x="7869705" y="1052934"/>
                  <a:pt x="7850641" y="1069274"/>
                </a:cubicBezTo>
                <a:cubicBezTo>
                  <a:pt x="7813097" y="1049940"/>
                  <a:pt x="7828826" y="1070772"/>
                  <a:pt x="7805277" y="1079284"/>
                </a:cubicBezTo>
                <a:cubicBezTo>
                  <a:pt x="7783674" y="1085629"/>
                  <a:pt x="7743522" y="1100809"/>
                  <a:pt x="7721021" y="1107343"/>
                </a:cubicBezTo>
                <a:cubicBezTo>
                  <a:pt x="7707136" y="1129937"/>
                  <a:pt x="7692990" y="1108029"/>
                  <a:pt x="7670271" y="1118487"/>
                </a:cubicBezTo>
                <a:cubicBezTo>
                  <a:pt x="7660535" y="1127885"/>
                  <a:pt x="7652653" y="1130674"/>
                  <a:pt x="7639863" y="1124977"/>
                </a:cubicBezTo>
                <a:cubicBezTo>
                  <a:pt x="7595428" y="1170166"/>
                  <a:pt x="7608715" y="1132529"/>
                  <a:pt x="7562935" y="1155344"/>
                </a:cubicBezTo>
                <a:cubicBezTo>
                  <a:pt x="7524045" y="1177585"/>
                  <a:pt x="7478472" y="1195870"/>
                  <a:pt x="7445235" y="1237666"/>
                </a:cubicBezTo>
                <a:cubicBezTo>
                  <a:pt x="7439864" y="1248740"/>
                  <a:pt x="7422361" y="1255866"/>
                  <a:pt x="7406141" y="1253580"/>
                </a:cubicBezTo>
                <a:cubicBezTo>
                  <a:pt x="7403349" y="1253187"/>
                  <a:pt x="7400702" y="1252523"/>
                  <a:pt x="7398282" y="1251610"/>
                </a:cubicBezTo>
                <a:cubicBezTo>
                  <a:pt x="7379362" y="1280298"/>
                  <a:pt x="7360014" y="1271943"/>
                  <a:pt x="7352783" y="1290294"/>
                </a:cubicBezTo>
                <a:cubicBezTo>
                  <a:pt x="7313523" y="1305346"/>
                  <a:pt x="7275692" y="1296814"/>
                  <a:pt x="7268660" y="1313047"/>
                </a:cubicBezTo>
                <a:cubicBezTo>
                  <a:pt x="7247325" y="1316608"/>
                  <a:pt x="7213598" y="1306491"/>
                  <a:pt x="7202350" y="1324792"/>
                </a:cubicBezTo>
                <a:cubicBezTo>
                  <a:pt x="7196438" y="1312993"/>
                  <a:pt x="7181055" y="1339222"/>
                  <a:pt x="7166396" y="1333719"/>
                </a:cubicBezTo>
                <a:cubicBezTo>
                  <a:pt x="7155618" y="1328495"/>
                  <a:pt x="7148437" y="1335233"/>
                  <a:pt x="7138872" y="1337619"/>
                </a:cubicBezTo>
                <a:cubicBezTo>
                  <a:pt x="7124928" y="1334549"/>
                  <a:pt x="7085452" y="1352349"/>
                  <a:pt x="7076136" y="1361516"/>
                </a:cubicBezTo>
                <a:cubicBezTo>
                  <a:pt x="7055536" y="1391136"/>
                  <a:pt x="6992666" y="1383958"/>
                  <a:pt x="6975206" y="1406971"/>
                </a:cubicBezTo>
                <a:cubicBezTo>
                  <a:pt x="6967988" y="1411228"/>
                  <a:pt x="6960583" y="1413802"/>
                  <a:pt x="6953100" y="1415319"/>
                </a:cubicBezTo>
                <a:lnTo>
                  <a:pt x="6931644" y="1417217"/>
                </a:lnTo>
                <a:lnTo>
                  <a:pt x="6924527" y="1413058"/>
                </a:lnTo>
                <a:lnTo>
                  <a:pt x="6911975" y="1416802"/>
                </a:lnTo>
                <a:lnTo>
                  <a:pt x="6908122" y="1416695"/>
                </a:lnTo>
                <a:lnTo>
                  <a:pt x="6886549" y="1417185"/>
                </a:lnTo>
                <a:cubicBezTo>
                  <a:pt x="6901297" y="1442009"/>
                  <a:pt x="6829601" y="1427777"/>
                  <a:pt x="6853233" y="1445633"/>
                </a:cubicBezTo>
                <a:cubicBezTo>
                  <a:pt x="6817440" y="1454147"/>
                  <a:pt x="6849325" y="1468908"/>
                  <a:pt x="6801763" y="1458092"/>
                </a:cubicBezTo>
                <a:cubicBezTo>
                  <a:pt x="6750314" y="1490429"/>
                  <a:pt x="6610187" y="1467361"/>
                  <a:pt x="6573324" y="1508615"/>
                </a:cubicBezTo>
                <a:cubicBezTo>
                  <a:pt x="6576073" y="1495010"/>
                  <a:pt x="6527627" y="1571425"/>
                  <a:pt x="6512587" y="1580769"/>
                </a:cubicBezTo>
                <a:cubicBezTo>
                  <a:pt x="6477418" y="1596681"/>
                  <a:pt x="6464465" y="1610138"/>
                  <a:pt x="6412227" y="1635850"/>
                </a:cubicBezTo>
                <a:cubicBezTo>
                  <a:pt x="6360920" y="1652089"/>
                  <a:pt x="6329198" y="1684983"/>
                  <a:pt x="6271766" y="1685125"/>
                </a:cubicBezTo>
                <a:cubicBezTo>
                  <a:pt x="6270954" y="1689630"/>
                  <a:pt x="6268899" y="1693662"/>
                  <a:pt x="6265986" y="1697342"/>
                </a:cubicBezTo>
                <a:lnTo>
                  <a:pt x="6255634" y="1706889"/>
                </a:lnTo>
                <a:lnTo>
                  <a:pt x="6253215" y="1706796"/>
                </a:lnTo>
                <a:cubicBezTo>
                  <a:pt x="6244144" y="1708418"/>
                  <a:pt x="6239885" y="1711059"/>
                  <a:pt x="6237762" y="1714142"/>
                </a:cubicBezTo>
                <a:lnTo>
                  <a:pt x="6236677" y="1718276"/>
                </a:lnTo>
                <a:lnTo>
                  <a:pt x="6226797" y="1724108"/>
                </a:lnTo>
                <a:lnTo>
                  <a:pt x="6209271" y="1737729"/>
                </a:lnTo>
                <a:lnTo>
                  <a:pt x="6204173" y="1738278"/>
                </a:lnTo>
                <a:lnTo>
                  <a:pt x="6174905" y="1755709"/>
                </a:lnTo>
                <a:lnTo>
                  <a:pt x="6173639" y="1755000"/>
                </a:lnTo>
                <a:cubicBezTo>
                  <a:pt x="6170130" y="1753808"/>
                  <a:pt x="6166281" y="1753678"/>
                  <a:pt x="6161616" y="1755765"/>
                </a:cubicBezTo>
                <a:cubicBezTo>
                  <a:pt x="6156118" y="1738654"/>
                  <a:pt x="6153879" y="1751728"/>
                  <a:pt x="6140607" y="1759396"/>
                </a:cubicBezTo>
                <a:cubicBezTo>
                  <a:pt x="6129108" y="1734530"/>
                  <a:pt x="6099048" y="1764714"/>
                  <a:pt x="6081475" y="1756019"/>
                </a:cubicBezTo>
                <a:cubicBezTo>
                  <a:pt x="6071982" y="1762213"/>
                  <a:pt x="6061735" y="1768310"/>
                  <a:pt x="6050866" y="1774087"/>
                </a:cubicBezTo>
                <a:lnTo>
                  <a:pt x="6044220" y="1777214"/>
                </a:lnTo>
                <a:lnTo>
                  <a:pt x="6043887" y="1777065"/>
                </a:lnTo>
                <a:cubicBezTo>
                  <a:pt x="6042014" y="1777296"/>
                  <a:pt x="6039667" y="1778155"/>
                  <a:pt x="6036477" y="1779944"/>
                </a:cubicBezTo>
                <a:lnTo>
                  <a:pt x="6032103" y="1782912"/>
                </a:lnTo>
                <a:lnTo>
                  <a:pt x="5998476" y="1768243"/>
                </a:lnTo>
                <a:lnTo>
                  <a:pt x="5955839" y="1778447"/>
                </a:lnTo>
                <a:cubicBezTo>
                  <a:pt x="5917066" y="1785378"/>
                  <a:pt x="5888184" y="1771691"/>
                  <a:pt x="5855319" y="1791242"/>
                </a:cubicBezTo>
                <a:cubicBezTo>
                  <a:pt x="5819000" y="1797653"/>
                  <a:pt x="5785962" y="1795828"/>
                  <a:pt x="5756488" y="1807118"/>
                </a:cubicBezTo>
                <a:cubicBezTo>
                  <a:pt x="5742733" y="1803434"/>
                  <a:pt x="5730469" y="1803218"/>
                  <a:pt x="5721040" y="1814422"/>
                </a:cubicBezTo>
                <a:cubicBezTo>
                  <a:pt x="5686587" y="1817812"/>
                  <a:pt x="5675621" y="1806443"/>
                  <a:pt x="5656374" y="1820581"/>
                </a:cubicBezTo>
                <a:cubicBezTo>
                  <a:pt x="5632879" y="1803280"/>
                  <a:pt x="5633474" y="1811470"/>
                  <a:pt x="5625840" y="1819147"/>
                </a:cubicBezTo>
                <a:lnTo>
                  <a:pt x="5624659" y="1819815"/>
                </a:lnTo>
                <a:lnTo>
                  <a:pt x="5621418" y="1817320"/>
                </a:lnTo>
                <a:lnTo>
                  <a:pt x="5615750" y="1816954"/>
                </a:lnTo>
                <a:lnTo>
                  <a:pt x="5601275" y="1820626"/>
                </a:lnTo>
                <a:lnTo>
                  <a:pt x="5595999" y="1822776"/>
                </a:lnTo>
                <a:cubicBezTo>
                  <a:pt x="5592302" y="1823971"/>
                  <a:pt x="5589767" y="1824397"/>
                  <a:pt x="5587925" y="1824284"/>
                </a:cubicBezTo>
                <a:lnTo>
                  <a:pt x="5587672" y="1824077"/>
                </a:lnTo>
                <a:lnTo>
                  <a:pt x="5580212" y="1825969"/>
                </a:lnTo>
                <a:cubicBezTo>
                  <a:pt x="5567744" y="1829724"/>
                  <a:pt x="5555728" y="1833908"/>
                  <a:pt x="5544380" y="1838327"/>
                </a:cubicBezTo>
                <a:cubicBezTo>
                  <a:pt x="5531435" y="1826502"/>
                  <a:pt x="5491269" y="1850982"/>
                  <a:pt x="5490474" y="1824216"/>
                </a:cubicBezTo>
                <a:cubicBezTo>
                  <a:pt x="5475002" y="1829409"/>
                  <a:pt x="5467679" y="1841974"/>
                  <a:pt x="5469389" y="1823995"/>
                </a:cubicBezTo>
                <a:cubicBezTo>
                  <a:pt x="5464194" y="1825217"/>
                  <a:pt x="5460649" y="1824388"/>
                  <a:pt x="5457847" y="1822568"/>
                </a:cubicBezTo>
                <a:lnTo>
                  <a:pt x="5456946" y="1821634"/>
                </a:lnTo>
                <a:lnTo>
                  <a:pt x="5422623" y="1833603"/>
                </a:lnTo>
                <a:lnTo>
                  <a:pt x="5417641" y="1833220"/>
                </a:lnTo>
                <a:lnTo>
                  <a:pt x="5395812" y="1843547"/>
                </a:lnTo>
                <a:lnTo>
                  <a:pt x="5384245" y="1847534"/>
                </a:lnTo>
                <a:lnTo>
                  <a:pt x="5381575" y="1851439"/>
                </a:lnTo>
                <a:cubicBezTo>
                  <a:pt x="5378360" y="1854112"/>
                  <a:pt x="5373323" y="1855958"/>
                  <a:pt x="5364196" y="1855916"/>
                </a:cubicBezTo>
                <a:lnTo>
                  <a:pt x="5361974" y="1855383"/>
                </a:lnTo>
                <a:lnTo>
                  <a:pt x="5348482" y="1862972"/>
                </a:lnTo>
                <a:cubicBezTo>
                  <a:pt x="5344283" y="1866093"/>
                  <a:pt x="5340752" y="1869721"/>
                  <a:pt x="5338191" y="1874042"/>
                </a:cubicBezTo>
                <a:cubicBezTo>
                  <a:pt x="5284467" y="1863733"/>
                  <a:pt x="5241659" y="1890598"/>
                  <a:pt x="5187216" y="1897374"/>
                </a:cubicBezTo>
                <a:cubicBezTo>
                  <a:pt x="5128112" y="1913380"/>
                  <a:pt x="5000209" y="1958424"/>
                  <a:pt x="4979418" y="1970081"/>
                </a:cubicBezTo>
                <a:cubicBezTo>
                  <a:pt x="4961626" y="1976617"/>
                  <a:pt x="4880285" y="1980317"/>
                  <a:pt x="4888296" y="1967318"/>
                </a:cubicBezTo>
                <a:cubicBezTo>
                  <a:pt x="4837341" y="2001544"/>
                  <a:pt x="4813096" y="1980143"/>
                  <a:pt x="4752077" y="2002868"/>
                </a:cubicBezTo>
                <a:cubicBezTo>
                  <a:pt x="4711959" y="1983479"/>
                  <a:pt x="4735849" y="2003927"/>
                  <a:pt x="4698992" y="2005865"/>
                </a:cubicBezTo>
                <a:cubicBezTo>
                  <a:pt x="4713932" y="2027882"/>
                  <a:pt x="4652629" y="2000711"/>
                  <a:pt x="4656477" y="2028026"/>
                </a:cubicBezTo>
                <a:cubicBezTo>
                  <a:pt x="4649649" y="2027513"/>
                  <a:pt x="4642912" y="2026156"/>
                  <a:pt x="4636122" y="2024588"/>
                </a:cubicBezTo>
                <a:lnTo>
                  <a:pt x="4632564" y="2023781"/>
                </a:lnTo>
                <a:lnTo>
                  <a:pt x="4619336" y="2025213"/>
                </a:lnTo>
                <a:lnTo>
                  <a:pt x="4614352" y="2019789"/>
                </a:lnTo>
                <a:lnTo>
                  <a:pt x="4569544" y="2022030"/>
                </a:lnTo>
                <a:cubicBezTo>
                  <a:pt x="4550398" y="2036773"/>
                  <a:pt x="4514182" y="2030017"/>
                  <a:pt x="4484150" y="2036534"/>
                </a:cubicBezTo>
                <a:lnTo>
                  <a:pt x="4470992" y="2042470"/>
                </a:lnTo>
                <a:lnTo>
                  <a:pt x="4383921" y="2051948"/>
                </a:lnTo>
                <a:lnTo>
                  <a:pt x="4324401" y="2062236"/>
                </a:lnTo>
                <a:lnTo>
                  <a:pt x="4311690" y="2068007"/>
                </a:lnTo>
                <a:lnTo>
                  <a:pt x="4296855" y="2063078"/>
                </a:lnTo>
                <a:cubicBezTo>
                  <a:pt x="4295031" y="2061626"/>
                  <a:pt x="4293546" y="2059995"/>
                  <a:pt x="4292443" y="2058242"/>
                </a:cubicBezTo>
                <a:lnTo>
                  <a:pt x="4245098" y="2067844"/>
                </a:lnTo>
                <a:lnTo>
                  <a:pt x="4239373" y="2068113"/>
                </a:lnTo>
                <a:lnTo>
                  <a:pt x="4199908" y="2066755"/>
                </a:lnTo>
                <a:lnTo>
                  <a:pt x="4141208" y="2059740"/>
                </a:lnTo>
                <a:cubicBezTo>
                  <a:pt x="4121791" y="2054316"/>
                  <a:pt x="4104260" y="2032120"/>
                  <a:pt x="4080292" y="2043471"/>
                </a:cubicBezTo>
                <a:cubicBezTo>
                  <a:pt x="4085601" y="2030904"/>
                  <a:pt x="4051823" y="2047468"/>
                  <a:pt x="4045124" y="2036865"/>
                </a:cubicBezTo>
                <a:cubicBezTo>
                  <a:pt x="4041187" y="2028047"/>
                  <a:pt x="4030023" y="2031017"/>
                  <a:pt x="4020658" y="2029269"/>
                </a:cubicBezTo>
                <a:cubicBezTo>
                  <a:pt x="4012480" y="2021053"/>
                  <a:pt x="3967178" y="2020722"/>
                  <a:pt x="3952339" y="2024942"/>
                </a:cubicBezTo>
                <a:cubicBezTo>
                  <a:pt x="3911707" y="2042361"/>
                  <a:pt x="3869264" y="2011089"/>
                  <a:pt x="3836569" y="2024044"/>
                </a:cubicBezTo>
                <a:cubicBezTo>
                  <a:pt x="3810252" y="2022479"/>
                  <a:pt x="3801793" y="2018038"/>
                  <a:pt x="3794437" y="2015549"/>
                </a:cubicBezTo>
                <a:lnTo>
                  <a:pt x="3792431" y="2009111"/>
                </a:lnTo>
                <a:lnTo>
                  <a:pt x="3779628" y="2007348"/>
                </a:lnTo>
                <a:lnTo>
                  <a:pt x="3776751" y="2005720"/>
                </a:lnTo>
                <a:cubicBezTo>
                  <a:pt x="3771267" y="2002586"/>
                  <a:pt x="3765734" y="1999668"/>
                  <a:pt x="3759716" y="1997546"/>
                </a:cubicBezTo>
                <a:cubicBezTo>
                  <a:pt x="3750329" y="2024906"/>
                  <a:pt x="3706981" y="1984010"/>
                  <a:pt x="3710266" y="2008882"/>
                </a:cubicBezTo>
                <a:cubicBezTo>
                  <a:pt x="3675567" y="2001984"/>
                  <a:pt x="3628804" y="2032006"/>
                  <a:pt x="3601196" y="2003685"/>
                </a:cubicBezTo>
                <a:cubicBezTo>
                  <a:pt x="3548850" y="1999682"/>
                  <a:pt x="3502061" y="1991654"/>
                  <a:pt x="3446105" y="1989400"/>
                </a:cubicBezTo>
                <a:cubicBezTo>
                  <a:pt x="3401638" y="1996894"/>
                  <a:pt x="3357711" y="1971646"/>
                  <a:pt x="3324453" y="1985620"/>
                </a:cubicBezTo>
                <a:cubicBezTo>
                  <a:pt x="3275634" y="1974332"/>
                  <a:pt x="3212760" y="1975743"/>
                  <a:pt x="3170596" y="1997703"/>
                </a:cubicBezTo>
                <a:cubicBezTo>
                  <a:pt x="3117486" y="1991304"/>
                  <a:pt x="3106384" y="2007124"/>
                  <a:pt x="3062011" y="1984354"/>
                </a:cubicBezTo>
                <a:cubicBezTo>
                  <a:pt x="3057621" y="1987929"/>
                  <a:pt x="3052668" y="1990600"/>
                  <a:pt x="3047345" y="1992622"/>
                </a:cubicBezTo>
                <a:lnTo>
                  <a:pt x="3031387" y="1996757"/>
                </a:lnTo>
                <a:lnTo>
                  <a:pt x="3029603" y="1995713"/>
                </a:lnTo>
                <a:cubicBezTo>
                  <a:pt x="3021258" y="1993501"/>
                  <a:pt x="3015768" y="1994088"/>
                  <a:pt x="3011556" y="1995912"/>
                </a:cubicBezTo>
                <a:lnTo>
                  <a:pt x="2994774" y="2000163"/>
                </a:lnTo>
                <a:lnTo>
                  <a:pt x="2928374" y="2006826"/>
                </a:lnTo>
                <a:lnTo>
                  <a:pt x="2927990" y="2005707"/>
                </a:lnTo>
                <a:cubicBezTo>
                  <a:pt x="2926282" y="2003277"/>
                  <a:pt x="2923426" y="2001631"/>
                  <a:pt x="2918085" y="2001577"/>
                </a:cubicBezTo>
                <a:cubicBezTo>
                  <a:pt x="2928152" y="1984579"/>
                  <a:pt x="2915501" y="1994999"/>
                  <a:pt x="2898861" y="1996344"/>
                </a:cubicBezTo>
                <a:cubicBezTo>
                  <a:pt x="2910786" y="1970243"/>
                  <a:pt x="2862394" y="1984383"/>
                  <a:pt x="2856119" y="1969853"/>
                </a:cubicBezTo>
                <a:cubicBezTo>
                  <a:pt x="2843628" y="1971429"/>
                  <a:pt x="2830634" y="1972621"/>
                  <a:pt x="2817431" y="1973286"/>
                </a:cubicBezTo>
                <a:lnTo>
                  <a:pt x="2809697" y="1973343"/>
                </a:lnTo>
                <a:cubicBezTo>
                  <a:pt x="2809653" y="1973255"/>
                  <a:pt x="2809608" y="1973169"/>
                  <a:pt x="2809564" y="1973082"/>
                </a:cubicBezTo>
                <a:cubicBezTo>
                  <a:pt x="2807929" y="1972535"/>
                  <a:pt x="2805403" y="1972343"/>
                  <a:pt x="2801449" y="1972620"/>
                </a:cubicBezTo>
                <a:lnTo>
                  <a:pt x="2780592" y="1973556"/>
                </a:lnTo>
                <a:lnTo>
                  <a:pt x="2775569" y="1971853"/>
                </a:lnTo>
                <a:lnTo>
                  <a:pt x="2745068" y="1960376"/>
                </a:lnTo>
                <a:cubicBezTo>
                  <a:pt x="2723927" y="1957194"/>
                  <a:pt x="2679639" y="1952736"/>
                  <a:pt x="2646933" y="1949578"/>
                </a:cubicBezTo>
                <a:cubicBezTo>
                  <a:pt x="2614577" y="1953493"/>
                  <a:pt x="2585154" y="1943863"/>
                  <a:pt x="2548831" y="1941424"/>
                </a:cubicBezTo>
                <a:cubicBezTo>
                  <a:pt x="2509461" y="1952528"/>
                  <a:pt x="2489457" y="1932402"/>
                  <a:pt x="2450638" y="1929883"/>
                </a:cubicBezTo>
                <a:cubicBezTo>
                  <a:pt x="2416878" y="1949136"/>
                  <a:pt x="2422997" y="1912970"/>
                  <a:pt x="2403143" y="1905311"/>
                </a:cubicBezTo>
                <a:lnTo>
                  <a:pt x="2397526" y="1904604"/>
                </a:lnTo>
                <a:lnTo>
                  <a:pt x="2382841" y="1907407"/>
                </a:lnTo>
                <a:lnTo>
                  <a:pt x="2377427" y="1909241"/>
                </a:lnTo>
                <a:cubicBezTo>
                  <a:pt x="2373657" y="1910213"/>
                  <a:pt x="2371100" y="1910487"/>
                  <a:pt x="2369275" y="1910264"/>
                </a:cubicBezTo>
                <a:lnTo>
                  <a:pt x="2369039" y="1910041"/>
                </a:lnTo>
                <a:lnTo>
                  <a:pt x="2324870" y="1921693"/>
                </a:lnTo>
                <a:cubicBezTo>
                  <a:pt x="2312870" y="1909092"/>
                  <a:pt x="2271048" y="1931159"/>
                  <a:pt x="2272261" y="1904348"/>
                </a:cubicBezTo>
                <a:cubicBezTo>
                  <a:pt x="2256469" y="1908613"/>
                  <a:pt x="2248237" y="1920737"/>
                  <a:pt x="2251287" y="1902861"/>
                </a:cubicBezTo>
                <a:cubicBezTo>
                  <a:pt x="2246022" y="1903773"/>
                  <a:pt x="2242556" y="1902730"/>
                  <a:pt x="2239904" y="1900741"/>
                </a:cubicBezTo>
                <a:lnTo>
                  <a:pt x="2204009" y="1909662"/>
                </a:lnTo>
                <a:lnTo>
                  <a:pt x="2199075" y="1908979"/>
                </a:lnTo>
                <a:lnTo>
                  <a:pt x="2176570" y="1917995"/>
                </a:lnTo>
                <a:lnTo>
                  <a:pt x="2144169" y="1928467"/>
                </a:lnTo>
                <a:lnTo>
                  <a:pt x="2141995" y="1927802"/>
                </a:lnTo>
                <a:lnTo>
                  <a:pt x="2127994" y="1934580"/>
                </a:lnTo>
                <a:cubicBezTo>
                  <a:pt x="2123582" y="1937450"/>
                  <a:pt x="2065338" y="1940864"/>
                  <a:pt x="2062463" y="1945032"/>
                </a:cubicBezTo>
                <a:cubicBezTo>
                  <a:pt x="2009750" y="1931500"/>
                  <a:pt x="2019575" y="1955794"/>
                  <a:pt x="1964865" y="1959303"/>
                </a:cubicBezTo>
                <a:cubicBezTo>
                  <a:pt x="1928063" y="1953972"/>
                  <a:pt x="1907652" y="1958603"/>
                  <a:pt x="1848421" y="1967726"/>
                </a:cubicBezTo>
                <a:cubicBezTo>
                  <a:pt x="1808660" y="1974760"/>
                  <a:pt x="1778898" y="1997243"/>
                  <a:pt x="1726299" y="2001504"/>
                </a:cubicBezTo>
                <a:cubicBezTo>
                  <a:pt x="1673005" y="2032669"/>
                  <a:pt x="1586201" y="2019615"/>
                  <a:pt x="1523750" y="2038677"/>
                </a:cubicBezTo>
                <a:cubicBezTo>
                  <a:pt x="1485266" y="2016882"/>
                  <a:pt x="1507515" y="2038764"/>
                  <a:pt x="1470679" y="2038487"/>
                </a:cubicBezTo>
                <a:cubicBezTo>
                  <a:pt x="1483901" y="2061400"/>
                  <a:pt x="1424907" y="2030553"/>
                  <a:pt x="1426690" y="2058097"/>
                </a:cubicBezTo>
                <a:cubicBezTo>
                  <a:pt x="1419929" y="2057176"/>
                  <a:pt x="1413325" y="2055413"/>
                  <a:pt x="1406683" y="2053438"/>
                </a:cubicBezTo>
                <a:lnTo>
                  <a:pt x="1364803" y="2044063"/>
                </a:lnTo>
                <a:cubicBezTo>
                  <a:pt x="1357227" y="2043750"/>
                  <a:pt x="1349221" y="2044481"/>
                  <a:pt x="1340592" y="2046883"/>
                </a:cubicBezTo>
                <a:cubicBezTo>
                  <a:pt x="1313706" y="2065008"/>
                  <a:pt x="1259470" y="2043093"/>
                  <a:pt x="1226584" y="2066865"/>
                </a:cubicBezTo>
                <a:cubicBezTo>
                  <a:pt x="1213711" y="2073523"/>
                  <a:pt x="1169107" y="2081361"/>
                  <a:pt x="1157776" y="2075069"/>
                </a:cubicBezTo>
                <a:cubicBezTo>
                  <a:pt x="1147881" y="2075101"/>
                  <a:pt x="1138113" y="2079917"/>
                  <a:pt x="1130703" y="2072292"/>
                </a:cubicBezTo>
                <a:cubicBezTo>
                  <a:pt x="1119867" y="2063476"/>
                  <a:pt x="1093365" y="2085206"/>
                  <a:pt x="1093525" y="2072377"/>
                </a:cubicBezTo>
                <a:cubicBezTo>
                  <a:pt x="1074560" y="2087416"/>
                  <a:pt x="1048429" y="2069593"/>
                  <a:pt x="1027186" y="2067964"/>
                </a:cubicBezTo>
                <a:cubicBezTo>
                  <a:pt x="1013067" y="2082005"/>
                  <a:pt x="982424" y="2064739"/>
                  <a:pt x="939318" y="2069968"/>
                </a:cubicBezTo>
                <a:cubicBezTo>
                  <a:pt x="924013" y="2086013"/>
                  <a:pt x="941994" y="2059704"/>
                  <a:pt x="911087" y="2082975"/>
                </a:cubicBezTo>
                <a:cubicBezTo>
                  <a:pt x="909300" y="2081516"/>
                  <a:pt x="871488" y="2090155"/>
                  <a:pt x="850358" y="2092811"/>
                </a:cubicBezTo>
                <a:cubicBezTo>
                  <a:pt x="829228" y="2095467"/>
                  <a:pt x="794468" y="2089469"/>
                  <a:pt x="784309" y="2098913"/>
                </a:cubicBezTo>
                <a:cubicBezTo>
                  <a:pt x="742250" y="2110391"/>
                  <a:pt x="704708" y="2163821"/>
                  <a:pt x="656060" y="2161683"/>
                </a:cubicBezTo>
                <a:cubicBezTo>
                  <a:pt x="647028" y="2153124"/>
                  <a:pt x="580428" y="2153947"/>
                  <a:pt x="567060" y="2160730"/>
                </a:cubicBezTo>
                <a:cubicBezTo>
                  <a:pt x="541290" y="2165447"/>
                  <a:pt x="538680" y="2140870"/>
                  <a:pt x="515269" y="2159436"/>
                </a:cubicBezTo>
                <a:cubicBezTo>
                  <a:pt x="517489" y="2145685"/>
                  <a:pt x="465134" y="2161804"/>
                  <a:pt x="474542" y="2146436"/>
                </a:cubicBezTo>
                <a:cubicBezTo>
                  <a:pt x="455402" y="2137099"/>
                  <a:pt x="450760" y="2157925"/>
                  <a:pt x="432035" y="2150124"/>
                </a:cubicBezTo>
                <a:cubicBezTo>
                  <a:pt x="416021" y="2153292"/>
                  <a:pt x="399143" y="2163452"/>
                  <a:pt x="378455" y="2165441"/>
                </a:cubicBezTo>
                <a:cubicBezTo>
                  <a:pt x="353253" y="2176722"/>
                  <a:pt x="345530" y="2163751"/>
                  <a:pt x="307909" y="2162055"/>
                </a:cubicBezTo>
                <a:cubicBezTo>
                  <a:pt x="294101" y="2171852"/>
                  <a:pt x="244890" y="2169830"/>
                  <a:pt x="231590" y="2164122"/>
                </a:cubicBezTo>
                <a:cubicBezTo>
                  <a:pt x="196536" y="2171051"/>
                  <a:pt x="198497" y="2164357"/>
                  <a:pt x="157866" y="2165402"/>
                </a:cubicBezTo>
                <a:cubicBezTo>
                  <a:pt x="116399" y="2180081"/>
                  <a:pt x="90508" y="2162154"/>
                  <a:pt x="47102" y="2163358"/>
                </a:cubicBezTo>
                <a:cubicBezTo>
                  <a:pt x="27824" y="2176027"/>
                  <a:pt x="19562" y="2169634"/>
                  <a:pt x="11656" y="2160770"/>
                </a:cubicBezTo>
                <a:lnTo>
                  <a:pt x="0" y="214897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8C0F63-4B5E-48FF-AFF0-26CBF851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18" y="381663"/>
            <a:ext cx="6674348" cy="8269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Work plan development</a:t>
            </a: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2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166816 w 6884912"/>
              <a:gd name="connsiteY43" fmla="*/ 559500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241446 h 1402843"/>
              <a:gd name="connsiteX1" fmla="*/ 6884912 w 6884912"/>
              <a:gd name="connsiteY1" fmla="*/ 1402843 h 1402843"/>
              <a:gd name="connsiteX2" fmla="*/ 0 w 6884912"/>
              <a:gd name="connsiteY2" fmla="*/ 1402843 h 1402843"/>
              <a:gd name="connsiteX3" fmla="*/ 27135 w 6884912"/>
              <a:gd name="connsiteY3" fmla="*/ 1388906 h 1402843"/>
              <a:gd name="connsiteX4" fmla="*/ 115388 w 6884912"/>
              <a:gd name="connsiteY4" fmla="*/ 1400489 h 1402843"/>
              <a:gd name="connsiteX5" fmla="*/ 119094 w 6884912"/>
              <a:gd name="connsiteY5" fmla="*/ 1389909 h 1402843"/>
              <a:gd name="connsiteX6" fmla="*/ 171824 w 6884912"/>
              <a:gd name="connsiteY6" fmla="*/ 1374670 h 1402843"/>
              <a:gd name="connsiteX7" fmla="*/ 353766 w 6884912"/>
              <a:gd name="connsiteY7" fmla="*/ 1269790 h 1402843"/>
              <a:gd name="connsiteX8" fmla="*/ 438104 w 6884912"/>
              <a:gd name="connsiteY8" fmla="*/ 1283852 h 1402843"/>
              <a:gd name="connsiteX9" fmla="*/ 471270 w 6884912"/>
              <a:gd name="connsiteY9" fmla="*/ 1281613 h 1402843"/>
              <a:gd name="connsiteX10" fmla="*/ 536109 w 6884912"/>
              <a:gd name="connsiteY10" fmla="*/ 1211645 h 1402843"/>
              <a:gd name="connsiteX11" fmla="*/ 601644 w 6884912"/>
              <a:gd name="connsiteY11" fmla="*/ 1245443 h 1402843"/>
              <a:gd name="connsiteX12" fmla="*/ 651408 w 6884912"/>
              <a:gd name="connsiteY12" fmla="*/ 1226384 h 1402843"/>
              <a:gd name="connsiteX13" fmla="*/ 673197 w 6884912"/>
              <a:gd name="connsiteY13" fmla="*/ 1251506 h 1402843"/>
              <a:gd name="connsiteX14" fmla="*/ 723108 w 6884912"/>
              <a:gd name="connsiteY14" fmla="*/ 1221527 h 1402843"/>
              <a:gd name="connsiteX15" fmla="*/ 797699 w 6884912"/>
              <a:gd name="connsiteY15" fmla="*/ 1172808 h 1402843"/>
              <a:gd name="connsiteX16" fmla="*/ 888738 w 6884912"/>
              <a:gd name="connsiteY16" fmla="*/ 1143254 h 1402843"/>
              <a:gd name="connsiteX17" fmla="*/ 965215 w 6884912"/>
              <a:gd name="connsiteY17" fmla="*/ 1088147 h 1402843"/>
              <a:gd name="connsiteX18" fmla="*/ 1085080 w 6884912"/>
              <a:gd name="connsiteY18" fmla="*/ 1017532 h 1402843"/>
              <a:gd name="connsiteX19" fmla="*/ 1131224 w 6884912"/>
              <a:gd name="connsiteY19" fmla="*/ 947606 h 1402843"/>
              <a:gd name="connsiteX20" fmla="*/ 1138051 w 6884912"/>
              <a:gd name="connsiteY20" fmla="*/ 943480 h 1402843"/>
              <a:gd name="connsiteX21" fmla="*/ 1158800 w 6884912"/>
              <a:gd name="connsiteY21" fmla="*/ 941450 h 1402843"/>
              <a:gd name="connsiteX22" fmla="*/ 1166947 w 6884912"/>
              <a:gd name="connsiteY22" fmla="*/ 942208 h 1402843"/>
              <a:gd name="connsiteX23" fmla="*/ 1178135 w 6884912"/>
              <a:gd name="connsiteY23" fmla="*/ 940077 h 1402843"/>
              <a:gd name="connsiteX24" fmla="*/ 1178301 w 6884912"/>
              <a:gd name="connsiteY24" fmla="*/ 939540 h 1402843"/>
              <a:gd name="connsiteX25" fmla="*/ 1188995 w 6884912"/>
              <a:gd name="connsiteY25" fmla="*/ 938494 h 1402843"/>
              <a:gd name="connsiteX26" fmla="*/ 1242716 w 6884912"/>
              <a:gd name="connsiteY26" fmla="*/ 939498 h 1402843"/>
              <a:gd name="connsiteX27" fmla="*/ 1299977 w 6884912"/>
              <a:gd name="connsiteY27" fmla="*/ 880642 h 1402843"/>
              <a:gd name="connsiteX28" fmla="*/ 1326190 w 6884912"/>
              <a:gd name="connsiteY28" fmla="*/ 867401 h 1402843"/>
              <a:gd name="connsiteX29" fmla="*/ 1339600 w 6884912"/>
              <a:gd name="connsiteY29" fmla="*/ 857741 h 1402843"/>
              <a:gd name="connsiteX30" fmla="*/ 1340054 w 6884912"/>
              <a:gd name="connsiteY30" fmla="*/ 855468 h 1402843"/>
              <a:gd name="connsiteX31" fmla="*/ 1391606 w 6884912"/>
              <a:gd name="connsiteY31" fmla="*/ 856675 h 1402843"/>
              <a:gd name="connsiteX32" fmla="*/ 1397565 w 6884912"/>
              <a:gd name="connsiteY32" fmla="*/ 852936 h 1402843"/>
              <a:gd name="connsiteX33" fmla="*/ 1432302 w 6884912"/>
              <a:gd name="connsiteY33" fmla="*/ 858713 h 1402843"/>
              <a:gd name="connsiteX34" fmla="*/ 1449644 w 6884912"/>
              <a:gd name="connsiteY34" fmla="*/ 859037 h 1402843"/>
              <a:gd name="connsiteX35" fmla="*/ 1455793 w 6884912"/>
              <a:gd name="connsiteY35" fmla="*/ 864620 h 1402843"/>
              <a:gd name="connsiteX36" fmla="*/ 1480758 w 6884912"/>
              <a:gd name="connsiteY36" fmla="*/ 862309 h 1402843"/>
              <a:gd name="connsiteX37" fmla="*/ 1483154 w 6884912"/>
              <a:gd name="connsiteY37" fmla="*/ 859973 h 1402843"/>
              <a:gd name="connsiteX38" fmla="*/ 1505495 w 6884912"/>
              <a:gd name="connsiteY38" fmla="*/ 865771 h 1402843"/>
              <a:gd name="connsiteX39" fmla="*/ 1589871 w 6884912"/>
              <a:gd name="connsiteY39" fmla="*/ 870855 h 1402843"/>
              <a:gd name="connsiteX40" fmla="*/ 1731986 w 6884912"/>
              <a:gd name="connsiteY40" fmla="*/ 831128 h 1402843"/>
              <a:gd name="connsiteX41" fmla="*/ 1927935 w 6884912"/>
              <a:gd name="connsiteY41" fmla="*/ 869986 h 1402843"/>
              <a:gd name="connsiteX42" fmla="*/ 2166816 w 6884912"/>
              <a:gd name="connsiteY42" fmla="*/ 800946 h 1402843"/>
              <a:gd name="connsiteX43" fmla="*/ 2352236 w 6884912"/>
              <a:gd name="connsiteY43" fmla="*/ 761048 h 1402843"/>
              <a:gd name="connsiteX44" fmla="*/ 2420791 w 6884912"/>
              <a:gd name="connsiteY44" fmla="*/ 734272 h 1402843"/>
              <a:gd name="connsiteX45" fmla="*/ 2489932 w 6884912"/>
              <a:gd name="connsiteY45" fmla="*/ 749310 h 1402843"/>
              <a:gd name="connsiteX46" fmla="*/ 2512917 w 6884912"/>
              <a:gd name="connsiteY46" fmla="*/ 730573 h 1402843"/>
              <a:gd name="connsiteX47" fmla="*/ 2516783 w 6884912"/>
              <a:gd name="connsiteY47" fmla="*/ 726919 h 1402843"/>
              <a:gd name="connsiteX48" fmla="*/ 2534360 w 6884912"/>
              <a:gd name="connsiteY48" fmla="*/ 721510 h 1402843"/>
              <a:gd name="connsiteX49" fmla="*/ 2536691 w 6884912"/>
              <a:gd name="connsiteY49" fmla="*/ 708464 h 1402843"/>
              <a:gd name="connsiteX50" fmla="*/ 2561265 w 6884912"/>
              <a:gd name="connsiteY50" fmla="*/ 692069 h 1402843"/>
              <a:gd name="connsiteX51" fmla="*/ 2594349 w 6884912"/>
              <a:gd name="connsiteY51" fmla="*/ 685330 h 1402843"/>
              <a:gd name="connsiteX52" fmla="*/ 2754324 w 6884912"/>
              <a:gd name="connsiteY52" fmla="*/ 666212 h 1402843"/>
              <a:gd name="connsiteX53" fmla="*/ 2848470 w 6884912"/>
              <a:gd name="connsiteY53" fmla="*/ 647412 h 1402843"/>
              <a:gd name="connsiteX54" fmla="*/ 2881772 w 6884912"/>
              <a:gd name="connsiteY54" fmla="*/ 628706 h 1402843"/>
              <a:gd name="connsiteX55" fmla="*/ 2929932 w 6884912"/>
              <a:gd name="connsiteY55" fmla="*/ 610358 h 1402843"/>
              <a:gd name="connsiteX56" fmla="*/ 3013020 w 6884912"/>
              <a:gd name="connsiteY56" fmla="*/ 569024 h 1402843"/>
              <a:gd name="connsiteX57" fmla="*/ 3127968 w 6884912"/>
              <a:gd name="connsiteY57" fmla="*/ 529059 h 1402843"/>
              <a:gd name="connsiteX58" fmla="*/ 3222191 w 6884912"/>
              <a:gd name="connsiteY58" fmla="*/ 549333 h 1402843"/>
              <a:gd name="connsiteX59" fmla="*/ 3227953 w 6884912"/>
              <a:gd name="connsiteY59" fmla="*/ 539096 h 1402843"/>
              <a:gd name="connsiteX60" fmla="*/ 3287859 w 6884912"/>
              <a:gd name="connsiteY60" fmla="*/ 529004 h 1402843"/>
              <a:gd name="connsiteX61" fmla="*/ 3510042 w 6884912"/>
              <a:gd name="connsiteY61" fmla="*/ 553266 h 1402843"/>
              <a:gd name="connsiteX62" fmla="*/ 3626773 w 6884912"/>
              <a:gd name="connsiteY62" fmla="*/ 531898 h 1402843"/>
              <a:gd name="connsiteX63" fmla="*/ 3666217 w 6884912"/>
              <a:gd name="connsiteY63" fmla="*/ 514701 h 1402843"/>
              <a:gd name="connsiteX64" fmla="*/ 3732427 w 6884912"/>
              <a:gd name="connsiteY64" fmla="*/ 486485 h 1402843"/>
              <a:gd name="connsiteX65" fmla="*/ 3777022 w 6884912"/>
              <a:gd name="connsiteY65" fmla="*/ 441722 h 1402843"/>
              <a:gd name="connsiteX66" fmla="*/ 3791246 w 6884912"/>
              <a:gd name="connsiteY66" fmla="*/ 431442 h 1402843"/>
              <a:gd name="connsiteX67" fmla="*/ 3819864 w 6884912"/>
              <a:gd name="connsiteY67" fmla="*/ 436051 h 1402843"/>
              <a:gd name="connsiteX68" fmla="*/ 3830398 w 6884912"/>
              <a:gd name="connsiteY68" fmla="*/ 429829 h 1402843"/>
              <a:gd name="connsiteX69" fmla="*/ 3834360 w 6884912"/>
              <a:gd name="connsiteY69" fmla="*/ 430438 h 1402843"/>
              <a:gd name="connsiteX70" fmla="*/ 3843715 w 6884912"/>
              <a:gd name="connsiteY70" fmla="*/ 430198 h 1402843"/>
              <a:gd name="connsiteX71" fmla="*/ 3842609 w 6884912"/>
              <a:gd name="connsiteY71" fmla="*/ 438832 h 1402843"/>
              <a:gd name="connsiteX72" fmla="*/ 3853961 w 6884912"/>
              <a:gd name="connsiteY72" fmla="*/ 454826 h 1402843"/>
              <a:gd name="connsiteX73" fmla="*/ 3907640 w 6884912"/>
              <a:gd name="connsiteY73" fmla="*/ 449014 h 1402843"/>
              <a:gd name="connsiteX74" fmla="*/ 3910449 w 6884912"/>
              <a:gd name="connsiteY74" fmla="*/ 439254 h 1402843"/>
              <a:gd name="connsiteX75" fmla="*/ 3917197 w 6884912"/>
              <a:gd name="connsiteY75" fmla="*/ 437567 h 1402843"/>
              <a:gd name="connsiteX76" fmla="*/ 3922400 w 6884912"/>
              <a:gd name="connsiteY76" fmla="*/ 446502 h 1402843"/>
              <a:gd name="connsiteX77" fmla="*/ 4013061 w 6884912"/>
              <a:gd name="connsiteY77" fmla="*/ 466320 h 1402843"/>
              <a:gd name="connsiteX78" fmla="*/ 4134285 w 6884912"/>
              <a:gd name="connsiteY78" fmla="*/ 477038 h 1402843"/>
              <a:gd name="connsiteX79" fmla="*/ 4220717 w 6884912"/>
              <a:gd name="connsiteY79" fmla="*/ 434392 h 1402843"/>
              <a:gd name="connsiteX80" fmla="*/ 4246954 w 6884912"/>
              <a:gd name="connsiteY80" fmla="*/ 452000 h 1402843"/>
              <a:gd name="connsiteX81" fmla="*/ 4289361 w 6884912"/>
              <a:gd name="connsiteY81" fmla="*/ 438088 h 1402843"/>
              <a:gd name="connsiteX82" fmla="*/ 4498913 w 6884912"/>
              <a:gd name="connsiteY82" fmla="*/ 360361 h 1402843"/>
              <a:gd name="connsiteX83" fmla="*/ 4617330 w 6884912"/>
              <a:gd name="connsiteY83" fmla="*/ 352609 h 1402843"/>
              <a:gd name="connsiteX84" fmla="*/ 4659778 w 6884912"/>
              <a:gd name="connsiteY84" fmla="*/ 359665 h 1402843"/>
              <a:gd name="connsiteX85" fmla="*/ 4730870 w 6884912"/>
              <a:gd name="connsiteY85" fmla="*/ 370878 h 1402843"/>
              <a:gd name="connsiteX86" fmla="*/ 4785037 w 6884912"/>
              <a:gd name="connsiteY86" fmla="*/ 403410 h 1402843"/>
              <a:gd name="connsiteX87" fmla="*/ 4844073 w 6884912"/>
              <a:gd name="connsiteY87" fmla="*/ 403214 h 1402843"/>
              <a:gd name="connsiteX88" fmla="*/ 4920038 w 6884912"/>
              <a:gd name="connsiteY88" fmla="*/ 381864 h 1402843"/>
              <a:gd name="connsiteX89" fmla="*/ 5016639 w 6884912"/>
              <a:gd name="connsiteY89" fmla="*/ 400351 h 1402843"/>
              <a:gd name="connsiteX90" fmla="*/ 5072009 w 6884912"/>
              <a:gd name="connsiteY90" fmla="*/ 402948 h 1402843"/>
              <a:gd name="connsiteX91" fmla="*/ 5223626 w 6884912"/>
              <a:gd name="connsiteY91" fmla="*/ 418802 h 1402843"/>
              <a:gd name="connsiteX92" fmla="*/ 5375773 w 6884912"/>
              <a:gd name="connsiteY92" fmla="*/ 441359 h 1402843"/>
              <a:gd name="connsiteX93" fmla="*/ 5467502 w 6884912"/>
              <a:gd name="connsiteY93" fmla="*/ 492409 h 1402843"/>
              <a:gd name="connsiteX94" fmla="*/ 5592395 w 6884912"/>
              <a:gd name="connsiteY94" fmla="*/ 506880 h 1402843"/>
              <a:gd name="connsiteX95" fmla="*/ 5613532 w 6884912"/>
              <a:gd name="connsiteY95" fmla="*/ 514825 h 1402843"/>
              <a:gd name="connsiteX96" fmla="*/ 5642173 w 6884912"/>
              <a:gd name="connsiteY96" fmla="*/ 508350 h 1402843"/>
              <a:gd name="connsiteX97" fmla="*/ 5756910 w 6884912"/>
              <a:gd name="connsiteY97" fmla="*/ 480657 h 1402843"/>
              <a:gd name="connsiteX98" fmla="*/ 5846667 w 6884912"/>
              <a:gd name="connsiteY98" fmla="*/ 443232 h 1402843"/>
              <a:gd name="connsiteX99" fmla="*/ 5960732 w 6884912"/>
              <a:gd name="connsiteY99" fmla="*/ 462154 h 1402843"/>
              <a:gd name="connsiteX100" fmla="*/ 6029542 w 6884912"/>
              <a:gd name="connsiteY100" fmla="*/ 451785 h 1402843"/>
              <a:gd name="connsiteX101" fmla="*/ 6141123 w 6884912"/>
              <a:gd name="connsiteY101" fmla="*/ 401369 h 1402843"/>
              <a:gd name="connsiteX102" fmla="*/ 6299716 w 6884912"/>
              <a:gd name="connsiteY102" fmla="*/ 0 h 1402843"/>
              <a:gd name="connsiteX103" fmla="*/ 6259275 w 6884912"/>
              <a:gd name="connsiteY103" fmla="*/ 472912 h 1402843"/>
              <a:gd name="connsiteX104" fmla="*/ 6364914 w 6884912"/>
              <a:gd name="connsiteY104" fmla="*/ 481586 h 1402843"/>
              <a:gd name="connsiteX105" fmla="*/ 6380420 w 6884912"/>
              <a:gd name="connsiteY105" fmla="*/ 414641 h 1402843"/>
              <a:gd name="connsiteX106" fmla="*/ 6507891 w 6884912"/>
              <a:gd name="connsiteY106" fmla="*/ 359920 h 1402843"/>
              <a:gd name="connsiteX107" fmla="*/ 6571807 w 6884912"/>
              <a:gd name="connsiteY107" fmla="*/ 340082 h 1402843"/>
              <a:gd name="connsiteX108" fmla="*/ 6671880 w 6884912"/>
              <a:gd name="connsiteY108" fmla="*/ 324377 h 1402843"/>
              <a:gd name="connsiteX109" fmla="*/ 6702266 w 6884912"/>
              <a:gd name="connsiteY109" fmla="*/ 316916 h 1402843"/>
              <a:gd name="connsiteX110" fmla="*/ 6845802 w 6884912"/>
              <a:gd name="connsiteY110" fmla="*/ 265942 h 1402843"/>
              <a:gd name="connsiteX111" fmla="*/ 6884912 w 6884912"/>
              <a:gd name="connsiteY111" fmla="*/ 241446 h 1402843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309193 w 6884912"/>
              <a:gd name="connsiteY103" fmla="*/ 309358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67575 w 6884912"/>
              <a:gd name="connsiteY72" fmla="*/ 195207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292769" y="1034183"/>
                  <a:pt x="353766" y="1028344"/>
                </a:cubicBezTo>
                <a:cubicBezTo>
                  <a:pt x="421086" y="1016577"/>
                  <a:pt x="342043" y="1020322"/>
                  <a:pt x="438104" y="1042406"/>
                </a:cubicBezTo>
                <a:cubicBezTo>
                  <a:pt x="440820" y="1021567"/>
                  <a:pt x="450890" y="1036057"/>
                  <a:pt x="471270" y="1040167"/>
                </a:cubicBezTo>
                <a:cubicBezTo>
                  <a:pt x="503527" y="1033070"/>
                  <a:pt x="494793" y="950977"/>
                  <a:pt x="536109" y="970199"/>
                </a:cubicBezTo>
                <a:cubicBezTo>
                  <a:pt x="522105" y="946825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78944" y="920103"/>
                  <a:pt x="888738" y="901808"/>
                </a:cubicBezTo>
                <a:cubicBezTo>
                  <a:pt x="933047" y="893074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178190" y="698452"/>
                  <a:pt x="1178246" y="698273"/>
                  <a:pt x="1178301" y="698094"/>
                </a:cubicBez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3556" y="622991"/>
                  <a:pt x="1589871" y="629409"/>
                </a:cubicBezTo>
                <a:cubicBezTo>
                  <a:pt x="1649644" y="577681"/>
                  <a:pt x="1659006" y="610309"/>
                  <a:pt x="1731986" y="589682"/>
                </a:cubicBezTo>
                <a:cubicBezTo>
                  <a:pt x="1750397" y="604884"/>
                  <a:pt x="1896056" y="573257"/>
                  <a:pt x="1927935" y="628540"/>
                </a:cubicBezTo>
                <a:cubicBezTo>
                  <a:pt x="2000407" y="623510"/>
                  <a:pt x="2096099" y="577656"/>
                  <a:pt x="2166816" y="559500"/>
                </a:cubicBezTo>
                <a:cubicBezTo>
                  <a:pt x="2255200" y="591669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388202" y="311682"/>
                  <a:pt x="3455587" y="311821"/>
                </a:cubicBezTo>
                <a:cubicBezTo>
                  <a:pt x="3530819" y="306642"/>
                  <a:pt x="3439531" y="258887"/>
                  <a:pt x="3540551" y="290452"/>
                </a:cubicBezTo>
                <a:cubicBezTo>
                  <a:pt x="3546902" y="269835"/>
                  <a:pt x="3590238" y="294393"/>
                  <a:pt x="3611762" y="300514"/>
                </a:cubicBezTo>
                <a:cubicBezTo>
                  <a:pt x="3648047" y="296569"/>
                  <a:pt x="3636107" y="248978"/>
                  <a:pt x="3677971" y="272297"/>
                </a:cubicBezTo>
                <a:cubicBezTo>
                  <a:pt x="3666529" y="247499"/>
                  <a:pt x="3735245" y="279058"/>
                  <a:pt x="3713491" y="254795"/>
                </a:cubicBezTo>
                <a:cubicBezTo>
                  <a:pt x="3718228" y="248018"/>
                  <a:pt x="3737213" y="281807"/>
                  <a:pt x="3754942" y="271775"/>
                </a:cubicBezTo>
                <a:cubicBezTo>
                  <a:pt x="3772671" y="261743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52862" y="196498"/>
                  <a:pt x="3867575" y="195207"/>
                </a:cubicBezTo>
                <a:cubicBezTo>
                  <a:pt x="3898010" y="188396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43839" y="208088"/>
                  <a:pt x="4246954" y="210554"/>
                </a:cubicBezTo>
                <a:cubicBezTo>
                  <a:pt x="4265050" y="224878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66573" y="158177"/>
                  <a:pt x="4891277" y="140895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183483" y="210628"/>
                  <a:pt x="6213495" y="158354"/>
                </a:cubicBezTo>
                <a:cubicBezTo>
                  <a:pt x="6218048" y="179602"/>
                  <a:pt x="6245115" y="154212"/>
                  <a:pt x="6309193" y="240553"/>
                </a:cubicBezTo>
                <a:cubicBezTo>
                  <a:pt x="6313222" y="269315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426762E-B53C-44D2-96D5-147D162DB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2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166816 w 6884912"/>
              <a:gd name="connsiteY43" fmla="*/ 559500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241446 h 1402843"/>
              <a:gd name="connsiteX1" fmla="*/ 6884912 w 6884912"/>
              <a:gd name="connsiteY1" fmla="*/ 1402843 h 1402843"/>
              <a:gd name="connsiteX2" fmla="*/ 0 w 6884912"/>
              <a:gd name="connsiteY2" fmla="*/ 1402843 h 1402843"/>
              <a:gd name="connsiteX3" fmla="*/ 27135 w 6884912"/>
              <a:gd name="connsiteY3" fmla="*/ 1388906 h 1402843"/>
              <a:gd name="connsiteX4" fmla="*/ 115388 w 6884912"/>
              <a:gd name="connsiteY4" fmla="*/ 1400489 h 1402843"/>
              <a:gd name="connsiteX5" fmla="*/ 119094 w 6884912"/>
              <a:gd name="connsiteY5" fmla="*/ 1389909 h 1402843"/>
              <a:gd name="connsiteX6" fmla="*/ 171824 w 6884912"/>
              <a:gd name="connsiteY6" fmla="*/ 1374670 h 1402843"/>
              <a:gd name="connsiteX7" fmla="*/ 353766 w 6884912"/>
              <a:gd name="connsiteY7" fmla="*/ 1269790 h 1402843"/>
              <a:gd name="connsiteX8" fmla="*/ 438104 w 6884912"/>
              <a:gd name="connsiteY8" fmla="*/ 1283852 h 1402843"/>
              <a:gd name="connsiteX9" fmla="*/ 471270 w 6884912"/>
              <a:gd name="connsiteY9" fmla="*/ 1281613 h 1402843"/>
              <a:gd name="connsiteX10" fmla="*/ 536109 w 6884912"/>
              <a:gd name="connsiteY10" fmla="*/ 1211645 h 1402843"/>
              <a:gd name="connsiteX11" fmla="*/ 601644 w 6884912"/>
              <a:gd name="connsiteY11" fmla="*/ 1245443 h 1402843"/>
              <a:gd name="connsiteX12" fmla="*/ 651408 w 6884912"/>
              <a:gd name="connsiteY12" fmla="*/ 1226384 h 1402843"/>
              <a:gd name="connsiteX13" fmla="*/ 673197 w 6884912"/>
              <a:gd name="connsiteY13" fmla="*/ 1251506 h 1402843"/>
              <a:gd name="connsiteX14" fmla="*/ 723108 w 6884912"/>
              <a:gd name="connsiteY14" fmla="*/ 1221527 h 1402843"/>
              <a:gd name="connsiteX15" fmla="*/ 797699 w 6884912"/>
              <a:gd name="connsiteY15" fmla="*/ 1172808 h 1402843"/>
              <a:gd name="connsiteX16" fmla="*/ 888738 w 6884912"/>
              <a:gd name="connsiteY16" fmla="*/ 1143254 h 1402843"/>
              <a:gd name="connsiteX17" fmla="*/ 965215 w 6884912"/>
              <a:gd name="connsiteY17" fmla="*/ 1088147 h 1402843"/>
              <a:gd name="connsiteX18" fmla="*/ 1085080 w 6884912"/>
              <a:gd name="connsiteY18" fmla="*/ 1017532 h 1402843"/>
              <a:gd name="connsiteX19" fmla="*/ 1131224 w 6884912"/>
              <a:gd name="connsiteY19" fmla="*/ 947606 h 1402843"/>
              <a:gd name="connsiteX20" fmla="*/ 1138051 w 6884912"/>
              <a:gd name="connsiteY20" fmla="*/ 943480 h 1402843"/>
              <a:gd name="connsiteX21" fmla="*/ 1158800 w 6884912"/>
              <a:gd name="connsiteY21" fmla="*/ 941450 h 1402843"/>
              <a:gd name="connsiteX22" fmla="*/ 1166947 w 6884912"/>
              <a:gd name="connsiteY22" fmla="*/ 942208 h 1402843"/>
              <a:gd name="connsiteX23" fmla="*/ 1178135 w 6884912"/>
              <a:gd name="connsiteY23" fmla="*/ 940077 h 1402843"/>
              <a:gd name="connsiteX24" fmla="*/ 1178301 w 6884912"/>
              <a:gd name="connsiteY24" fmla="*/ 939540 h 1402843"/>
              <a:gd name="connsiteX25" fmla="*/ 1188995 w 6884912"/>
              <a:gd name="connsiteY25" fmla="*/ 938494 h 1402843"/>
              <a:gd name="connsiteX26" fmla="*/ 1242716 w 6884912"/>
              <a:gd name="connsiteY26" fmla="*/ 939498 h 1402843"/>
              <a:gd name="connsiteX27" fmla="*/ 1299977 w 6884912"/>
              <a:gd name="connsiteY27" fmla="*/ 880642 h 1402843"/>
              <a:gd name="connsiteX28" fmla="*/ 1326190 w 6884912"/>
              <a:gd name="connsiteY28" fmla="*/ 867401 h 1402843"/>
              <a:gd name="connsiteX29" fmla="*/ 1339600 w 6884912"/>
              <a:gd name="connsiteY29" fmla="*/ 857741 h 1402843"/>
              <a:gd name="connsiteX30" fmla="*/ 1340054 w 6884912"/>
              <a:gd name="connsiteY30" fmla="*/ 855468 h 1402843"/>
              <a:gd name="connsiteX31" fmla="*/ 1391606 w 6884912"/>
              <a:gd name="connsiteY31" fmla="*/ 856675 h 1402843"/>
              <a:gd name="connsiteX32" fmla="*/ 1397565 w 6884912"/>
              <a:gd name="connsiteY32" fmla="*/ 852936 h 1402843"/>
              <a:gd name="connsiteX33" fmla="*/ 1432302 w 6884912"/>
              <a:gd name="connsiteY33" fmla="*/ 858713 h 1402843"/>
              <a:gd name="connsiteX34" fmla="*/ 1449644 w 6884912"/>
              <a:gd name="connsiteY34" fmla="*/ 859037 h 1402843"/>
              <a:gd name="connsiteX35" fmla="*/ 1455793 w 6884912"/>
              <a:gd name="connsiteY35" fmla="*/ 864620 h 1402843"/>
              <a:gd name="connsiteX36" fmla="*/ 1480758 w 6884912"/>
              <a:gd name="connsiteY36" fmla="*/ 862309 h 1402843"/>
              <a:gd name="connsiteX37" fmla="*/ 1483154 w 6884912"/>
              <a:gd name="connsiteY37" fmla="*/ 859973 h 1402843"/>
              <a:gd name="connsiteX38" fmla="*/ 1505495 w 6884912"/>
              <a:gd name="connsiteY38" fmla="*/ 865771 h 1402843"/>
              <a:gd name="connsiteX39" fmla="*/ 1589871 w 6884912"/>
              <a:gd name="connsiteY39" fmla="*/ 870855 h 1402843"/>
              <a:gd name="connsiteX40" fmla="*/ 1731986 w 6884912"/>
              <a:gd name="connsiteY40" fmla="*/ 831128 h 1402843"/>
              <a:gd name="connsiteX41" fmla="*/ 1927935 w 6884912"/>
              <a:gd name="connsiteY41" fmla="*/ 869986 h 1402843"/>
              <a:gd name="connsiteX42" fmla="*/ 2166816 w 6884912"/>
              <a:gd name="connsiteY42" fmla="*/ 800946 h 1402843"/>
              <a:gd name="connsiteX43" fmla="*/ 2352236 w 6884912"/>
              <a:gd name="connsiteY43" fmla="*/ 761048 h 1402843"/>
              <a:gd name="connsiteX44" fmla="*/ 2420791 w 6884912"/>
              <a:gd name="connsiteY44" fmla="*/ 734272 h 1402843"/>
              <a:gd name="connsiteX45" fmla="*/ 2489932 w 6884912"/>
              <a:gd name="connsiteY45" fmla="*/ 749310 h 1402843"/>
              <a:gd name="connsiteX46" fmla="*/ 2512917 w 6884912"/>
              <a:gd name="connsiteY46" fmla="*/ 730573 h 1402843"/>
              <a:gd name="connsiteX47" fmla="*/ 2516783 w 6884912"/>
              <a:gd name="connsiteY47" fmla="*/ 726919 h 1402843"/>
              <a:gd name="connsiteX48" fmla="*/ 2534360 w 6884912"/>
              <a:gd name="connsiteY48" fmla="*/ 721510 h 1402843"/>
              <a:gd name="connsiteX49" fmla="*/ 2536691 w 6884912"/>
              <a:gd name="connsiteY49" fmla="*/ 708464 h 1402843"/>
              <a:gd name="connsiteX50" fmla="*/ 2561265 w 6884912"/>
              <a:gd name="connsiteY50" fmla="*/ 692069 h 1402843"/>
              <a:gd name="connsiteX51" fmla="*/ 2594349 w 6884912"/>
              <a:gd name="connsiteY51" fmla="*/ 685330 h 1402843"/>
              <a:gd name="connsiteX52" fmla="*/ 2754324 w 6884912"/>
              <a:gd name="connsiteY52" fmla="*/ 666212 h 1402843"/>
              <a:gd name="connsiteX53" fmla="*/ 2848470 w 6884912"/>
              <a:gd name="connsiteY53" fmla="*/ 647412 h 1402843"/>
              <a:gd name="connsiteX54" fmla="*/ 2881772 w 6884912"/>
              <a:gd name="connsiteY54" fmla="*/ 628706 h 1402843"/>
              <a:gd name="connsiteX55" fmla="*/ 2929932 w 6884912"/>
              <a:gd name="connsiteY55" fmla="*/ 610358 h 1402843"/>
              <a:gd name="connsiteX56" fmla="*/ 3013020 w 6884912"/>
              <a:gd name="connsiteY56" fmla="*/ 569024 h 1402843"/>
              <a:gd name="connsiteX57" fmla="*/ 3127968 w 6884912"/>
              <a:gd name="connsiteY57" fmla="*/ 529059 h 1402843"/>
              <a:gd name="connsiteX58" fmla="*/ 3222191 w 6884912"/>
              <a:gd name="connsiteY58" fmla="*/ 549333 h 1402843"/>
              <a:gd name="connsiteX59" fmla="*/ 3227953 w 6884912"/>
              <a:gd name="connsiteY59" fmla="*/ 539096 h 1402843"/>
              <a:gd name="connsiteX60" fmla="*/ 3287859 w 6884912"/>
              <a:gd name="connsiteY60" fmla="*/ 529004 h 1402843"/>
              <a:gd name="connsiteX61" fmla="*/ 3510042 w 6884912"/>
              <a:gd name="connsiteY61" fmla="*/ 553266 h 1402843"/>
              <a:gd name="connsiteX62" fmla="*/ 3626773 w 6884912"/>
              <a:gd name="connsiteY62" fmla="*/ 531898 h 1402843"/>
              <a:gd name="connsiteX63" fmla="*/ 3666217 w 6884912"/>
              <a:gd name="connsiteY63" fmla="*/ 514701 h 1402843"/>
              <a:gd name="connsiteX64" fmla="*/ 3732427 w 6884912"/>
              <a:gd name="connsiteY64" fmla="*/ 486485 h 1402843"/>
              <a:gd name="connsiteX65" fmla="*/ 3777022 w 6884912"/>
              <a:gd name="connsiteY65" fmla="*/ 441722 h 1402843"/>
              <a:gd name="connsiteX66" fmla="*/ 3791246 w 6884912"/>
              <a:gd name="connsiteY66" fmla="*/ 431442 h 1402843"/>
              <a:gd name="connsiteX67" fmla="*/ 3819864 w 6884912"/>
              <a:gd name="connsiteY67" fmla="*/ 436051 h 1402843"/>
              <a:gd name="connsiteX68" fmla="*/ 3830398 w 6884912"/>
              <a:gd name="connsiteY68" fmla="*/ 429829 h 1402843"/>
              <a:gd name="connsiteX69" fmla="*/ 3834360 w 6884912"/>
              <a:gd name="connsiteY69" fmla="*/ 430438 h 1402843"/>
              <a:gd name="connsiteX70" fmla="*/ 3843715 w 6884912"/>
              <a:gd name="connsiteY70" fmla="*/ 430198 h 1402843"/>
              <a:gd name="connsiteX71" fmla="*/ 3842609 w 6884912"/>
              <a:gd name="connsiteY71" fmla="*/ 438832 h 1402843"/>
              <a:gd name="connsiteX72" fmla="*/ 3853961 w 6884912"/>
              <a:gd name="connsiteY72" fmla="*/ 454826 h 1402843"/>
              <a:gd name="connsiteX73" fmla="*/ 3907640 w 6884912"/>
              <a:gd name="connsiteY73" fmla="*/ 449014 h 1402843"/>
              <a:gd name="connsiteX74" fmla="*/ 3910449 w 6884912"/>
              <a:gd name="connsiteY74" fmla="*/ 439254 h 1402843"/>
              <a:gd name="connsiteX75" fmla="*/ 3917197 w 6884912"/>
              <a:gd name="connsiteY75" fmla="*/ 437567 h 1402843"/>
              <a:gd name="connsiteX76" fmla="*/ 3922400 w 6884912"/>
              <a:gd name="connsiteY76" fmla="*/ 446502 h 1402843"/>
              <a:gd name="connsiteX77" fmla="*/ 4013061 w 6884912"/>
              <a:gd name="connsiteY77" fmla="*/ 466320 h 1402843"/>
              <a:gd name="connsiteX78" fmla="*/ 4134285 w 6884912"/>
              <a:gd name="connsiteY78" fmla="*/ 477038 h 1402843"/>
              <a:gd name="connsiteX79" fmla="*/ 4220717 w 6884912"/>
              <a:gd name="connsiteY79" fmla="*/ 434392 h 1402843"/>
              <a:gd name="connsiteX80" fmla="*/ 4246954 w 6884912"/>
              <a:gd name="connsiteY80" fmla="*/ 452000 h 1402843"/>
              <a:gd name="connsiteX81" fmla="*/ 4289361 w 6884912"/>
              <a:gd name="connsiteY81" fmla="*/ 438088 h 1402843"/>
              <a:gd name="connsiteX82" fmla="*/ 4498913 w 6884912"/>
              <a:gd name="connsiteY82" fmla="*/ 360361 h 1402843"/>
              <a:gd name="connsiteX83" fmla="*/ 4617330 w 6884912"/>
              <a:gd name="connsiteY83" fmla="*/ 352609 h 1402843"/>
              <a:gd name="connsiteX84" fmla="*/ 4659778 w 6884912"/>
              <a:gd name="connsiteY84" fmla="*/ 359665 h 1402843"/>
              <a:gd name="connsiteX85" fmla="*/ 4730870 w 6884912"/>
              <a:gd name="connsiteY85" fmla="*/ 370878 h 1402843"/>
              <a:gd name="connsiteX86" fmla="*/ 4785037 w 6884912"/>
              <a:gd name="connsiteY86" fmla="*/ 403410 h 1402843"/>
              <a:gd name="connsiteX87" fmla="*/ 4844073 w 6884912"/>
              <a:gd name="connsiteY87" fmla="*/ 403214 h 1402843"/>
              <a:gd name="connsiteX88" fmla="*/ 4920038 w 6884912"/>
              <a:gd name="connsiteY88" fmla="*/ 381864 h 1402843"/>
              <a:gd name="connsiteX89" fmla="*/ 5016639 w 6884912"/>
              <a:gd name="connsiteY89" fmla="*/ 400351 h 1402843"/>
              <a:gd name="connsiteX90" fmla="*/ 5072009 w 6884912"/>
              <a:gd name="connsiteY90" fmla="*/ 402948 h 1402843"/>
              <a:gd name="connsiteX91" fmla="*/ 5223626 w 6884912"/>
              <a:gd name="connsiteY91" fmla="*/ 418802 h 1402843"/>
              <a:gd name="connsiteX92" fmla="*/ 5375773 w 6884912"/>
              <a:gd name="connsiteY92" fmla="*/ 441359 h 1402843"/>
              <a:gd name="connsiteX93" fmla="*/ 5467502 w 6884912"/>
              <a:gd name="connsiteY93" fmla="*/ 492409 h 1402843"/>
              <a:gd name="connsiteX94" fmla="*/ 5592395 w 6884912"/>
              <a:gd name="connsiteY94" fmla="*/ 506880 h 1402843"/>
              <a:gd name="connsiteX95" fmla="*/ 5613532 w 6884912"/>
              <a:gd name="connsiteY95" fmla="*/ 514825 h 1402843"/>
              <a:gd name="connsiteX96" fmla="*/ 5642173 w 6884912"/>
              <a:gd name="connsiteY96" fmla="*/ 508350 h 1402843"/>
              <a:gd name="connsiteX97" fmla="*/ 5756910 w 6884912"/>
              <a:gd name="connsiteY97" fmla="*/ 480657 h 1402843"/>
              <a:gd name="connsiteX98" fmla="*/ 5846667 w 6884912"/>
              <a:gd name="connsiteY98" fmla="*/ 443232 h 1402843"/>
              <a:gd name="connsiteX99" fmla="*/ 5960732 w 6884912"/>
              <a:gd name="connsiteY99" fmla="*/ 462154 h 1402843"/>
              <a:gd name="connsiteX100" fmla="*/ 6029542 w 6884912"/>
              <a:gd name="connsiteY100" fmla="*/ 451785 h 1402843"/>
              <a:gd name="connsiteX101" fmla="*/ 6141123 w 6884912"/>
              <a:gd name="connsiteY101" fmla="*/ 401369 h 1402843"/>
              <a:gd name="connsiteX102" fmla="*/ 6299716 w 6884912"/>
              <a:gd name="connsiteY102" fmla="*/ 0 h 1402843"/>
              <a:gd name="connsiteX103" fmla="*/ 6259275 w 6884912"/>
              <a:gd name="connsiteY103" fmla="*/ 472912 h 1402843"/>
              <a:gd name="connsiteX104" fmla="*/ 6364914 w 6884912"/>
              <a:gd name="connsiteY104" fmla="*/ 481586 h 1402843"/>
              <a:gd name="connsiteX105" fmla="*/ 6380420 w 6884912"/>
              <a:gd name="connsiteY105" fmla="*/ 414641 h 1402843"/>
              <a:gd name="connsiteX106" fmla="*/ 6507891 w 6884912"/>
              <a:gd name="connsiteY106" fmla="*/ 359920 h 1402843"/>
              <a:gd name="connsiteX107" fmla="*/ 6571807 w 6884912"/>
              <a:gd name="connsiteY107" fmla="*/ 340082 h 1402843"/>
              <a:gd name="connsiteX108" fmla="*/ 6671880 w 6884912"/>
              <a:gd name="connsiteY108" fmla="*/ 324377 h 1402843"/>
              <a:gd name="connsiteX109" fmla="*/ 6702266 w 6884912"/>
              <a:gd name="connsiteY109" fmla="*/ 316916 h 1402843"/>
              <a:gd name="connsiteX110" fmla="*/ 6845802 w 6884912"/>
              <a:gd name="connsiteY110" fmla="*/ 265942 h 1402843"/>
              <a:gd name="connsiteX111" fmla="*/ 6884912 w 6884912"/>
              <a:gd name="connsiteY111" fmla="*/ 241446 h 1402843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309193 w 6884912"/>
              <a:gd name="connsiteY103" fmla="*/ 309358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67575 w 6884912"/>
              <a:gd name="connsiteY72" fmla="*/ 195207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292769" y="1034183"/>
                  <a:pt x="353766" y="1028344"/>
                </a:cubicBezTo>
                <a:cubicBezTo>
                  <a:pt x="421086" y="1016577"/>
                  <a:pt x="342043" y="1020322"/>
                  <a:pt x="438104" y="1042406"/>
                </a:cubicBezTo>
                <a:cubicBezTo>
                  <a:pt x="440820" y="1021567"/>
                  <a:pt x="450890" y="1036057"/>
                  <a:pt x="471270" y="1040167"/>
                </a:cubicBezTo>
                <a:cubicBezTo>
                  <a:pt x="503527" y="1033070"/>
                  <a:pt x="494793" y="950977"/>
                  <a:pt x="536109" y="970199"/>
                </a:cubicBezTo>
                <a:cubicBezTo>
                  <a:pt x="522105" y="946825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78944" y="920103"/>
                  <a:pt x="888738" y="901808"/>
                </a:cubicBezTo>
                <a:cubicBezTo>
                  <a:pt x="933047" y="893074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178190" y="698452"/>
                  <a:pt x="1178246" y="698273"/>
                  <a:pt x="1178301" y="698094"/>
                </a:cubicBez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3556" y="622991"/>
                  <a:pt x="1589871" y="629409"/>
                </a:cubicBezTo>
                <a:cubicBezTo>
                  <a:pt x="1649644" y="577681"/>
                  <a:pt x="1659006" y="610309"/>
                  <a:pt x="1731986" y="589682"/>
                </a:cubicBezTo>
                <a:cubicBezTo>
                  <a:pt x="1750397" y="604884"/>
                  <a:pt x="1896056" y="573257"/>
                  <a:pt x="1927935" y="628540"/>
                </a:cubicBezTo>
                <a:cubicBezTo>
                  <a:pt x="2000407" y="623510"/>
                  <a:pt x="2096099" y="577656"/>
                  <a:pt x="2166816" y="559500"/>
                </a:cubicBezTo>
                <a:cubicBezTo>
                  <a:pt x="2255200" y="591669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388202" y="311682"/>
                  <a:pt x="3455587" y="311821"/>
                </a:cubicBezTo>
                <a:cubicBezTo>
                  <a:pt x="3530819" y="306642"/>
                  <a:pt x="3439531" y="258887"/>
                  <a:pt x="3540551" y="290452"/>
                </a:cubicBezTo>
                <a:cubicBezTo>
                  <a:pt x="3546902" y="269835"/>
                  <a:pt x="3590238" y="294393"/>
                  <a:pt x="3611762" y="300514"/>
                </a:cubicBezTo>
                <a:cubicBezTo>
                  <a:pt x="3648047" y="296569"/>
                  <a:pt x="3636107" y="248978"/>
                  <a:pt x="3677971" y="272297"/>
                </a:cubicBezTo>
                <a:cubicBezTo>
                  <a:pt x="3666529" y="247499"/>
                  <a:pt x="3735245" y="279058"/>
                  <a:pt x="3713491" y="254795"/>
                </a:cubicBezTo>
                <a:cubicBezTo>
                  <a:pt x="3718228" y="248018"/>
                  <a:pt x="3737213" y="281807"/>
                  <a:pt x="3754942" y="271775"/>
                </a:cubicBezTo>
                <a:cubicBezTo>
                  <a:pt x="3772671" y="261743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52862" y="196498"/>
                  <a:pt x="3867575" y="195207"/>
                </a:cubicBezTo>
                <a:cubicBezTo>
                  <a:pt x="3898010" y="188396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43839" y="208088"/>
                  <a:pt x="4246954" y="210554"/>
                </a:cubicBezTo>
                <a:cubicBezTo>
                  <a:pt x="4265050" y="224878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66573" y="158177"/>
                  <a:pt x="4891277" y="140895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183483" y="210628"/>
                  <a:pt x="6213495" y="158354"/>
                </a:cubicBezTo>
                <a:cubicBezTo>
                  <a:pt x="6218048" y="179602"/>
                  <a:pt x="6245115" y="154212"/>
                  <a:pt x="6309193" y="240553"/>
                </a:cubicBezTo>
                <a:cubicBezTo>
                  <a:pt x="6313222" y="269315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9C4A0-4C1B-41F8-B0E5-CDFF830B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84" y="1562100"/>
            <a:ext cx="3795642" cy="3733800"/>
          </a:xfrm>
        </p:spPr>
        <p:txBody>
          <a:bodyPr>
            <a:normAutofit/>
          </a:bodyPr>
          <a:lstStyle/>
          <a:p>
            <a:pPr algn="ctr"/>
            <a:r>
              <a:rPr lang="en-US" sz="220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4E9A3-C857-4469-95DE-F5A773EEC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995" y="733425"/>
            <a:ext cx="4889480" cy="5391150"/>
          </a:xfrm>
        </p:spPr>
        <p:txBody>
          <a:bodyPr anchor="ctr">
            <a:normAutofit/>
          </a:bodyPr>
          <a:lstStyle/>
          <a:p>
            <a:r>
              <a:rPr lang="en-US" dirty="0"/>
              <a:t>Please share your concerns and questions regarding the eviction moratorium. Also share any planning your agency is currently doing to prepare.</a:t>
            </a:r>
          </a:p>
        </p:txBody>
      </p:sp>
    </p:spTree>
    <p:extLst>
      <p:ext uri="{BB962C8B-B14F-4D97-AF65-F5344CB8AC3E}">
        <p14:creationId xmlns:p14="http://schemas.microsoft.com/office/powerpoint/2010/main" val="412088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331648" cy="1978172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36649" y="488969"/>
                  <a:pt x="9316893" y="491390"/>
                </a:cubicBezTo>
                <a:cubicBezTo>
                  <a:pt x="9298834" y="504511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79948" y="576062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407128" y="961344"/>
                </a:lnTo>
                <a:lnTo>
                  <a:pt x="8380548" y="987916"/>
                </a:lnTo>
                <a:lnTo>
                  <a:pt x="8379462" y="987106"/>
                </a:lnTo>
                <a:cubicBezTo>
                  <a:pt x="8376507" y="985864"/>
                  <a:pt x="8373362" y="986042"/>
                  <a:pt x="8369725" y="989186"/>
                </a:cubicBezTo>
                <a:cubicBezTo>
                  <a:pt x="8357221" y="990792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72124" y="1029408"/>
                  <a:pt x="8269666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43525" y="1179064"/>
                </a:lnTo>
                <a:lnTo>
                  <a:pt x="7685942" y="1233723"/>
                </a:lnTo>
                <a:lnTo>
                  <a:pt x="7586920" y="1261888"/>
                </a:lnTo>
                <a:cubicBezTo>
                  <a:pt x="7556723" y="1298911"/>
                  <a:pt x="7489186" y="1249860"/>
                  <a:pt x="7486100" y="1292563"/>
                </a:cubicBezTo>
                <a:cubicBezTo>
                  <a:pt x="7454875" y="1308356"/>
                  <a:pt x="7449202" y="1300366"/>
                  <a:pt x="7407190" y="1314737"/>
                </a:cubicBezTo>
                <a:cubicBezTo>
                  <a:pt x="7368386" y="1364011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23400" y="1671703"/>
                  <a:pt x="5529437" y="1636968"/>
                </a:cubicBezTo>
                <a:cubicBezTo>
                  <a:pt x="5500069" y="1636638"/>
                  <a:pt x="5481558" y="1636672"/>
                  <a:pt x="5440853" y="1657958"/>
                </a:cubicBezTo>
                <a:cubicBezTo>
                  <a:pt x="5340428" y="1673293"/>
                  <a:pt x="5074771" y="1739921"/>
                  <a:pt x="4945936" y="1713743"/>
                </a:cubicBezTo>
                <a:cubicBezTo>
                  <a:pt x="4914142" y="1717597"/>
                  <a:pt x="4837317" y="1726609"/>
                  <a:pt x="4818446" y="1726895"/>
                </a:cubicBezTo>
                <a:lnTo>
                  <a:pt x="4813657" y="1730706"/>
                </a:lnTo>
                <a:lnTo>
                  <a:pt x="4759058" y="1766533"/>
                </a:lnTo>
                <a:cubicBezTo>
                  <a:pt x="4747481" y="1770744"/>
                  <a:pt x="4734604" y="1772921"/>
                  <a:pt x="4719749" y="1771811"/>
                </a:cubicBezTo>
                <a:cubicBezTo>
                  <a:pt x="4667035" y="1745585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12575" y="1805339"/>
                  <a:pt x="4320575" y="1832722"/>
                </a:cubicBezTo>
                <a:cubicBezTo>
                  <a:pt x="4282030" y="1809397"/>
                  <a:pt x="4252210" y="1859755"/>
                  <a:pt x="4220200" y="1873173"/>
                </a:cubicBezTo>
                <a:cubicBezTo>
                  <a:pt x="4189784" y="1872580"/>
                  <a:pt x="4175475" y="1885756"/>
                  <a:pt x="4105361" y="1894711"/>
                </a:cubicBezTo>
                <a:cubicBezTo>
                  <a:pt x="4071894" y="1867524"/>
                  <a:pt x="4035294" y="1916372"/>
                  <a:pt x="3973223" y="1881015"/>
                </a:cubicBezTo>
                <a:cubicBezTo>
                  <a:pt x="3971330" y="1884974"/>
                  <a:pt x="3952843" y="1881390"/>
                  <a:pt x="3900992" y="1880603"/>
                </a:cubicBezTo>
                <a:cubicBezTo>
                  <a:pt x="3849141" y="1879815"/>
                  <a:pt x="3740259" y="1879432"/>
                  <a:pt x="3662119" y="1876289"/>
                </a:cubicBezTo>
                <a:cubicBezTo>
                  <a:pt x="3573420" y="1876991"/>
                  <a:pt x="3613412" y="1915150"/>
                  <a:pt x="3496919" y="1873180"/>
                </a:cubicBezTo>
                <a:cubicBezTo>
                  <a:pt x="3488062" y="1895719"/>
                  <a:pt x="3474293" y="1897950"/>
                  <a:pt x="3449433" y="1889681"/>
                </a:cubicBezTo>
                <a:cubicBezTo>
                  <a:pt x="3406553" y="1891629"/>
                  <a:pt x="3417350" y="1945453"/>
                  <a:pt x="3369766" y="1916653"/>
                </a:cubicBezTo>
                <a:cubicBezTo>
                  <a:pt x="3338805" y="1929531"/>
                  <a:pt x="3310151" y="1915620"/>
                  <a:pt x="3290336" y="1925039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57504" y="1957276"/>
                </a:lnTo>
                <a:lnTo>
                  <a:pt x="3115176" y="1943459"/>
                </a:lnTo>
                <a:cubicBezTo>
                  <a:pt x="3095397" y="1937281"/>
                  <a:pt x="3080878" y="1929976"/>
                  <a:pt x="3038835" y="1920210"/>
                </a:cubicBezTo>
                <a:cubicBezTo>
                  <a:pt x="3011900" y="1947086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1037" y="1967486"/>
                  <a:pt x="2001803" y="1954594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391573" y="1790862"/>
                  <a:pt x="1332568" y="1793149"/>
                </a:cubicBezTo>
                <a:cubicBezTo>
                  <a:pt x="1236287" y="1833446"/>
                  <a:pt x="1335185" y="1756546"/>
                  <a:pt x="1186881" y="1768613"/>
                </a:cubicBezTo>
                <a:cubicBezTo>
                  <a:pt x="1178443" y="1775469"/>
                  <a:pt x="1160576" y="1767918"/>
                  <a:pt x="1162595" y="1758337"/>
                </a:cubicBezTo>
                <a:cubicBezTo>
                  <a:pt x="1153167" y="1761117"/>
                  <a:pt x="1130472" y="1779083"/>
                  <a:pt x="1128523" y="1763621"/>
                </a:cubicBezTo>
                <a:cubicBezTo>
                  <a:pt x="1081415" y="1760756"/>
                  <a:pt x="1034361" y="1768718"/>
                  <a:pt x="991903" y="1786741"/>
                </a:cubicBezTo>
                <a:cubicBezTo>
                  <a:pt x="966383" y="1781126"/>
                  <a:pt x="949501" y="1831241"/>
                  <a:pt x="883960" y="1822386"/>
                </a:cubicBezTo>
                <a:cubicBezTo>
                  <a:pt x="831931" y="1790865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9EA58-A5B0-47F4-B30F-E1A130FD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83213-DA19-4050-A44A-3C7F5D6D7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>
            <a:normAutofit/>
          </a:bodyPr>
          <a:lstStyle/>
          <a:p>
            <a:r>
              <a:rPr lang="en-US" dirty="0"/>
              <a:t>NOFA Preparation</a:t>
            </a:r>
          </a:p>
          <a:p>
            <a:pPr lvl="2"/>
            <a:r>
              <a:rPr lang="en-US" dirty="0"/>
              <a:t>Items to prioritize for new projects</a:t>
            </a:r>
          </a:p>
          <a:p>
            <a:pPr lvl="2"/>
            <a:r>
              <a:rPr lang="en-US" dirty="0"/>
              <a:t>Scoring Tool</a:t>
            </a:r>
          </a:p>
          <a:p>
            <a:pPr lvl="2"/>
            <a:r>
              <a:rPr lang="en-US" dirty="0"/>
              <a:t>Monitoring and Evaluation Committee authority</a:t>
            </a:r>
          </a:p>
          <a:p>
            <a:r>
              <a:rPr lang="en-US" dirty="0"/>
              <a:t>Update on YHDP Submission</a:t>
            </a:r>
          </a:p>
          <a:p>
            <a:r>
              <a:rPr lang="en-US" dirty="0"/>
              <a:t>2021 SMAC Governing Board Project</a:t>
            </a:r>
          </a:p>
          <a:p>
            <a:r>
              <a:rPr lang="en-US" dirty="0"/>
              <a:t>Committee Updates – any questions on the update form that was sent</a:t>
            </a:r>
          </a:p>
        </p:txBody>
      </p: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6F666789-1FF1-462C-8CAB-F9ED27452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1673" y="1978172"/>
            <a:ext cx="3846011" cy="3846011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4E267B-3F5A-4357-9E7F-C5FBE5D3B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0426" y="5902730"/>
            <a:ext cx="5741575" cy="955271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39115" y="949326"/>
                </a:lnTo>
                <a:cubicBezTo>
                  <a:pt x="57701" y="947335"/>
                  <a:pt x="76089" y="946141"/>
                  <a:pt x="93851" y="945611"/>
                </a:cubicBezTo>
                <a:cubicBezTo>
                  <a:pt x="99905" y="923404"/>
                  <a:pt x="170209" y="932855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282041" y="871263"/>
                </a:lnTo>
                <a:lnTo>
                  <a:pt x="299711" y="870064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33872" y="867971"/>
                </a:lnTo>
                <a:lnTo>
                  <a:pt x="356953" y="870334"/>
                </a:lnTo>
                <a:cubicBezTo>
                  <a:pt x="364772" y="872042"/>
                  <a:pt x="372199" y="874762"/>
                  <a:pt x="379005" y="878900"/>
                </a:cubicBezTo>
                <a:cubicBezTo>
                  <a:pt x="436788" y="836391"/>
                  <a:pt x="512367" y="847456"/>
                  <a:pt x="585428" y="826440"/>
                </a:cubicBezTo>
                <a:cubicBezTo>
                  <a:pt x="600236" y="776571"/>
                  <a:pt x="751447" y="800939"/>
                  <a:pt x="787156" y="838447"/>
                </a:cubicBezTo>
                <a:cubicBezTo>
                  <a:pt x="767750" y="789794"/>
                  <a:pt x="977582" y="857915"/>
                  <a:pt x="898586" y="808502"/>
                </a:cubicBezTo>
                <a:cubicBezTo>
                  <a:pt x="926099" y="807167"/>
                  <a:pt x="944922" y="782490"/>
                  <a:pt x="924063" y="770210"/>
                </a:cubicBezTo>
                <a:cubicBezTo>
                  <a:pt x="1015917" y="786259"/>
                  <a:pt x="1117953" y="728408"/>
                  <a:pt x="1212574" y="724238"/>
                </a:cubicBezTo>
                <a:cubicBezTo>
                  <a:pt x="1245879" y="677520"/>
                  <a:pt x="1233543" y="716744"/>
                  <a:pt x="1280768" y="699122"/>
                </a:cubicBezTo>
                <a:cubicBezTo>
                  <a:pt x="1280824" y="735474"/>
                  <a:pt x="1333787" y="667235"/>
                  <a:pt x="1352027" y="704323"/>
                </a:cubicBezTo>
                <a:cubicBezTo>
                  <a:pt x="1360044" y="699941"/>
                  <a:pt x="1367234" y="694526"/>
                  <a:pt x="1374314" y="688815"/>
                </a:cubicBezTo>
                <a:lnTo>
                  <a:pt x="1378034" y="685842"/>
                </a:lnTo>
                <a:lnTo>
                  <a:pt x="1395604" y="680460"/>
                </a:lnTo>
                <a:lnTo>
                  <a:pt x="1397206" y="670793"/>
                </a:lnTo>
                <a:lnTo>
                  <a:pt x="1421250" y="656855"/>
                </a:lnTo>
                <a:cubicBezTo>
                  <a:pt x="1430770" y="652893"/>
                  <a:pt x="1441623" y="650105"/>
                  <a:pt x="1454524" y="649224"/>
                </a:cubicBezTo>
                <a:cubicBezTo>
                  <a:pt x="1502655" y="660482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51098" y="567647"/>
                  <a:pt x="1801421" y="583831"/>
                  <a:pt x="1791651" y="567019"/>
                </a:cubicBezTo>
                <a:cubicBezTo>
                  <a:pt x="1827282" y="577929"/>
                  <a:pt x="1847642" y="542228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52937" y="366761"/>
                  <a:pt x="2657726" y="365841"/>
                </a:cubicBezTo>
                <a:cubicBezTo>
                  <a:pt x="2667303" y="363999"/>
                  <a:pt x="2677395" y="368107"/>
                  <a:pt x="2687125" y="366820"/>
                </a:cubicBezTo>
                <a:lnTo>
                  <a:pt x="2697479" y="361430"/>
                </a:lnTo>
                <a:lnTo>
                  <a:pt x="2701547" y="361545"/>
                </a:lnTo>
                <a:lnTo>
                  <a:pt x="2711054" y="360597"/>
                </a:lnTo>
                <a:lnTo>
                  <a:pt x="2710438" y="366958"/>
                </a:lnTo>
                <a:cubicBezTo>
                  <a:pt x="2708955" y="373111"/>
                  <a:pt x="2708038" y="379788"/>
                  <a:pt x="2722936" y="377633"/>
                </a:cubicBezTo>
                <a:cubicBezTo>
                  <a:pt x="2753511" y="370170"/>
                  <a:pt x="2766475" y="394972"/>
                  <a:pt x="2777227" y="368972"/>
                </a:cubicBezTo>
                <a:lnTo>
                  <a:pt x="2779510" y="361652"/>
                </a:lnTo>
                <a:lnTo>
                  <a:pt x="2786278" y="359869"/>
                </a:lnTo>
                <a:cubicBezTo>
                  <a:pt x="2789994" y="359750"/>
                  <a:pt x="2792255" y="361281"/>
                  <a:pt x="2792101" y="365927"/>
                </a:cubicBezTo>
                <a:cubicBezTo>
                  <a:pt x="2819315" y="344279"/>
                  <a:pt x="2855630" y="370297"/>
                  <a:pt x="2885545" y="372818"/>
                </a:cubicBez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00426" y="336441"/>
                  <a:pt x="3103742" y="337974"/>
                </a:cubicBezTo>
                <a:cubicBezTo>
                  <a:pt x="3123005" y="346878"/>
                  <a:pt x="3150475" y="343067"/>
                  <a:pt x="3165093" y="329459"/>
                </a:cubicBezTo>
                <a:cubicBezTo>
                  <a:pt x="3236951" y="282673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22859" y="227800"/>
                  <a:pt x="3941005" y="230826"/>
                  <a:pt x="3959588" y="239195"/>
                </a:cubicBezTo>
                <a:cubicBezTo>
                  <a:pt x="4009252" y="229421"/>
                  <a:pt x="4057491" y="239376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46016" y="2350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13321" y="152474"/>
                  <a:pt x="5047626" y="149604"/>
                </a:cubicBezTo>
                <a:cubicBezTo>
                  <a:pt x="5106046" y="150576"/>
                  <a:pt x="5172786" y="183138"/>
                  <a:pt x="5200247" y="142695"/>
                </a:cubicBezTo>
                <a:cubicBezTo>
                  <a:pt x="5206135" y="157748"/>
                  <a:pt x="5203071" y="179288"/>
                  <a:pt x="5235691" y="173330"/>
                </a:cubicBezTo>
                <a:cubicBezTo>
                  <a:pt x="5249654" y="179935"/>
                  <a:pt x="5254450" y="203448"/>
                  <a:pt x="5280133" y="189342"/>
                </a:cubicBezTo>
                <a:cubicBezTo>
                  <a:pt x="5244836" y="171370"/>
                  <a:pt x="5299493" y="163568"/>
                  <a:pt x="5291963" y="139446"/>
                </a:cubicBezTo>
                <a:cubicBezTo>
                  <a:pt x="5331555" y="120349"/>
                  <a:pt x="5427790" y="132865"/>
                  <a:pt x="5418472" y="89163"/>
                </a:cubicBezTo>
                <a:cubicBezTo>
                  <a:pt x="5428057" y="62053"/>
                  <a:pt x="5484665" y="97616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4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0022CF-D73B-45FB-8DD4-1B1C0C92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FF926-AF43-47B8-A882-C34CD6B4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0"/>
            <a:ext cx="4173942" cy="5644775"/>
          </a:xfrm>
        </p:spPr>
        <p:txBody>
          <a:bodyPr>
            <a:normAutofit/>
          </a:bodyPr>
          <a:lstStyle/>
          <a:p>
            <a:r>
              <a:rPr lang="en-US" sz="2600"/>
              <a:t>Prioritization for new projects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01A691-BC10-4E60-A40D-19A9F951FB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6477123"/>
              </p:ext>
            </p:extLst>
          </p:nvPr>
        </p:nvGraphicFramePr>
        <p:xfrm>
          <a:off x="5629701" y="609601"/>
          <a:ext cx="5568287" cy="5645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8587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05F1E-EAD9-4A73-9CB9-0A651CCE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126" y="979714"/>
            <a:ext cx="5320206" cy="2807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Recommendation: </a:t>
            </a:r>
            <a:br>
              <a:rPr lang="en-US" dirty="0"/>
            </a:br>
            <a:r>
              <a:rPr lang="en-US" dirty="0"/>
              <a:t>Focus on quality of provider and proposed project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White bulbs with a yellow one standing out">
            <a:extLst>
              <a:ext uri="{FF2B5EF4-FFF2-40B4-BE49-F238E27FC236}">
                <a16:creationId xmlns:a16="http://schemas.microsoft.com/office/drawing/2014/main" id="{95BD9B92-AE06-47EC-8C71-5F54F455EA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08" r="35780" b="2"/>
          <a:stretch/>
        </p:blipFill>
        <p:spPr>
          <a:xfrm>
            <a:off x="7616215" y="-23854"/>
            <a:ext cx="4575785" cy="6892740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68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472DE8-E58B-4D56-BA61-C69C601DC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83ACFC-B25E-402F-BBD8-E42034CDD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76818"/>
          </a:xfrm>
          <a:custGeom>
            <a:avLst/>
            <a:gdLst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076 w 12192000"/>
              <a:gd name="connsiteY144" fmla="*/ 1813003 h 2237474"/>
              <a:gd name="connsiteX145" fmla="*/ 4459810 w 12192000"/>
              <a:gd name="connsiteY145" fmla="*/ 1797886 h 2237474"/>
              <a:gd name="connsiteX146" fmla="*/ 4379064 w 12192000"/>
              <a:gd name="connsiteY146" fmla="*/ 1817177 h 2237474"/>
              <a:gd name="connsiteX147" fmla="*/ 4319209 w 12192000"/>
              <a:gd name="connsiteY147" fmla="*/ 1834833 h 2237474"/>
              <a:gd name="connsiteX148" fmla="*/ 4306907 w 12192000"/>
              <a:gd name="connsiteY148" fmla="*/ 1841641 h 2237474"/>
              <a:gd name="connsiteX149" fmla="*/ 4290981 w 12192000"/>
              <a:gd name="connsiteY149" fmla="*/ 1839677 h 2237474"/>
              <a:gd name="connsiteX150" fmla="*/ 4285792 w 12192000"/>
              <a:gd name="connsiteY150" fmla="*/ 1836231 h 2237474"/>
              <a:gd name="connsiteX151" fmla="*/ 4238372 w 12192000"/>
              <a:gd name="connsiteY151" fmla="*/ 1851480 h 2237474"/>
              <a:gd name="connsiteX152" fmla="*/ 4232517 w 12192000"/>
              <a:gd name="connsiteY152" fmla="*/ 1852567 h 2237474"/>
              <a:gd name="connsiteX153" fmla="*/ 4191732 w 12192000"/>
              <a:gd name="connsiteY153" fmla="*/ 1857328 h 2237474"/>
              <a:gd name="connsiteX154" fmla="*/ 4065532 w 12192000"/>
              <a:gd name="connsiteY154" fmla="*/ 1855477 h 2237474"/>
              <a:gd name="connsiteX155" fmla="*/ 4028460 w 12192000"/>
              <a:gd name="connsiteY155" fmla="*/ 1855137 h 2237474"/>
              <a:gd name="connsiteX156" fmla="*/ 4002267 w 12192000"/>
              <a:gd name="connsiteY156" fmla="*/ 1852352 h 2237474"/>
              <a:gd name="connsiteX157" fmla="*/ 3931396 w 12192000"/>
              <a:gd name="connsiteY157" fmla="*/ 1858915 h 2237474"/>
              <a:gd name="connsiteX158" fmla="*/ 3812162 w 12192000"/>
              <a:gd name="connsiteY158" fmla="*/ 1875501 h 2237474"/>
              <a:gd name="connsiteX159" fmla="*/ 3767672 w 12192000"/>
              <a:gd name="connsiteY159" fmla="*/ 1874600 h 2237474"/>
              <a:gd name="connsiteX160" fmla="*/ 3764741 w 12192000"/>
              <a:gd name="connsiteY160" fmla="*/ 1869433 h 2237474"/>
              <a:gd name="connsiteX161" fmla="*/ 3751332 w 12192000"/>
              <a:gd name="connsiteY161" fmla="*/ 1869854 h 2237474"/>
              <a:gd name="connsiteX162" fmla="*/ 3748155 w 12192000"/>
              <a:gd name="connsiteY162" fmla="*/ 1868903 h 2237474"/>
              <a:gd name="connsiteX163" fmla="*/ 3729530 w 12192000"/>
              <a:gd name="connsiteY163" fmla="*/ 1864513 h 2237474"/>
              <a:gd name="connsiteX164" fmla="*/ 3680177 w 12192000"/>
              <a:gd name="connsiteY164" fmla="*/ 1881552 h 2237474"/>
              <a:gd name="connsiteX165" fmla="*/ 3567259 w 12192000"/>
              <a:gd name="connsiteY165" fmla="*/ 1893482 h 2237474"/>
              <a:gd name="connsiteX166" fmla="*/ 3405770 w 12192000"/>
              <a:gd name="connsiteY166" fmla="*/ 1904591 h 2237474"/>
              <a:gd name="connsiteX167" fmla="*/ 3280097 w 12192000"/>
              <a:gd name="connsiteY167" fmla="*/ 1919610 h 2237474"/>
              <a:gd name="connsiteX168" fmla="*/ 3123424 w 12192000"/>
              <a:gd name="connsiteY168" fmla="*/ 1952930 h 2237474"/>
              <a:gd name="connsiteX169" fmla="*/ 3009910 w 12192000"/>
              <a:gd name="connsiteY169" fmla="*/ 1957866 h 2237474"/>
              <a:gd name="connsiteX170" fmla="*/ 2995934 w 12192000"/>
              <a:gd name="connsiteY170" fmla="*/ 1967085 h 2237474"/>
              <a:gd name="connsiteX171" fmla="*/ 2980071 w 12192000"/>
              <a:gd name="connsiteY171" fmla="*/ 1972988 h 2237474"/>
              <a:gd name="connsiteX172" fmla="*/ 2978094 w 12192000"/>
              <a:gd name="connsiteY172" fmla="*/ 1972369 h 2237474"/>
              <a:gd name="connsiteX173" fmla="*/ 2942858 w 12192000"/>
              <a:gd name="connsiteY173" fmla="*/ 1981367 h 2237474"/>
              <a:gd name="connsiteX174" fmla="*/ 2875436 w 12192000"/>
              <a:gd name="connsiteY174" fmla="*/ 1996977 h 2237474"/>
              <a:gd name="connsiteX175" fmla="*/ 2874892 w 12192000"/>
              <a:gd name="connsiteY175" fmla="*/ 1996085 h 2237474"/>
              <a:gd name="connsiteX176" fmla="*/ 2864145 w 12192000"/>
              <a:gd name="connsiteY176" fmla="*/ 1994061 h 2237474"/>
              <a:gd name="connsiteX177" fmla="*/ 2843662 w 12192000"/>
              <a:gd name="connsiteY177" fmla="*/ 1992498 h 2237474"/>
              <a:gd name="connsiteX178" fmla="*/ 2796128 w 12192000"/>
              <a:gd name="connsiteY178" fmla="*/ 1976403 h 2237474"/>
              <a:gd name="connsiteX179" fmla="*/ 2756784 w 12192000"/>
              <a:gd name="connsiteY179" fmla="*/ 1985116 h 2237474"/>
              <a:gd name="connsiteX180" fmla="*/ 2748833 w 12192000"/>
              <a:gd name="connsiteY180" fmla="*/ 1986323 h 2237474"/>
              <a:gd name="connsiteX181" fmla="*/ 2748661 w 12192000"/>
              <a:gd name="connsiteY181" fmla="*/ 1986122 h 2237474"/>
              <a:gd name="connsiteX182" fmla="*/ 2740251 w 12192000"/>
              <a:gd name="connsiteY182" fmla="*/ 1986946 h 2237474"/>
              <a:gd name="connsiteX183" fmla="*/ 2718916 w 12192000"/>
              <a:gd name="connsiteY183" fmla="*/ 1990867 h 2237474"/>
              <a:gd name="connsiteX184" fmla="*/ 2713522 w 12192000"/>
              <a:gd name="connsiteY184" fmla="*/ 1990173 h 2237474"/>
              <a:gd name="connsiteX185" fmla="*/ 2680597 w 12192000"/>
              <a:gd name="connsiteY185" fmla="*/ 1984996 h 2237474"/>
              <a:gd name="connsiteX186" fmla="*/ 2578178 w 12192000"/>
              <a:gd name="connsiteY186" fmla="*/ 1990531 h 2237474"/>
              <a:gd name="connsiteX187" fmla="*/ 2476147 w 12192000"/>
              <a:gd name="connsiteY187" fmla="*/ 1998305 h 2237474"/>
              <a:gd name="connsiteX188" fmla="*/ 2373568 w 12192000"/>
              <a:gd name="connsiteY188" fmla="*/ 2003219 h 2237474"/>
              <a:gd name="connsiteX189" fmla="*/ 2321399 w 12192000"/>
              <a:gd name="connsiteY189" fmla="*/ 1989467 h 2237474"/>
              <a:gd name="connsiteX190" fmla="*/ 2315525 w 12192000"/>
              <a:gd name="connsiteY190" fmla="*/ 1989708 h 2237474"/>
              <a:gd name="connsiteX191" fmla="*/ 2300792 w 12192000"/>
              <a:gd name="connsiteY191" fmla="*/ 1994290 h 2237474"/>
              <a:gd name="connsiteX192" fmla="*/ 2295469 w 12192000"/>
              <a:gd name="connsiteY192" fmla="*/ 1996659 h 2237474"/>
              <a:gd name="connsiteX193" fmla="*/ 2287219 w 12192000"/>
              <a:gd name="connsiteY193" fmla="*/ 1998750 h 2237474"/>
              <a:gd name="connsiteX194" fmla="*/ 2286948 w 12192000"/>
              <a:gd name="connsiteY194" fmla="*/ 1998596 h 2237474"/>
              <a:gd name="connsiteX195" fmla="*/ 2243069 w 12192000"/>
              <a:gd name="connsiteY195" fmla="*/ 2015111 h 2237474"/>
              <a:gd name="connsiteX196" fmla="*/ 2186609 w 12192000"/>
              <a:gd name="connsiteY196" fmla="*/ 2008263 h 2237474"/>
              <a:gd name="connsiteX197" fmla="*/ 2164831 w 12192000"/>
              <a:gd name="connsiteY197" fmla="*/ 2010143 h 2237474"/>
              <a:gd name="connsiteX198" fmla="*/ 2152836 w 12192000"/>
              <a:gd name="connsiteY198" fmla="*/ 2010048 h 2237474"/>
              <a:gd name="connsiteX199" fmla="*/ 2117102 w 12192000"/>
              <a:gd name="connsiteY199" fmla="*/ 2023004 h 2237474"/>
              <a:gd name="connsiteX200" fmla="*/ 2111935 w 12192000"/>
              <a:gd name="connsiteY200" fmla="*/ 2023163 h 2237474"/>
              <a:gd name="connsiteX201" fmla="*/ 2089991 w 12192000"/>
              <a:gd name="connsiteY201" fmla="*/ 2034193 h 2237474"/>
              <a:gd name="connsiteX202" fmla="*/ 2058061 w 12192000"/>
              <a:gd name="connsiteY202" fmla="*/ 2047942 h 2237474"/>
              <a:gd name="connsiteX203" fmla="*/ 2055737 w 12192000"/>
              <a:gd name="connsiteY203" fmla="*/ 2047704 h 2237474"/>
              <a:gd name="connsiteX204" fmla="*/ 2042244 w 12192000"/>
              <a:gd name="connsiteY204" fmla="*/ 2055560 h 2237474"/>
              <a:gd name="connsiteX205" fmla="*/ 1976224 w 12192000"/>
              <a:gd name="connsiteY205" fmla="*/ 2074257 h 2237474"/>
              <a:gd name="connsiteX206" fmla="*/ 1877728 w 12192000"/>
              <a:gd name="connsiteY206" fmla="*/ 2101004 h 2237474"/>
              <a:gd name="connsiteX207" fmla="*/ 1759056 w 12192000"/>
              <a:gd name="connsiteY207" fmla="*/ 2125608 h 2237474"/>
              <a:gd name="connsiteX208" fmla="*/ 1637948 w 12192000"/>
              <a:gd name="connsiteY208" fmla="*/ 2172597 h 2237474"/>
              <a:gd name="connsiteX209" fmla="*/ 1434549 w 12192000"/>
              <a:gd name="connsiteY209" fmla="*/ 2234522 h 2237474"/>
              <a:gd name="connsiteX210" fmla="*/ 1398481 w 12192000"/>
              <a:gd name="connsiteY210" fmla="*/ 2237074 h 2237474"/>
              <a:gd name="connsiteX211" fmla="*/ 1398407 w 12192000"/>
              <a:gd name="connsiteY211" fmla="*/ 2237095 h 2237474"/>
              <a:gd name="connsiteX212" fmla="*/ 1370962 w 12192000"/>
              <a:gd name="connsiteY212" fmla="*/ 2237474 h 2237474"/>
              <a:gd name="connsiteX213" fmla="*/ 1356367 w 12192000"/>
              <a:gd name="connsiteY213" fmla="*/ 2235089 h 2237474"/>
              <a:gd name="connsiteX214" fmla="*/ 1324828 w 12192000"/>
              <a:gd name="connsiteY214" fmla="*/ 2231968 h 2237474"/>
              <a:gd name="connsiteX215" fmla="*/ 1297744 w 12192000"/>
              <a:gd name="connsiteY215" fmla="*/ 2235849 h 2237474"/>
              <a:gd name="connsiteX216" fmla="*/ 1286236 w 12192000"/>
              <a:gd name="connsiteY216" fmla="*/ 2233135 h 2237474"/>
              <a:gd name="connsiteX217" fmla="*/ 1283504 w 12192000"/>
              <a:gd name="connsiteY217" fmla="*/ 2233797 h 2237474"/>
              <a:gd name="connsiteX218" fmla="*/ 1279765 w 12192000"/>
              <a:gd name="connsiteY218" fmla="*/ 2229639 h 2237474"/>
              <a:gd name="connsiteX219" fmla="*/ 1195347 w 12192000"/>
              <a:gd name="connsiteY219" fmla="*/ 2212354 h 2237474"/>
              <a:gd name="connsiteX220" fmla="*/ 970251 w 12192000"/>
              <a:gd name="connsiteY220" fmla="*/ 2221029 h 2237474"/>
              <a:gd name="connsiteX221" fmla="*/ 812914 w 12192000"/>
              <a:gd name="connsiteY221" fmla="*/ 2202752 h 2237474"/>
              <a:gd name="connsiteX222" fmla="*/ 800195 w 12192000"/>
              <a:gd name="connsiteY222" fmla="*/ 2209407 h 2237474"/>
              <a:gd name="connsiteX223" fmla="*/ 784978 w 12192000"/>
              <a:gd name="connsiteY223" fmla="*/ 2212360 h 2237474"/>
              <a:gd name="connsiteX224" fmla="*/ 681987 w 12192000"/>
              <a:gd name="connsiteY224" fmla="*/ 2216757 h 2237474"/>
              <a:gd name="connsiteX225" fmla="*/ 669923 w 12192000"/>
              <a:gd name="connsiteY225" fmla="*/ 2211682 h 2237474"/>
              <a:gd name="connsiteX226" fmla="*/ 648680 w 12192000"/>
              <a:gd name="connsiteY226" fmla="*/ 2206229 h 2237474"/>
              <a:gd name="connsiteX227" fmla="*/ 597225 w 12192000"/>
              <a:gd name="connsiteY227" fmla="*/ 2180999 h 2237474"/>
              <a:gd name="connsiteX228" fmla="*/ 558449 w 12192000"/>
              <a:gd name="connsiteY228" fmla="*/ 2182346 h 2237474"/>
              <a:gd name="connsiteX229" fmla="*/ 550517 w 12192000"/>
              <a:gd name="connsiteY229" fmla="*/ 2182060 h 2237474"/>
              <a:gd name="connsiteX230" fmla="*/ 550309 w 12192000"/>
              <a:gd name="connsiteY230" fmla="*/ 2181825 h 2237474"/>
              <a:gd name="connsiteX231" fmla="*/ 541836 w 12192000"/>
              <a:gd name="connsiteY231" fmla="*/ 2181063 h 2237474"/>
              <a:gd name="connsiteX232" fmla="*/ 536057 w 12192000"/>
              <a:gd name="connsiteY232" fmla="*/ 2181537 h 2237474"/>
              <a:gd name="connsiteX233" fmla="*/ 520671 w 12192000"/>
              <a:gd name="connsiteY233" fmla="*/ 2180980 h 2237474"/>
              <a:gd name="connsiteX234" fmla="*/ 515024 w 12192000"/>
              <a:gd name="connsiteY234" fmla="*/ 2179258 h 2237474"/>
              <a:gd name="connsiteX235" fmla="*/ 512278 w 12192000"/>
              <a:gd name="connsiteY235" fmla="*/ 2176369 h 2237474"/>
              <a:gd name="connsiteX236" fmla="*/ 480419 w 12192000"/>
              <a:gd name="connsiteY236" fmla="*/ 2167807 h 2237474"/>
              <a:gd name="connsiteX237" fmla="*/ 413835 w 12192000"/>
              <a:gd name="connsiteY237" fmla="*/ 2156783 h 2237474"/>
              <a:gd name="connsiteX238" fmla="*/ 376513 w 12192000"/>
              <a:gd name="connsiteY238" fmla="*/ 2154014 h 2237474"/>
              <a:gd name="connsiteX239" fmla="*/ 273386 w 12192000"/>
              <a:gd name="connsiteY239" fmla="*/ 2142551 h 2237474"/>
              <a:gd name="connsiteX240" fmla="*/ 169207 w 12192000"/>
              <a:gd name="connsiteY240" fmla="*/ 2128100 h 2237474"/>
              <a:gd name="connsiteX241" fmla="*/ 93149 w 12192000"/>
              <a:gd name="connsiteY241" fmla="*/ 2105324 h 2237474"/>
              <a:gd name="connsiteX242" fmla="*/ 88109 w 12192000"/>
              <a:gd name="connsiteY242" fmla="*/ 2106704 h 2237474"/>
              <a:gd name="connsiteX243" fmla="*/ 80022 w 12192000"/>
              <a:gd name="connsiteY243" fmla="*/ 2107254 h 2237474"/>
              <a:gd name="connsiteX244" fmla="*/ 79717 w 12192000"/>
              <a:gd name="connsiteY244" fmla="*/ 2107046 h 2237474"/>
              <a:gd name="connsiteX245" fmla="*/ 72352 w 12192000"/>
              <a:gd name="connsiteY245" fmla="*/ 2107991 h 2237474"/>
              <a:gd name="connsiteX246" fmla="*/ 37645 w 12192000"/>
              <a:gd name="connsiteY246" fmla="*/ 2115401 h 2237474"/>
              <a:gd name="connsiteX247" fmla="*/ 4572 w 12192000"/>
              <a:gd name="connsiteY247" fmla="*/ 2111091 h 2237474"/>
              <a:gd name="connsiteX248" fmla="*/ 0 w 12192000"/>
              <a:gd name="connsiteY248" fmla="*/ 2110468 h 223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2192000" h="2237474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lnTo>
                  <a:pt x="12176759" y="759190"/>
                </a:lnTo>
                <a:cubicBezTo>
                  <a:pt x="12165968" y="763819"/>
                  <a:pt x="12157853" y="765770"/>
                  <a:pt x="12154948" y="762731"/>
                </a:cubicBezTo>
                <a:cubicBezTo>
                  <a:pt x="12116503" y="759396"/>
                  <a:pt x="12073342" y="763579"/>
                  <a:pt x="12047364" y="749662"/>
                </a:cubicBezTo>
                <a:cubicBezTo>
                  <a:pt x="12041261" y="730599"/>
                  <a:pt x="11914319" y="741909"/>
                  <a:pt x="11890686" y="732766"/>
                </a:cubicBezTo>
                <a:cubicBezTo>
                  <a:pt x="11832408" y="747890"/>
                  <a:pt x="11815359" y="777569"/>
                  <a:pt x="11782413" y="769868"/>
                </a:cubicBezTo>
                <a:cubicBezTo>
                  <a:pt x="11760031" y="763594"/>
                  <a:pt x="11675205" y="777151"/>
                  <a:pt x="11649954" y="749628"/>
                </a:cubicBezTo>
                <a:cubicBezTo>
                  <a:pt x="11608286" y="767874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256313" y="713012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1036836" y="722990"/>
                  <a:pt x="10909903" y="759211"/>
                  <a:pt x="10884013" y="760728"/>
                </a:cubicBezTo>
                <a:cubicBezTo>
                  <a:pt x="10864519" y="743356"/>
                  <a:pt x="10853492" y="756172"/>
                  <a:pt x="10834688" y="757726"/>
                </a:cubicBezTo>
                <a:cubicBezTo>
                  <a:pt x="10826871" y="747343"/>
                  <a:pt x="10811086" y="746602"/>
                  <a:pt x="10805004" y="757573"/>
                </a:cubicBezTo>
                <a:cubicBezTo>
                  <a:pt x="10810951" y="784448"/>
                  <a:pt x="10744688" y="759043"/>
                  <a:pt x="10739478" y="776841"/>
                </a:cubicBezTo>
                <a:cubicBezTo>
                  <a:pt x="10678284" y="779408"/>
                  <a:pt x="10540854" y="756546"/>
                  <a:pt x="10458762" y="755400"/>
                </a:cubicBezTo>
                <a:cubicBezTo>
                  <a:pt x="10426976" y="747433"/>
                  <a:pt x="10362961" y="776166"/>
                  <a:pt x="10246919" y="769960"/>
                </a:cubicBezTo>
                <a:cubicBezTo>
                  <a:pt x="10231631" y="763610"/>
                  <a:pt x="10172943" y="749095"/>
                  <a:pt x="10167995" y="760843"/>
                </a:cubicBezTo>
                <a:cubicBezTo>
                  <a:pt x="10131971" y="759999"/>
                  <a:pt x="10021683" y="796978"/>
                  <a:pt x="9997044" y="780129"/>
                </a:cubicBezTo>
                <a:cubicBezTo>
                  <a:pt x="10001018" y="806225"/>
                  <a:pt x="9951331" y="779975"/>
                  <a:pt x="9943887" y="804141"/>
                </a:cubicBezTo>
                <a:lnTo>
                  <a:pt x="9918248" y="816628"/>
                </a:lnTo>
                <a:lnTo>
                  <a:pt x="9836148" y="858312"/>
                </a:lnTo>
                <a:lnTo>
                  <a:pt x="9823800" y="866604"/>
                </a:lnTo>
                <a:lnTo>
                  <a:pt x="9794684" y="864509"/>
                </a:lnTo>
                <a:lnTo>
                  <a:pt x="9778288" y="854362"/>
                </a:lnTo>
                <a:lnTo>
                  <a:pt x="9773886" y="857543"/>
                </a:lnTo>
                <a:cubicBezTo>
                  <a:pt x="9769008" y="863842"/>
                  <a:pt x="9766501" y="867741"/>
                  <a:pt x="9761459" y="862394"/>
                </a:cubicBezTo>
                <a:lnTo>
                  <a:pt x="9705768" y="894610"/>
                </a:lnTo>
                <a:cubicBezTo>
                  <a:pt x="9699860" y="897215"/>
                  <a:pt x="9692576" y="897590"/>
                  <a:pt x="9683005" y="894128"/>
                </a:cubicBezTo>
                <a:cubicBezTo>
                  <a:pt x="9664449" y="898200"/>
                  <a:pt x="9612100" y="914263"/>
                  <a:pt x="9594438" y="919051"/>
                </a:cubicBezTo>
                <a:lnTo>
                  <a:pt x="9577033" y="922857"/>
                </a:lnTo>
                <a:cubicBezTo>
                  <a:pt x="9568659" y="926175"/>
                  <a:pt x="9551353" y="936082"/>
                  <a:pt x="9544189" y="938966"/>
                </a:cubicBezTo>
                <a:cubicBezTo>
                  <a:pt x="9538380" y="940584"/>
                  <a:pt x="9541329" y="937538"/>
                  <a:pt x="9534048" y="940158"/>
                </a:cubicBezTo>
                <a:cubicBezTo>
                  <a:pt x="9533709" y="946069"/>
                  <a:pt x="9530854" y="951684"/>
                  <a:pt x="9500499" y="954680"/>
                </a:cubicBezTo>
                <a:cubicBezTo>
                  <a:pt x="9481230" y="968165"/>
                  <a:pt x="9456325" y="979029"/>
                  <a:pt x="9428195" y="986225"/>
                </a:cubicBezTo>
                <a:cubicBezTo>
                  <a:pt x="9422499" y="981315"/>
                  <a:pt x="9414660" y="991352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10581" y="1024474"/>
                  <a:pt x="9345163" y="981210"/>
                  <a:pt x="9301293" y="1011593"/>
                </a:cubicBezTo>
                <a:cubicBezTo>
                  <a:pt x="9292916" y="1014346"/>
                  <a:pt x="9285483" y="1013807"/>
                  <a:pt x="9278619" y="1011878"/>
                </a:cubicBezTo>
                <a:lnTo>
                  <a:pt x="9268019" y="1007442"/>
                </a:lnTo>
                <a:lnTo>
                  <a:pt x="9234662" y="1023056"/>
                </a:lnTo>
                <a:cubicBezTo>
                  <a:pt x="9217868" y="1029197"/>
                  <a:pt x="9199852" y="1034202"/>
                  <a:pt x="9181033" y="1037921"/>
                </a:cubicBezTo>
                <a:cubicBezTo>
                  <a:pt x="9174974" y="1030923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021681" y="1079910"/>
                  <a:pt x="9076377" y="1024799"/>
                  <a:pt x="9012987" y="1061986"/>
                </a:cubicBezTo>
                <a:lnTo>
                  <a:pt x="8968445" y="1052169"/>
                </a:lnTo>
                <a:lnTo>
                  <a:pt x="8958984" y="1057212"/>
                </a:lnTo>
                <a:cubicBezTo>
                  <a:pt x="8920115" y="1062770"/>
                  <a:pt x="8906181" y="1053838"/>
                  <a:pt x="8886001" y="1067468"/>
                </a:cubicBezTo>
                <a:cubicBezTo>
                  <a:pt x="8847384" y="1050046"/>
                  <a:pt x="8863283" y="1068286"/>
                  <a:pt x="8838610" y="1075091"/>
                </a:cubicBezTo>
                <a:cubicBezTo>
                  <a:pt x="8816007" y="1080079"/>
                  <a:pt x="8773923" y="1092257"/>
                  <a:pt x="8750383" y="1097387"/>
                </a:cubicBezTo>
                <a:cubicBezTo>
                  <a:pt x="8735450" y="1116502"/>
                  <a:pt x="8721220" y="1097372"/>
                  <a:pt x="8697365" y="1105869"/>
                </a:cubicBezTo>
                <a:cubicBezTo>
                  <a:pt x="8687037" y="1113735"/>
                  <a:pt x="8678781" y="1115961"/>
                  <a:pt x="8665605" y="1110791"/>
                </a:cubicBezTo>
                <a:cubicBezTo>
                  <a:pt x="8618410" y="1148662"/>
                  <a:pt x="8633049" y="1116609"/>
                  <a:pt x="8584946" y="1135226"/>
                </a:cubicBezTo>
                <a:cubicBezTo>
                  <a:pt x="8544020" y="1153499"/>
                  <a:pt x="8496232" y="1168229"/>
                  <a:pt x="8460755" y="1203427"/>
                </a:cubicBezTo>
                <a:cubicBezTo>
                  <a:pt x="8454928" y="1212828"/>
                  <a:pt x="8436573" y="1218574"/>
                  <a:pt x="8419755" y="1216260"/>
                </a:cubicBezTo>
                <a:cubicBezTo>
                  <a:pt x="8416861" y="1215863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253233" y="1266996"/>
                  <a:pt x="8218383" y="1257577"/>
                  <a:pt x="8206287" y="1273060"/>
                </a:cubicBezTo>
                <a:cubicBezTo>
                  <a:pt x="8200396" y="1262794"/>
                  <a:pt x="8183827" y="1285000"/>
                  <a:pt x="8168705" y="1279956"/>
                </a:cubicBezTo>
                <a:cubicBezTo>
                  <a:pt x="8157611" y="1275235"/>
                  <a:pt x="8149996" y="1280870"/>
                  <a:pt x="8139997" y="1282713"/>
                </a:cubicBezTo>
                <a:cubicBezTo>
                  <a:pt x="8125566" y="1279776"/>
                  <a:pt x="8084128" y="1294221"/>
                  <a:pt x="8074238" y="1301895"/>
                </a:cubicBezTo>
                <a:cubicBezTo>
                  <a:pt x="8052170" y="1326903"/>
                  <a:pt x="7986951" y="1319381"/>
                  <a:pt x="7968292" y="1338779"/>
                </a:cubicBezTo>
                <a:cubicBezTo>
                  <a:pt x="7960694" y="1342282"/>
                  <a:pt x="7952937" y="1344333"/>
                  <a:pt x="7945122" y="1345477"/>
                </a:cubicBezTo>
                <a:lnTo>
                  <a:pt x="7922771" y="1346645"/>
                </a:lnTo>
                <a:lnTo>
                  <a:pt x="7915461" y="1342919"/>
                </a:lnTo>
                <a:lnTo>
                  <a:pt x="7902328" y="1345865"/>
                </a:lnTo>
                <a:lnTo>
                  <a:pt x="7898322" y="1345689"/>
                </a:lnTo>
                <a:lnTo>
                  <a:pt x="7875879" y="1345646"/>
                </a:lnTo>
                <a:cubicBezTo>
                  <a:pt x="7890672" y="1367295"/>
                  <a:pt x="7816428" y="1353520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87405" y="1382806"/>
                  <a:pt x="7548172" y="1417460"/>
                </a:cubicBezTo>
                <a:cubicBezTo>
                  <a:pt x="7551327" y="1405830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213486" y="1580987"/>
                </a:lnTo>
                <a:lnTo>
                  <a:pt x="7210972" y="1580856"/>
                </a:lnTo>
                <a:lnTo>
                  <a:pt x="7183121" y="1595162"/>
                </a:lnTo>
                <a:lnTo>
                  <a:pt x="7164601" y="1606490"/>
                </a:lnTo>
                <a:lnTo>
                  <a:pt x="7159286" y="1606850"/>
                </a:lnTo>
                <a:cubicBezTo>
                  <a:pt x="7150961" y="1609262"/>
                  <a:pt x="7125743" y="1618162"/>
                  <a:pt x="7114651" y="1620959"/>
                </a:cubicBezTo>
                <a:cubicBezTo>
                  <a:pt x="7109310" y="1606138"/>
                  <a:pt x="7106695" y="1617324"/>
                  <a:pt x="7092727" y="1623628"/>
                </a:cubicBezTo>
                <a:cubicBezTo>
                  <a:pt x="7081313" y="1602012"/>
                  <a:pt x="7049394" y="1627301"/>
                  <a:pt x="7031309" y="1619451"/>
                </a:cubicBezTo>
                <a:cubicBezTo>
                  <a:pt x="7021305" y="1624569"/>
                  <a:pt x="7010515" y="1629587"/>
                  <a:pt x="6999084" y="1634317"/>
                </a:cubicBezTo>
                <a:lnTo>
                  <a:pt x="6992107" y="1636860"/>
                </a:lnTo>
                <a:lnTo>
                  <a:pt x="6991765" y="1636725"/>
                </a:lnTo>
                <a:cubicBezTo>
                  <a:pt x="6989813" y="1636884"/>
                  <a:pt x="6987353" y="1637572"/>
                  <a:pt x="6983996" y="1639040"/>
                </a:cubicBezTo>
                <a:lnTo>
                  <a:pt x="6979383" y="1641496"/>
                </a:lnTo>
                <a:lnTo>
                  <a:pt x="6900177" y="1636016"/>
                </a:ln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19334" y="1664040"/>
                  <a:pt x="6608179" y="1654034"/>
                  <a:pt x="6587857" y="1665769"/>
                </a:cubicBezTo>
                <a:lnTo>
                  <a:pt x="6554894" y="1664428"/>
                </a:lnTo>
                <a:lnTo>
                  <a:pt x="6551579" y="1662213"/>
                </a:lnTo>
                <a:lnTo>
                  <a:pt x="6545693" y="1661776"/>
                </a:lnTo>
                <a:lnTo>
                  <a:pt x="6530561" y="1664619"/>
                </a:lnTo>
                <a:lnTo>
                  <a:pt x="6525028" y="1666354"/>
                </a:lnTo>
                <a:cubicBezTo>
                  <a:pt x="6521154" y="1667301"/>
                  <a:pt x="6518510" y="1667613"/>
                  <a:pt x="6516595" y="1667475"/>
                </a:cubicBezTo>
                <a:lnTo>
                  <a:pt x="6516340" y="1667291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57809" y="1668164"/>
                  <a:pt x="6415506" y="1688334"/>
                  <a:pt x="6415265" y="1665317"/>
                </a:cubicBezTo>
                <a:cubicBezTo>
                  <a:pt x="6399063" y="1669446"/>
                  <a:pt x="6391173" y="1680085"/>
                  <a:pt x="6393343" y="1664672"/>
                </a:cubicBezTo>
                <a:lnTo>
                  <a:pt x="6380457" y="1662376"/>
                </a:lnTo>
                <a:lnTo>
                  <a:pt x="6280959" y="1689329"/>
                </a:lnTo>
                <a:lnTo>
                  <a:pt x="6266765" y="1695560"/>
                </a:lnTo>
                <a:cubicBezTo>
                  <a:pt x="6262331" y="1698152"/>
                  <a:pt x="6258580" y="1701192"/>
                  <a:pt x="6255823" y="1704850"/>
                </a:cubicBezTo>
                <a:cubicBezTo>
                  <a:pt x="6200184" y="1694834"/>
                  <a:pt x="6155082" y="1716996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99949" y="1814490"/>
                </a:lnTo>
                <a:lnTo>
                  <a:pt x="5453307" y="1815450"/>
                </a:lnTo>
                <a:cubicBezTo>
                  <a:pt x="5433075" y="1827706"/>
                  <a:pt x="5395563" y="1821122"/>
                  <a:pt x="5364192" y="1826074"/>
                </a:cubicBezTo>
                <a:lnTo>
                  <a:pt x="5350380" y="1830891"/>
                </a:lnTo>
                <a:lnTo>
                  <a:pt x="5259633" y="1837160"/>
                </a:lnTo>
                <a:lnTo>
                  <a:pt x="5197513" y="1844718"/>
                </a:lnTo>
                <a:lnTo>
                  <a:pt x="5184170" y="1849402"/>
                </a:lnTo>
                <a:lnTo>
                  <a:pt x="5168852" y="1844846"/>
                </a:lnTo>
                <a:cubicBezTo>
                  <a:pt x="5166986" y="1843561"/>
                  <a:pt x="5165478" y="1842127"/>
                  <a:pt x="5164370" y="1840597"/>
                </a:cubicBezTo>
                <a:lnTo>
                  <a:pt x="5114927" y="1847827"/>
                </a:ln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63743" y="1799478"/>
                  <a:pt x="4655044" y="1795479"/>
                  <a:pt x="4647449" y="1793181"/>
                </a:cubicBezTo>
                <a:lnTo>
                  <a:pt x="4645504" y="1787606"/>
                </a:lnTo>
                <a:lnTo>
                  <a:pt x="4632229" y="1785815"/>
                </a:lnTo>
                <a:lnTo>
                  <a:pt x="4629273" y="1784355"/>
                </a:lnTo>
                <a:cubicBezTo>
                  <a:pt x="4623639" y="1781544"/>
                  <a:pt x="4617950" y="1778917"/>
                  <a:pt x="4611738" y="1776964"/>
                </a:cubicBezTo>
                <a:cubicBezTo>
                  <a:pt x="4601379" y="1800272"/>
                  <a:pt x="4557197" y="1764196"/>
                  <a:pt x="4560070" y="1785640"/>
                </a:cubicBezTo>
                <a:lnTo>
                  <a:pt x="4536503" y="1785334"/>
                </a:lnTo>
                <a:lnTo>
                  <a:pt x="4513724" y="1791996"/>
                </a:lnTo>
                <a:lnTo>
                  <a:pt x="4501513" y="1799835"/>
                </a:lnTo>
                <a:lnTo>
                  <a:pt x="4459076" y="1813003"/>
                </a:lnTo>
                <a:lnTo>
                  <a:pt x="4459810" y="1797886"/>
                </a:lnTo>
                <a:lnTo>
                  <a:pt x="4379064" y="1817177"/>
                </a:lnTo>
                <a:lnTo>
                  <a:pt x="4319209" y="1834833"/>
                </a:lnTo>
                <a:lnTo>
                  <a:pt x="4306907" y="1841641"/>
                </a:lnTo>
                <a:lnTo>
                  <a:pt x="4290981" y="1839677"/>
                </a:lnTo>
                <a:cubicBezTo>
                  <a:pt x="4288909" y="1838717"/>
                  <a:pt x="4287163" y="1837555"/>
                  <a:pt x="4285792" y="1836231"/>
                </a:cubicBezTo>
                <a:lnTo>
                  <a:pt x="4238372" y="1851480"/>
                </a:ln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84875" y="1878116"/>
                  <a:pt x="3775574" y="1875612"/>
                  <a:pt x="3767672" y="1874600"/>
                </a:cubicBezTo>
                <a:lnTo>
                  <a:pt x="3764741" y="1869433"/>
                </a:lnTo>
                <a:lnTo>
                  <a:pt x="3751332" y="1869854"/>
                </a:lnTo>
                <a:lnTo>
                  <a:pt x="3748155" y="1868903"/>
                </a:lnTo>
                <a:cubicBezTo>
                  <a:pt x="3742091" y="1867062"/>
                  <a:pt x="3736007" y="1865414"/>
                  <a:pt x="3729530" y="1864513"/>
                </a:cubicBezTo>
                <a:cubicBezTo>
                  <a:pt x="3723549" y="1889158"/>
                  <a:pt x="3673453" y="1860919"/>
                  <a:pt x="3680177" y="1881552"/>
                </a:cubicBezTo>
                <a:cubicBezTo>
                  <a:pt x="3643549" y="1880892"/>
                  <a:pt x="3599470" y="1913398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228353" y="1917339"/>
                  <a:pt x="3163854" y="1927961"/>
                  <a:pt x="3123424" y="1952930"/>
                </a:cubicBezTo>
                <a:cubicBezTo>
                  <a:pt x="3067921" y="1955455"/>
                  <a:pt x="3058626" y="1970554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80071" y="1972988"/>
                </a:lnTo>
                <a:lnTo>
                  <a:pt x="2978094" y="1972369"/>
                </a:ln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72808" y="1994277"/>
                  <a:pt x="2869648" y="1993306"/>
                  <a:pt x="2864145" y="1994061"/>
                </a:cubicBezTo>
                <a:cubicBezTo>
                  <a:pt x="2872218" y="1978115"/>
                  <a:pt x="2860603" y="1988862"/>
                  <a:pt x="2843662" y="1992498"/>
                </a:cubicBezTo>
                <a:cubicBezTo>
                  <a:pt x="2852423" y="1968542"/>
                  <a:pt x="2804535" y="1987804"/>
                  <a:pt x="2796128" y="1976403"/>
                </a:cubicBezTo>
                <a:cubicBezTo>
                  <a:pt x="2783487" y="1979614"/>
                  <a:pt x="2770278" y="1982573"/>
                  <a:pt x="2756784" y="1985116"/>
                </a:cubicBezTo>
                <a:lnTo>
                  <a:pt x="2748833" y="1986323"/>
                </a:lnTo>
                <a:cubicBezTo>
                  <a:pt x="2748775" y="1986256"/>
                  <a:pt x="2748719" y="1986188"/>
                  <a:pt x="2748661" y="1986122"/>
                </a:cubicBezTo>
                <a:cubicBezTo>
                  <a:pt x="2746906" y="1985902"/>
                  <a:pt x="2744280" y="1986117"/>
                  <a:pt x="2740251" y="1986946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680597" y="1984996"/>
                </a:lnTo>
                <a:cubicBezTo>
                  <a:pt x="2658416" y="1985461"/>
                  <a:pt x="2612251" y="1988312"/>
                  <a:pt x="2578178" y="1990531"/>
                </a:cubicBezTo>
                <a:cubicBezTo>
                  <a:pt x="2545413" y="1998704"/>
                  <a:pt x="2513846" y="1994934"/>
                  <a:pt x="2476147" y="1998305"/>
                </a:cubicBezTo>
                <a:cubicBezTo>
                  <a:pt x="2437134" y="2013637"/>
                  <a:pt x="2413847" y="1999542"/>
                  <a:pt x="2373568" y="2003219"/>
                </a:cubicBezTo>
                <a:cubicBezTo>
                  <a:pt x="2341422" y="2024631"/>
                  <a:pt x="2342856" y="1992997"/>
                  <a:pt x="2321399" y="1989467"/>
                </a:cubicBezTo>
                <a:lnTo>
                  <a:pt x="2315525" y="1989708"/>
                </a:lnTo>
                <a:lnTo>
                  <a:pt x="2300792" y="1994290"/>
                </a:lnTo>
                <a:lnTo>
                  <a:pt x="2295469" y="1996659"/>
                </a:lnTo>
                <a:cubicBezTo>
                  <a:pt x="2291722" y="1998049"/>
                  <a:pt x="2289127" y="1998665"/>
                  <a:pt x="2287219" y="1998750"/>
                </a:cubicBezTo>
                <a:lnTo>
                  <a:pt x="2286948" y="1998596"/>
                </a:lnTo>
                <a:lnTo>
                  <a:pt x="2243069" y="2015111"/>
                </a:lnTo>
                <a:cubicBezTo>
                  <a:pt x="2229030" y="2006206"/>
                  <a:pt x="2188966" y="2031217"/>
                  <a:pt x="2186609" y="2008263"/>
                </a:cubicBezTo>
                <a:cubicBezTo>
                  <a:pt x="2170936" y="2014251"/>
                  <a:pt x="2164097" y="2025782"/>
                  <a:pt x="2164831" y="2010143"/>
                </a:cubicBezTo>
                <a:cubicBezTo>
                  <a:pt x="2159536" y="2011705"/>
                  <a:pt x="2155830" y="2011340"/>
                  <a:pt x="2152836" y="2010048"/>
                </a:cubicBezTo>
                <a:lnTo>
                  <a:pt x="2117102" y="2023004"/>
                </a:lnTo>
                <a:lnTo>
                  <a:pt x="2111935" y="2023163"/>
                </a:lnTo>
                <a:lnTo>
                  <a:pt x="2089991" y="2034193"/>
                </a:lnTo>
                <a:lnTo>
                  <a:pt x="2058061" y="2047942"/>
                </a:lnTo>
                <a:lnTo>
                  <a:pt x="2055737" y="2047704"/>
                </a:lnTo>
                <a:lnTo>
                  <a:pt x="2042244" y="2055560"/>
                </a:lnTo>
                <a:cubicBezTo>
                  <a:pt x="2038090" y="2058656"/>
                  <a:pt x="1978623" y="2070285"/>
                  <a:pt x="1976224" y="2074257"/>
                </a:cubicBezTo>
                <a:cubicBezTo>
                  <a:pt x="1920172" y="2070662"/>
                  <a:pt x="1933546" y="2089824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402655" y="2224964"/>
                  <a:pt x="1409212" y="2231152"/>
                  <a:pt x="1398481" y="2237074"/>
                </a:cubicBezTo>
                <a:cubicBezTo>
                  <a:pt x="1398456" y="2237082"/>
                  <a:pt x="1398432" y="2237089"/>
                  <a:pt x="1398407" y="2237095"/>
                </a:cubicBezTo>
                <a:lnTo>
                  <a:pt x="1370962" y="2237474"/>
                </a:lnTo>
                <a:lnTo>
                  <a:pt x="1356367" y="2235089"/>
                </a:lnTo>
                <a:cubicBezTo>
                  <a:pt x="1346056" y="2233320"/>
                  <a:pt x="1335986" y="2231930"/>
                  <a:pt x="1324828" y="2231968"/>
                </a:cubicBezTo>
                <a:lnTo>
                  <a:pt x="1297744" y="2235849"/>
                </a:lnTo>
                <a:lnTo>
                  <a:pt x="1286236" y="2233135"/>
                </a:lnTo>
                <a:lnTo>
                  <a:pt x="1283504" y="2233797"/>
                </a:lnTo>
                <a:lnTo>
                  <a:pt x="1279765" y="2229639"/>
                </a:ln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64984" y="2224767"/>
                  <a:pt x="812914" y="2202752"/>
                </a:cubicBezTo>
                <a:cubicBezTo>
                  <a:pt x="809419" y="2205714"/>
                  <a:pt x="805091" y="2207855"/>
                  <a:pt x="800195" y="2209407"/>
                </a:cubicBezTo>
                <a:lnTo>
                  <a:pt x="784978" y="2212360"/>
                </a:lnTo>
                <a:lnTo>
                  <a:pt x="681987" y="2216757"/>
                </a:lnTo>
                <a:lnTo>
                  <a:pt x="669923" y="2211682"/>
                </a:lnTo>
                <a:cubicBezTo>
                  <a:pt x="675432" y="2197125"/>
                  <a:pt x="665394" y="2205767"/>
                  <a:pt x="648680" y="2206229"/>
                </a:cubicBezTo>
                <a:cubicBezTo>
                  <a:pt x="653511" y="2183723"/>
                  <a:pt x="607806" y="2194090"/>
                  <a:pt x="597225" y="2180999"/>
                </a:cubicBezTo>
                <a:cubicBezTo>
                  <a:pt x="584838" y="2181847"/>
                  <a:pt x="571827" y="2182333"/>
                  <a:pt x="558449" y="2182346"/>
                </a:cubicBezTo>
                <a:lnTo>
                  <a:pt x="550517" y="2182060"/>
                </a:lnTo>
                <a:lnTo>
                  <a:pt x="550309" y="2181825"/>
                </a:lnTo>
                <a:cubicBezTo>
                  <a:pt x="548471" y="2181269"/>
                  <a:pt x="545824" y="2180990"/>
                  <a:pt x="541836" y="2181063"/>
                </a:cubicBezTo>
                <a:lnTo>
                  <a:pt x="536057" y="2181537"/>
                </a:lnTo>
                <a:lnTo>
                  <a:pt x="520671" y="2180980"/>
                </a:lnTo>
                <a:lnTo>
                  <a:pt x="515024" y="2179258"/>
                </a:lnTo>
                <a:lnTo>
                  <a:pt x="512278" y="2176369"/>
                </a:lnTo>
                <a:lnTo>
                  <a:pt x="480419" y="2167807"/>
                </a:lnTo>
                <a:cubicBezTo>
                  <a:pt x="458012" y="2174781"/>
                  <a:pt x="449332" y="2162566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36093" y="2150634"/>
                  <a:pt x="209811" y="2132011"/>
                  <a:pt x="169207" y="2128100"/>
                </a:cubicBezTo>
                <a:lnTo>
                  <a:pt x="93149" y="2105324"/>
                </a:lnTo>
                <a:lnTo>
                  <a:pt x="88109" y="2106704"/>
                </a:lnTo>
                <a:cubicBezTo>
                  <a:pt x="84511" y="2107398"/>
                  <a:pt x="81960" y="2107528"/>
                  <a:pt x="80022" y="2107254"/>
                </a:cubicBezTo>
                <a:lnTo>
                  <a:pt x="79717" y="2107046"/>
                </a:lnTo>
                <a:lnTo>
                  <a:pt x="72352" y="2107991"/>
                </a:lnTo>
                <a:cubicBezTo>
                  <a:pt x="60160" y="2110089"/>
                  <a:pt x="48530" y="2112610"/>
                  <a:pt x="37645" y="2115401"/>
                </a:cubicBez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F2840-0CBC-41B9-9E85-385FD56E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/>
              <a:t>Examples of things to prioritize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501A971-CEBD-4E4B-8529-3BB4F4100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0460" y="6189260"/>
            <a:ext cx="7831541" cy="668740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6A1DEA-BCF2-414D-8351-9113FE63BE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681618"/>
              </p:ext>
            </p:extLst>
          </p:nvPr>
        </p:nvGraphicFramePr>
        <p:xfrm>
          <a:off x="1050925" y="1825625"/>
          <a:ext cx="9810750" cy="442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827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472DE8-E58B-4D56-BA61-C69C601DC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83ACFC-B25E-402F-BBD8-E42034CDD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76818"/>
          </a:xfrm>
          <a:custGeom>
            <a:avLst/>
            <a:gdLst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076 w 12192000"/>
              <a:gd name="connsiteY144" fmla="*/ 1813003 h 2237474"/>
              <a:gd name="connsiteX145" fmla="*/ 4459810 w 12192000"/>
              <a:gd name="connsiteY145" fmla="*/ 1797886 h 2237474"/>
              <a:gd name="connsiteX146" fmla="*/ 4379064 w 12192000"/>
              <a:gd name="connsiteY146" fmla="*/ 1817177 h 2237474"/>
              <a:gd name="connsiteX147" fmla="*/ 4319209 w 12192000"/>
              <a:gd name="connsiteY147" fmla="*/ 1834833 h 2237474"/>
              <a:gd name="connsiteX148" fmla="*/ 4306907 w 12192000"/>
              <a:gd name="connsiteY148" fmla="*/ 1841641 h 2237474"/>
              <a:gd name="connsiteX149" fmla="*/ 4290981 w 12192000"/>
              <a:gd name="connsiteY149" fmla="*/ 1839677 h 2237474"/>
              <a:gd name="connsiteX150" fmla="*/ 4285792 w 12192000"/>
              <a:gd name="connsiteY150" fmla="*/ 1836231 h 2237474"/>
              <a:gd name="connsiteX151" fmla="*/ 4238372 w 12192000"/>
              <a:gd name="connsiteY151" fmla="*/ 1851480 h 2237474"/>
              <a:gd name="connsiteX152" fmla="*/ 4232517 w 12192000"/>
              <a:gd name="connsiteY152" fmla="*/ 1852567 h 2237474"/>
              <a:gd name="connsiteX153" fmla="*/ 4191732 w 12192000"/>
              <a:gd name="connsiteY153" fmla="*/ 1857328 h 2237474"/>
              <a:gd name="connsiteX154" fmla="*/ 4065532 w 12192000"/>
              <a:gd name="connsiteY154" fmla="*/ 1855477 h 2237474"/>
              <a:gd name="connsiteX155" fmla="*/ 4028460 w 12192000"/>
              <a:gd name="connsiteY155" fmla="*/ 1855137 h 2237474"/>
              <a:gd name="connsiteX156" fmla="*/ 4002267 w 12192000"/>
              <a:gd name="connsiteY156" fmla="*/ 1852352 h 2237474"/>
              <a:gd name="connsiteX157" fmla="*/ 3931396 w 12192000"/>
              <a:gd name="connsiteY157" fmla="*/ 1858915 h 2237474"/>
              <a:gd name="connsiteX158" fmla="*/ 3812162 w 12192000"/>
              <a:gd name="connsiteY158" fmla="*/ 1875501 h 2237474"/>
              <a:gd name="connsiteX159" fmla="*/ 3767672 w 12192000"/>
              <a:gd name="connsiteY159" fmla="*/ 1874600 h 2237474"/>
              <a:gd name="connsiteX160" fmla="*/ 3764741 w 12192000"/>
              <a:gd name="connsiteY160" fmla="*/ 1869433 h 2237474"/>
              <a:gd name="connsiteX161" fmla="*/ 3751332 w 12192000"/>
              <a:gd name="connsiteY161" fmla="*/ 1869854 h 2237474"/>
              <a:gd name="connsiteX162" fmla="*/ 3748155 w 12192000"/>
              <a:gd name="connsiteY162" fmla="*/ 1868903 h 2237474"/>
              <a:gd name="connsiteX163" fmla="*/ 3729530 w 12192000"/>
              <a:gd name="connsiteY163" fmla="*/ 1864513 h 2237474"/>
              <a:gd name="connsiteX164" fmla="*/ 3680177 w 12192000"/>
              <a:gd name="connsiteY164" fmla="*/ 1881552 h 2237474"/>
              <a:gd name="connsiteX165" fmla="*/ 3567259 w 12192000"/>
              <a:gd name="connsiteY165" fmla="*/ 1893482 h 2237474"/>
              <a:gd name="connsiteX166" fmla="*/ 3405770 w 12192000"/>
              <a:gd name="connsiteY166" fmla="*/ 1904591 h 2237474"/>
              <a:gd name="connsiteX167" fmla="*/ 3280097 w 12192000"/>
              <a:gd name="connsiteY167" fmla="*/ 1919610 h 2237474"/>
              <a:gd name="connsiteX168" fmla="*/ 3123424 w 12192000"/>
              <a:gd name="connsiteY168" fmla="*/ 1952930 h 2237474"/>
              <a:gd name="connsiteX169" fmla="*/ 3009910 w 12192000"/>
              <a:gd name="connsiteY169" fmla="*/ 1957866 h 2237474"/>
              <a:gd name="connsiteX170" fmla="*/ 2995934 w 12192000"/>
              <a:gd name="connsiteY170" fmla="*/ 1967085 h 2237474"/>
              <a:gd name="connsiteX171" fmla="*/ 2980071 w 12192000"/>
              <a:gd name="connsiteY171" fmla="*/ 1972988 h 2237474"/>
              <a:gd name="connsiteX172" fmla="*/ 2978094 w 12192000"/>
              <a:gd name="connsiteY172" fmla="*/ 1972369 h 2237474"/>
              <a:gd name="connsiteX173" fmla="*/ 2942858 w 12192000"/>
              <a:gd name="connsiteY173" fmla="*/ 1981367 h 2237474"/>
              <a:gd name="connsiteX174" fmla="*/ 2875436 w 12192000"/>
              <a:gd name="connsiteY174" fmla="*/ 1996977 h 2237474"/>
              <a:gd name="connsiteX175" fmla="*/ 2874892 w 12192000"/>
              <a:gd name="connsiteY175" fmla="*/ 1996085 h 2237474"/>
              <a:gd name="connsiteX176" fmla="*/ 2864145 w 12192000"/>
              <a:gd name="connsiteY176" fmla="*/ 1994061 h 2237474"/>
              <a:gd name="connsiteX177" fmla="*/ 2843662 w 12192000"/>
              <a:gd name="connsiteY177" fmla="*/ 1992498 h 2237474"/>
              <a:gd name="connsiteX178" fmla="*/ 2796128 w 12192000"/>
              <a:gd name="connsiteY178" fmla="*/ 1976403 h 2237474"/>
              <a:gd name="connsiteX179" fmla="*/ 2756784 w 12192000"/>
              <a:gd name="connsiteY179" fmla="*/ 1985116 h 2237474"/>
              <a:gd name="connsiteX180" fmla="*/ 2748833 w 12192000"/>
              <a:gd name="connsiteY180" fmla="*/ 1986323 h 2237474"/>
              <a:gd name="connsiteX181" fmla="*/ 2748661 w 12192000"/>
              <a:gd name="connsiteY181" fmla="*/ 1986122 h 2237474"/>
              <a:gd name="connsiteX182" fmla="*/ 2740251 w 12192000"/>
              <a:gd name="connsiteY182" fmla="*/ 1986946 h 2237474"/>
              <a:gd name="connsiteX183" fmla="*/ 2718916 w 12192000"/>
              <a:gd name="connsiteY183" fmla="*/ 1990867 h 2237474"/>
              <a:gd name="connsiteX184" fmla="*/ 2713522 w 12192000"/>
              <a:gd name="connsiteY184" fmla="*/ 1990173 h 2237474"/>
              <a:gd name="connsiteX185" fmla="*/ 2680597 w 12192000"/>
              <a:gd name="connsiteY185" fmla="*/ 1984996 h 2237474"/>
              <a:gd name="connsiteX186" fmla="*/ 2578178 w 12192000"/>
              <a:gd name="connsiteY186" fmla="*/ 1990531 h 2237474"/>
              <a:gd name="connsiteX187" fmla="*/ 2476147 w 12192000"/>
              <a:gd name="connsiteY187" fmla="*/ 1998305 h 2237474"/>
              <a:gd name="connsiteX188" fmla="*/ 2373568 w 12192000"/>
              <a:gd name="connsiteY188" fmla="*/ 2003219 h 2237474"/>
              <a:gd name="connsiteX189" fmla="*/ 2321399 w 12192000"/>
              <a:gd name="connsiteY189" fmla="*/ 1989467 h 2237474"/>
              <a:gd name="connsiteX190" fmla="*/ 2315525 w 12192000"/>
              <a:gd name="connsiteY190" fmla="*/ 1989708 h 2237474"/>
              <a:gd name="connsiteX191" fmla="*/ 2300792 w 12192000"/>
              <a:gd name="connsiteY191" fmla="*/ 1994290 h 2237474"/>
              <a:gd name="connsiteX192" fmla="*/ 2295469 w 12192000"/>
              <a:gd name="connsiteY192" fmla="*/ 1996659 h 2237474"/>
              <a:gd name="connsiteX193" fmla="*/ 2287219 w 12192000"/>
              <a:gd name="connsiteY193" fmla="*/ 1998750 h 2237474"/>
              <a:gd name="connsiteX194" fmla="*/ 2286948 w 12192000"/>
              <a:gd name="connsiteY194" fmla="*/ 1998596 h 2237474"/>
              <a:gd name="connsiteX195" fmla="*/ 2243069 w 12192000"/>
              <a:gd name="connsiteY195" fmla="*/ 2015111 h 2237474"/>
              <a:gd name="connsiteX196" fmla="*/ 2186609 w 12192000"/>
              <a:gd name="connsiteY196" fmla="*/ 2008263 h 2237474"/>
              <a:gd name="connsiteX197" fmla="*/ 2164831 w 12192000"/>
              <a:gd name="connsiteY197" fmla="*/ 2010143 h 2237474"/>
              <a:gd name="connsiteX198" fmla="*/ 2152836 w 12192000"/>
              <a:gd name="connsiteY198" fmla="*/ 2010048 h 2237474"/>
              <a:gd name="connsiteX199" fmla="*/ 2117102 w 12192000"/>
              <a:gd name="connsiteY199" fmla="*/ 2023004 h 2237474"/>
              <a:gd name="connsiteX200" fmla="*/ 2111935 w 12192000"/>
              <a:gd name="connsiteY200" fmla="*/ 2023163 h 2237474"/>
              <a:gd name="connsiteX201" fmla="*/ 2089991 w 12192000"/>
              <a:gd name="connsiteY201" fmla="*/ 2034193 h 2237474"/>
              <a:gd name="connsiteX202" fmla="*/ 2058061 w 12192000"/>
              <a:gd name="connsiteY202" fmla="*/ 2047942 h 2237474"/>
              <a:gd name="connsiteX203" fmla="*/ 2055737 w 12192000"/>
              <a:gd name="connsiteY203" fmla="*/ 2047704 h 2237474"/>
              <a:gd name="connsiteX204" fmla="*/ 2042244 w 12192000"/>
              <a:gd name="connsiteY204" fmla="*/ 2055560 h 2237474"/>
              <a:gd name="connsiteX205" fmla="*/ 1976224 w 12192000"/>
              <a:gd name="connsiteY205" fmla="*/ 2074257 h 2237474"/>
              <a:gd name="connsiteX206" fmla="*/ 1877728 w 12192000"/>
              <a:gd name="connsiteY206" fmla="*/ 2101004 h 2237474"/>
              <a:gd name="connsiteX207" fmla="*/ 1759056 w 12192000"/>
              <a:gd name="connsiteY207" fmla="*/ 2125608 h 2237474"/>
              <a:gd name="connsiteX208" fmla="*/ 1637948 w 12192000"/>
              <a:gd name="connsiteY208" fmla="*/ 2172597 h 2237474"/>
              <a:gd name="connsiteX209" fmla="*/ 1434549 w 12192000"/>
              <a:gd name="connsiteY209" fmla="*/ 2234522 h 2237474"/>
              <a:gd name="connsiteX210" fmla="*/ 1398481 w 12192000"/>
              <a:gd name="connsiteY210" fmla="*/ 2237074 h 2237474"/>
              <a:gd name="connsiteX211" fmla="*/ 1398407 w 12192000"/>
              <a:gd name="connsiteY211" fmla="*/ 2237095 h 2237474"/>
              <a:gd name="connsiteX212" fmla="*/ 1370962 w 12192000"/>
              <a:gd name="connsiteY212" fmla="*/ 2237474 h 2237474"/>
              <a:gd name="connsiteX213" fmla="*/ 1356367 w 12192000"/>
              <a:gd name="connsiteY213" fmla="*/ 2235089 h 2237474"/>
              <a:gd name="connsiteX214" fmla="*/ 1324828 w 12192000"/>
              <a:gd name="connsiteY214" fmla="*/ 2231968 h 2237474"/>
              <a:gd name="connsiteX215" fmla="*/ 1297744 w 12192000"/>
              <a:gd name="connsiteY215" fmla="*/ 2235849 h 2237474"/>
              <a:gd name="connsiteX216" fmla="*/ 1286236 w 12192000"/>
              <a:gd name="connsiteY216" fmla="*/ 2233135 h 2237474"/>
              <a:gd name="connsiteX217" fmla="*/ 1283504 w 12192000"/>
              <a:gd name="connsiteY217" fmla="*/ 2233797 h 2237474"/>
              <a:gd name="connsiteX218" fmla="*/ 1279765 w 12192000"/>
              <a:gd name="connsiteY218" fmla="*/ 2229639 h 2237474"/>
              <a:gd name="connsiteX219" fmla="*/ 1195347 w 12192000"/>
              <a:gd name="connsiteY219" fmla="*/ 2212354 h 2237474"/>
              <a:gd name="connsiteX220" fmla="*/ 970251 w 12192000"/>
              <a:gd name="connsiteY220" fmla="*/ 2221029 h 2237474"/>
              <a:gd name="connsiteX221" fmla="*/ 812914 w 12192000"/>
              <a:gd name="connsiteY221" fmla="*/ 2202752 h 2237474"/>
              <a:gd name="connsiteX222" fmla="*/ 800195 w 12192000"/>
              <a:gd name="connsiteY222" fmla="*/ 2209407 h 2237474"/>
              <a:gd name="connsiteX223" fmla="*/ 784978 w 12192000"/>
              <a:gd name="connsiteY223" fmla="*/ 2212360 h 2237474"/>
              <a:gd name="connsiteX224" fmla="*/ 681987 w 12192000"/>
              <a:gd name="connsiteY224" fmla="*/ 2216757 h 2237474"/>
              <a:gd name="connsiteX225" fmla="*/ 669923 w 12192000"/>
              <a:gd name="connsiteY225" fmla="*/ 2211682 h 2237474"/>
              <a:gd name="connsiteX226" fmla="*/ 648680 w 12192000"/>
              <a:gd name="connsiteY226" fmla="*/ 2206229 h 2237474"/>
              <a:gd name="connsiteX227" fmla="*/ 597225 w 12192000"/>
              <a:gd name="connsiteY227" fmla="*/ 2180999 h 2237474"/>
              <a:gd name="connsiteX228" fmla="*/ 558449 w 12192000"/>
              <a:gd name="connsiteY228" fmla="*/ 2182346 h 2237474"/>
              <a:gd name="connsiteX229" fmla="*/ 550517 w 12192000"/>
              <a:gd name="connsiteY229" fmla="*/ 2182060 h 2237474"/>
              <a:gd name="connsiteX230" fmla="*/ 550309 w 12192000"/>
              <a:gd name="connsiteY230" fmla="*/ 2181825 h 2237474"/>
              <a:gd name="connsiteX231" fmla="*/ 541836 w 12192000"/>
              <a:gd name="connsiteY231" fmla="*/ 2181063 h 2237474"/>
              <a:gd name="connsiteX232" fmla="*/ 536057 w 12192000"/>
              <a:gd name="connsiteY232" fmla="*/ 2181537 h 2237474"/>
              <a:gd name="connsiteX233" fmla="*/ 520671 w 12192000"/>
              <a:gd name="connsiteY233" fmla="*/ 2180980 h 2237474"/>
              <a:gd name="connsiteX234" fmla="*/ 515024 w 12192000"/>
              <a:gd name="connsiteY234" fmla="*/ 2179258 h 2237474"/>
              <a:gd name="connsiteX235" fmla="*/ 512278 w 12192000"/>
              <a:gd name="connsiteY235" fmla="*/ 2176369 h 2237474"/>
              <a:gd name="connsiteX236" fmla="*/ 480419 w 12192000"/>
              <a:gd name="connsiteY236" fmla="*/ 2167807 h 2237474"/>
              <a:gd name="connsiteX237" fmla="*/ 413835 w 12192000"/>
              <a:gd name="connsiteY237" fmla="*/ 2156783 h 2237474"/>
              <a:gd name="connsiteX238" fmla="*/ 376513 w 12192000"/>
              <a:gd name="connsiteY238" fmla="*/ 2154014 h 2237474"/>
              <a:gd name="connsiteX239" fmla="*/ 273386 w 12192000"/>
              <a:gd name="connsiteY239" fmla="*/ 2142551 h 2237474"/>
              <a:gd name="connsiteX240" fmla="*/ 169207 w 12192000"/>
              <a:gd name="connsiteY240" fmla="*/ 2128100 h 2237474"/>
              <a:gd name="connsiteX241" fmla="*/ 93149 w 12192000"/>
              <a:gd name="connsiteY241" fmla="*/ 2105324 h 2237474"/>
              <a:gd name="connsiteX242" fmla="*/ 88109 w 12192000"/>
              <a:gd name="connsiteY242" fmla="*/ 2106704 h 2237474"/>
              <a:gd name="connsiteX243" fmla="*/ 80022 w 12192000"/>
              <a:gd name="connsiteY243" fmla="*/ 2107254 h 2237474"/>
              <a:gd name="connsiteX244" fmla="*/ 79717 w 12192000"/>
              <a:gd name="connsiteY244" fmla="*/ 2107046 h 2237474"/>
              <a:gd name="connsiteX245" fmla="*/ 72352 w 12192000"/>
              <a:gd name="connsiteY245" fmla="*/ 2107991 h 2237474"/>
              <a:gd name="connsiteX246" fmla="*/ 37645 w 12192000"/>
              <a:gd name="connsiteY246" fmla="*/ 2115401 h 2237474"/>
              <a:gd name="connsiteX247" fmla="*/ 4572 w 12192000"/>
              <a:gd name="connsiteY247" fmla="*/ 2111091 h 2237474"/>
              <a:gd name="connsiteX248" fmla="*/ 0 w 12192000"/>
              <a:gd name="connsiteY248" fmla="*/ 2110468 h 223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2192000" h="2237474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lnTo>
                  <a:pt x="12176759" y="759190"/>
                </a:lnTo>
                <a:cubicBezTo>
                  <a:pt x="12165968" y="763819"/>
                  <a:pt x="12157853" y="765770"/>
                  <a:pt x="12154948" y="762731"/>
                </a:cubicBezTo>
                <a:cubicBezTo>
                  <a:pt x="12116503" y="759396"/>
                  <a:pt x="12073342" y="763579"/>
                  <a:pt x="12047364" y="749662"/>
                </a:cubicBezTo>
                <a:cubicBezTo>
                  <a:pt x="12041261" y="730599"/>
                  <a:pt x="11914319" y="741909"/>
                  <a:pt x="11890686" y="732766"/>
                </a:cubicBezTo>
                <a:cubicBezTo>
                  <a:pt x="11832408" y="747890"/>
                  <a:pt x="11815359" y="777569"/>
                  <a:pt x="11782413" y="769868"/>
                </a:cubicBezTo>
                <a:cubicBezTo>
                  <a:pt x="11760031" y="763594"/>
                  <a:pt x="11675205" y="777151"/>
                  <a:pt x="11649954" y="749628"/>
                </a:cubicBezTo>
                <a:cubicBezTo>
                  <a:pt x="11608286" y="767874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256313" y="713012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1036836" y="722990"/>
                  <a:pt x="10909903" y="759211"/>
                  <a:pt x="10884013" y="760728"/>
                </a:cubicBezTo>
                <a:cubicBezTo>
                  <a:pt x="10864519" y="743356"/>
                  <a:pt x="10853492" y="756172"/>
                  <a:pt x="10834688" y="757726"/>
                </a:cubicBezTo>
                <a:cubicBezTo>
                  <a:pt x="10826871" y="747343"/>
                  <a:pt x="10811086" y="746602"/>
                  <a:pt x="10805004" y="757573"/>
                </a:cubicBezTo>
                <a:cubicBezTo>
                  <a:pt x="10810951" y="784448"/>
                  <a:pt x="10744688" y="759043"/>
                  <a:pt x="10739478" y="776841"/>
                </a:cubicBezTo>
                <a:cubicBezTo>
                  <a:pt x="10678284" y="779408"/>
                  <a:pt x="10540854" y="756546"/>
                  <a:pt x="10458762" y="755400"/>
                </a:cubicBezTo>
                <a:cubicBezTo>
                  <a:pt x="10426976" y="747433"/>
                  <a:pt x="10362961" y="776166"/>
                  <a:pt x="10246919" y="769960"/>
                </a:cubicBezTo>
                <a:cubicBezTo>
                  <a:pt x="10231631" y="763610"/>
                  <a:pt x="10172943" y="749095"/>
                  <a:pt x="10167995" y="760843"/>
                </a:cubicBezTo>
                <a:cubicBezTo>
                  <a:pt x="10131971" y="759999"/>
                  <a:pt x="10021683" y="796978"/>
                  <a:pt x="9997044" y="780129"/>
                </a:cubicBezTo>
                <a:cubicBezTo>
                  <a:pt x="10001018" y="806225"/>
                  <a:pt x="9951331" y="779975"/>
                  <a:pt x="9943887" y="804141"/>
                </a:cubicBezTo>
                <a:lnTo>
                  <a:pt x="9918248" y="816628"/>
                </a:lnTo>
                <a:lnTo>
                  <a:pt x="9836148" y="858312"/>
                </a:lnTo>
                <a:lnTo>
                  <a:pt x="9823800" y="866604"/>
                </a:lnTo>
                <a:lnTo>
                  <a:pt x="9794684" y="864509"/>
                </a:lnTo>
                <a:lnTo>
                  <a:pt x="9778288" y="854362"/>
                </a:lnTo>
                <a:lnTo>
                  <a:pt x="9773886" y="857543"/>
                </a:lnTo>
                <a:cubicBezTo>
                  <a:pt x="9769008" y="863842"/>
                  <a:pt x="9766501" y="867741"/>
                  <a:pt x="9761459" y="862394"/>
                </a:cubicBezTo>
                <a:lnTo>
                  <a:pt x="9705768" y="894610"/>
                </a:lnTo>
                <a:cubicBezTo>
                  <a:pt x="9699860" y="897215"/>
                  <a:pt x="9692576" y="897590"/>
                  <a:pt x="9683005" y="894128"/>
                </a:cubicBezTo>
                <a:cubicBezTo>
                  <a:pt x="9664449" y="898200"/>
                  <a:pt x="9612100" y="914263"/>
                  <a:pt x="9594438" y="919051"/>
                </a:cubicBezTo>
                <a:lnTo>
                  <a:pt x="9577033" y="922857"/>
                </a:lnTo>
                <a:cubicBezTo>
                  <a:pt x="9568659" y="926175"/>
                  <a:pt x="9551353" y="936082"/>
                  <a:pt x="9544189" y="938966"/>
                </a:cubicBezTo>
                <a:cubicBezTo>
                  <a:pt x="9538380" y="940584"/>
                  <a:pt x="9541329" y="937538"/>
                  <a:pt x="9534048" y="940158"/>
                </a:cubicBezTo>
                <a:cubicBezTo>
                  <a:pt x="9533709" y="946069"/>
                  <a:pt x="9530854" y="951684"/>
                  <a:pt x="9500499" y="954680"/>
                </a:cubicBezTo>
                <a:cubicBezTo>
                  <a:pt x="9481230" y="968165"/>
                  <a:pt x="9456325" y="979029"/>
                  <a:pt x="9428195" y="986225"/>
                </a:cubicBezTo>
                <a:cubicBezTo>
                  <a:pt x="9422499" y="981315"/>
                  <a:pt x="9414660" y="991352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10581" y="1024474"/>
                  <a:pt x="9345163" y="981210"/>
                  <a:pt x="9301293" y="1011593"/>
                </a:cubicBezTo>
                <a:cubicBezTo>
                  <a:pt x="9292916" y="1014346"/>
                  <a:pt x="9285483" y="1013807"/>
                  <a:pt x="9278619" y="1011878"/>
                </a:cubicBezTo>
                <a:lnTo>
                  <a:pt x="9268019" y="1007442"/>
                </a:lnTo>
                <a:lnTo>
                  <a:pt x="9234662" y="1023056"/>
                </a:lnTo>
                <a:cubicBezTo>
                  <a:pt x="9217868" y="1029197"/>
                  <a:pt x="9199852" y="1034202"/>
                  <a:pt x="9181033" y="1037921"/>
                </a:cubicBezTo>
                <a:cubicBezTo>
                  <a:pt x="9174974" y="1030923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021681" y="1079910"/>
                  <a:pt x="9076377" y="1024799"/>
                  <a:pt x="9012987" y="1061986"/>
                </a:cubicBezTo>
                <a:lnTo>
                  <a:pt x="8968445" y="1052169"/>
                </a:lnTo>
                <a:lnTo>
                  <a:pt x="8958984" y="1057212"/>
                </a:lnTo>
                <a:cubicBezTo>
                  <a:pt x="8920115" y="1062770"/>
                  <a:pt x="8906181" y="1053838"/>
                  <a:pt x="8886001" y="1067468"/>
                </a:cubicBezTo>
                <a:cubicBezTo>
                  <a:pt x="8847384" y="1050046"/>
                  <a:pt x="8863283" y="1068286"/>
                  <a:pt x="8838610" y="1075091"/>
                </a:cubicBezTo>
                <a:cubicBezTo>
                  <a:pt x="8816007" y="1080079"/>
                  <a:pt x="8773923" y="1092257"/>
                  <a:pt x="8750383" y="1097387"/>
                </a:cubicBezTo>
                <a:cubicBezTo>
                  <a:pt x="8735450" y="1116502"/>
                  <a:pt x="8721220" y="1097372"/>
                  <a:pt x="8697365" y="1105869"/>
                </a:cubicBezTo>
                <a:cubicBezTo>
                  <a:pt x="8687037" y="1113735"/>
                  <a:pt x="8678781" y="1115961"/>
                  <a:pt x="8665605" y="1110791"/>
                </a:cubicBezTo>
                <a:cubicBezTo>
                  <a:pt x="8618410" y="1148662"/>
                  <a:pt x="8633049" y="1116609"/>
                  <a:pt x="8584946" y="1135226"/>
                </a:cubicBezTo>
                <a:cubicBezTo>
                  <a:pt x="8544020" y="1153499"/>
                  <a:pt x="8496232" y="1168229"/>
                  <a:pt x="8460755" y="1203427"/>
                </a:cubicBezTo>
                <a:cubicBezTo>
                  <a:pt x="8454928" y="1212828"/>
                  <a:pt x="8436573" y="1218574"/>
                  <a:pt x="8419755" y="1216260"/>
                </a:cubicBezTo>
                <a:cubicBezTo>
                  <a:pt x="8416861" y="1215863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253233" y="1266996"/>
                  <a:pt x="8218383" y="1257577"/>
                  <a:pt x="8206287" y="1273060"/>
                </a:cubicBezTo>
                <a:cubicBezTo>
                  <a:pt x="8200396" y="1262794"/>
                  <a:pt x="8183827" y="1285000"/>
                  <a:pt x="8168705" y="1279956"/>
                </a:cubicBezTo>
                <a:cubicBezTo>
                  <a:pt x="8157611" y="1275235"/>
                  <a:pt x="8149996" y="1280870"/>
                  <a:pt x="8139997" y="1282713"/>
                </a:cubicBezTo>
                <a:cubicBezTo>
                  <a:pt x="8125566" y="1279776"/>
                  <a:pt x="8084128" y="1294221"/>
                  <a:pt x="8074238" y="1301895"/>
                </a:cubicBezTo>
                <a:cubicBezTo>
                  <a:pt x="8052170" y="1326903"/>
                  <a:pt x="7986951" y="1319381"/>
                  <a:pt x="7968292" y="1338779"/>
                </a:cubicBezTo>
                <a:cubicBezTo>
                  <a:pt x="7960694" y="1342282"/>
                  <a:pt x="7952937" y="1344333"/>
                  <a:pt x="7945122" y="1345477"/>
                </a:cubicBezTo>
                <a:lnTo>
                  <a:pt x="7922771" y="1346645"/>
                </a:lnTo>
                <a:lnTo>
                  <a:pt x="7915461" y="1342919"/>
                </a:lnTo>
                <a:lnTo>
                  <a:pt x="7902328" y="1345865"/>
                </a:lnTo>
                <a:lnTo>
                  <a:pt x="7898322" y="1345689"/>
                </a:lnTo>
                <a:lnTo>
                  <a:pt x="7875879" y="1345646"/>
                </a:lnTo>
                <a:cubicBezTo>
                  <a:pt x="7890672" y="1367295"/>
                  <a:pt x="7816428" y="1353520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87405" y="1382806"/>
                  <a:pt x="7548172" y="1417460"/>
                </a:cubicBezTo>
                <a:cubicBezTo>
                  <a:pt x="7551327" y="1405830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213486" y="1580987"/>
                </a:lnTo>
                <a:lnTo>
                  <a:pt x="7210972" y="1580856"/>
                </a:lnTo>
                <a:lnTo>
                  <a:pt x="7183121" y="1595162"/>
                </a:lnTo>
                <a:lnTo>
                  <a:pt x="7164601" y="1606490"/>
                </a:lnTo>
                <a:lnTo>
                  <a:pt x="7159286" y="1606850"/>
                </a:lnTo>
                <a:cubicBezTo>
                  <a:pt x="7150961" y="1609262"/>
                  <a:pt x="7125743" y="1618162"/>
                  <a:pt x="7114651" y="1620959"/>
                </a:cubicBezTo>
                <a:cubicBezTo>
                  <a:pt x="7109310" y="1606138"/>
                  <a:pt x="7106695" y="1617324"/>
                  <a:pt x="7092727" y="1623628"/>
                </a:cubicBezTo>
                <a:cubicBezTo>
                  <a:pt x="7081313" y="1602012"/>
                  <a:pt x="7049394" y="1627301"/>
                  <a:pt x="7031309" y="1619451"/>
                </a:cubicBezTo>
                <a:cubicBezTo>
                  <a:pt x="7021305" y="1624569"/>
                  <a:pt x="7010515" y="1629587"/>
                  <a:pt x="6999084" y="1634317"/>
                </a:cubicBezTo>
                <a:lnTo>
                  <a:pt x="6992107" y="1636860"/>
                </a:lnTo>
                <a:lnTo>
                  <a:pt x="6991765" y="1636725"/>
                </a:lnTo>
                <a:cubicBezTo>
                  <a:pt x="6989813" y="1636884"/>
                  <a:pt x="6987353" y="1637572"/>
                  <a:pt x="6983996" y="1639040"/>
                </a:cubicBezTo>
                <a:lnTo>
                  <a:pt x="6979383" y="1641496"/>
                </a:lnTo>
                <a:lnTo>
                  <a:pt x="6900177" y="1636016"/>
                </a:ln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19334" y="1664040"/>
                  <a:pt x="6608179" y="1654034"/>
                  <a:pt x="6587857" y="1665769"/>
                </a:cubicBezTo>
                <a:lnTo>
                  <a:pt x="6554894" y="1664428"/>
                </a:lnTo>
                <a:lnTo>
                  <a:pt x="6551579" y="1662213"/>
                </a:lnTo>
                <a:lnTo>
                  <a:pt x="6545693" y="1661776"/>
                </a:lnTo>
                <a:lnTo>
                  <a:pt x="6530561" y="1664619"/>
                </a:lnTo>
                <a:lnTo>
                  <a:pt x="6525028" y="1666354"/>
                </a:lnTo>
                <a:cubicBezTo>
                  <a:pt x="6521154" y="1667301"/>
                  <a:pt x="6518510" y="1667613"/>
                  <a:pt x="6516595" y="1667475"/>
                </a:cubicBezTo>
                <a:lnTo>
                  <a:pt x="6516340" y="1667291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57809" y="1668164"/>
                  <a:pt x="6415506" y="1688334"/>
                  <a:pt x="6415265" y="1665317"/>
                </a:cubicBezTo>
                <a:cubicBezTo>
                  <a:pt x="6399063" y="1669446"/>
                  <a:pt x="6391173" y="1680085"/>
                  <a:pt x="6393343" y="1664672"/>
                </a:cubicBezTo>
                <a:lnTo>
                  <a:pt x="6380457" y="1662376"/>
                </a:lnTo>
                <a:lnTo>
                  <a:pt x="6280959" y="1689329"/>
                </a:lnTo>
                <a:lnTo>
                  <a:pt x="6266765" y="1695560"/>
                </a:lnTo>
                <a:cubicBezTo>
                  <a:pt x="6262331" y="1698152"/>
                  <a:pt x="6258580" y="1701192"/>
                  <a:pt x="6255823" y="1704850"/>
                </a:cubicBezTo>
                <a:cubicBezTo>
                  <a:pt x="6200184" y="1694834"/>
                  <a:pt x="6155082" y="1716996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99949" y="1814490"/>
                </a:lnTo>
                <a:lnTo>
                  <a:pt x="5453307" y="1815450"/>
                </a:lnTo>
                <a:cubicBezTo>
                  <a:pt x="5433075" y="1827706"/>
                  <a:pt x="5395563" y="1821122"/>
                  <a:pt x="5364192" y="1826074"/>
                </a:cubicBezTo>
                <a:lnTo>
                  <a:pt x="5350380" y="1830891"/>
                </a:lnTo>
                <a:lnTo>
                  <a:pt x="5259633" y="1837160"/>
                </a:lnTo>
                <a:lnTo>
                  <a:pt x="5197513" y="1844718"/>
                </a:lnTo>
                <a:lnTo>
                  <a:pt x="5184170" y="1849402"/>
                </a:lnTo>
                <a:lnTo>
                  <a:pt x="5168852" y="1844846"/>
                </a:lnTo>
                <a:cubicBezTo>
                  <a:pt x="5166986" y="1843561"/>
                  <a:pt x="5165478" y="1842127"/>
                  <a:pt x="5164370" y="1840597"/>
                </a:cubicBezTo>
                <a:lnTo>
                  <a:pt x="5114927" y="1847827"/>
                </a:ln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63743" y="1799478"/>
                  <a:pt x="4655044" y="1795479"/>
                  <a:pt x="4647449" y="1793181"/>
                </a:cubicBezTo>
                <a:lnTo>
                  <a:pt x="4645504" y="1787606"/>
                </a:lnTo>
                <a:lnTo>
                  <a:pt x="4632229" y="1785815"/>
                </a:lnTo>
                <a:lnTo>
                  <a:pt x="4629273" y="1784355"/>
                </a:lnTo>
                <a:cubicBezTo>
                  <a:pt x="4623639" y="1781544"/>
                  <a:pt x="4617950" y="1778917"/>
                  <a:pt x="4611738" y="1776964"/>
                </a:cubicBezTo>
                <a:cubicBezTo>
                  <a:pt x="4601379" y="1800272"/>
                  <a:pt x="4557197" y="1764196"/>
                  <a:pt x="4560070" y="1785640"/>
                </a:cubicBezTo>
                <a:lnTo>
                  <a:pt x="4536503" y="1785334"/>
                </a:lnTo>
                <a:lnTo>
                  <a:pt x="4513724" y="1791996"/>
                </a:lnTo>
                <a:lnTo>
                  <a:pt x="4501513" y="1799835"/>
                </a:lnTo>
                <a:lnTo>
                  <a:pt x="4459076" y="1813003"/>
                </a:lnTo>
                <a:lnTo>
                  <a:pt x="4459810" y="1797886"/>
                </a:lnTo>
                <a:lnTo>
                  <a:pt x="4379064" y="1817177"/>
                </a:lnTo>
                <a:lnTo>
                  <a:pt x="4319209" y="1834833"/>
                </a:lnTo>
                <a:lnTo>
                  <a:pt x="4306907" y="1841641"/>
                </a:lnTo>
                <a:lnTo>
                  <a:pt x="4290981" y="1839677"/>
                </a:lnTo>
                <a:cubicBezTo>
                  <a:pt x="4288909" y="1838717"/>
                  <a:pt x="4287163" y="1837555"/>
                  <a:pt x="4285792" y="1836231"/>
                </a:cubicBezTo>
                <a:lnTo>
                  <a:pt x="4238372" y="1851480"/>
                </a:ln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84875" y="1878116"/>
                  <a:pt x="3775574" y="1875612"/>
                  <a:pt x="3767672" y="1874600"/>
                </a:cubicBezTo>
                <a:lnTo>
                  <a:pt x="3764741" y="1869433"/>
                </a:lnTo>
                <a:lnTo>
                  <a:pt x="3751332" y="1869854"/>
                </a:lnTo>
                <a:lnTo>
                  <a:pt x="3748155" y="1868903"/>
                </a:lnTo>
                <a:cubicBezTo>
                  <a:pt x="3742091" y="1867062"/>
                  <a:pt x="3736007" y="1865414"/>
                  <a:pt x="3729530" y="1864513"/>
                </a:cubicBezTo>
                <a:cubicBezTo>
                  <a:pt x="3723549" y="1889158"/>
                  <a:pt x="3673453" y="1860919"/>
                  <a:pt x="3680177" y="1881552"/>
                </a:cubicBezTo>
                <a:cubicBezTo>
                  <a:pt x="3643549" y="1880892"/>
                  <a:pt x="3599470" y="1913398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228353" y="1917339"/>
                  <a:pt x="3163854" y="1927961"/>
                  <a:pt x="3123424" y="1952930"/>
                </a:cubicBezTo>
                <a:cubicBezTo>
                  <a:pt x="3067921" y="1955455"/>
                  <a:pt x="3058626" y="1970554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80071" y="1972988"/>
                </a:lnTo>
                <a:lnTo>
                  <a:pt x="2978094" y="1972369"/>
                </a:ln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72808" y="1994277"/>
                  <a:pt x="2869648" y="1993306"/>
                  <a:pt x="2864145" y="1994061"/>
                </a:cubicBezTo>
                <a:cubicBezTo>
                  <a:pt x="2872218" y="1978115"/>
                  <a:pt x="2860603" y="1988862"/>
                  <a:pt x="2843662" y="1992498"/>
                </a:cubicBezTo>
                <a:cubicBezTo>
                  <a:pt x="2852423" y="1968542"/>
                  <a:pt x="2804535" y="1987804"/>
                  <a:pt x="2796128" y="1976403"/>
                </a:cubicBezTo>
                <a:cubicBezTo>
                  <a:pt x="2783487" y="1979614"/>
                  <a:pt x="2770278" y="1982573"/>
                  <a:pt x="2756784" y="1985116"/>
                </a:cubicBezTo>
                <a:lnTo>
                  <a:pt x="2748833" y="1986323"/>
                </a:lnTo>
                <a:cubicBezTo>
                  <a:pt x="2748775" y="1986256"/>
                  <a:pt x="2748719" y="1986188"/>
                  <a:pt x="2748661" y="1986122"/>
                </a:cubicBezTo>
                <a:cubicBezTo>
                  <a:pt x="2746906" y="1985902"/>
                  <a:pt x="2744280" y="1986117"/>
                  <a:pt x="2740251" y="1986946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680597" y="1984996"/>
                </a:lnTo>
                <a:cubicBezTo>
                  <a:pt x="2658416" y="1985461"/>
                  <a:pt x="2612251" y="1988312"/>
                  <a:pt x="2578178" y="1990531"/>
                </a:cubicBezTo>
                <a:cubicBezTo>
                  <a:pt x="2545413" y="1998704"/>
                  <a:pt x="2513846" y="1994934"/>
                  <a:pt x="2476147" y="1998305"/>
                </a:cubicBezTo>
                <a:cubicBezTo>
                  <a:pt x="2437134" y="2013637"/>
                  <a:pt x="2413847" y="1999542"/>
                  <a:pt x="2373568" y="2003219"/>
                </a:cubicBezTo>
                <a:cubicBezTo>
                  <a:pt x="2341422" y="2024631"/>
                  <a:pt x="2342856" y="1992997"/>
                  <a:pt x="2321399" y="1989467"/>
                </a:cubicBezTo>
                <a:lnTo>
                  <a:pt x="2315525" y="1989708"/>
                </a:lnTo>
                <a:lnTo>
                  <a:pt x="2300792" y="1994290"/>
                </a:lnTo>
                <a:lnTo>
                  <a:pt x="2295469" y="1996659"/>
                </a:lnTo>
                <a:cubicBezTo>
                  <a:pt x="2291722" y="1998049"/>
                  <a:pt x="2289127" y="1998665"/>
                  <a:pt x="2287219" y="1998750"/>
                </a:cubicBezTo>
                <a:lnTo>
                  <a:pt x="2286948" y="1998596"/>
                </a:lnTo>
                <a:lnTo>
                  <a:pt x="2243069" y="2015111"/>
                </a:lnTo>
                <a:cubicBezTo>
                  <a:pt x="2229030" y="2006206"/>
                  <a:pt x="2188966" y="2031217"/>
                  <a:pt x="2186609" y="2008263"/>
                </a:cubicBezTo>
                <a:cubicBezTo>
                  <a:pt x="2170936" y="2014251"/>
                  <a:pt x="2164097" y="2025782"/>
                  <a:pt x="2164831" y="2010143"/>
                </a:cubicBezTo>
                <a:cubicBezTo>
                  <a:pt x="2159536" y="2011705"/>
                  <a:pt x="2155830" y="2011340"/>
                  <a:pt x="2152836" y="2010048"/>
                </a:cubicBezTo>
                <a:lnTo>
                  <a:pt x="2117102" y="2023004"/>
                </a:lnTo>
                <a:lnTo>
                  <a:pt x="2111935" y="2023163"/>
                </a:lnTo>
                <a:lnTo>
                  <a:pt x="2089991" y="2034193"/>
                </a:lnTo>
                <a:lnTo>
                  <a:pt x="2058061" y="2047942"/>
                </a:lnTo>
                <a:lnTo>
                  <a:pt x="2055737" y="2047704"/>
                </a:lnTo>
                <a:lnTo>
                  <a:pt x="2042244" y="2055560"/>
                </a:lnTo>
                <a:cubicBezTo>
                  <a:pt x="2038090" y="2058656"/>
                  <a:pt x="1978623" y="2070285"/>
                  <a:pt x="1976224" y="2074257"/>
                </a:cubicBezTo>
                <a:cubicBezTo>
                  <a:pt x="1920172" y="2070662"/>
                  <a:pt x="1933546" y="2089824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402655" y="2224964"/>
                  <a:pt x="1409212" y="2231152"/>
                  <a:pt x="1398481" y="2237074"/>
                </a:cubicBezTo>
                <a:cubicBezTo>
                  <a:pt x="1398456" y="2237082"/>
                  <a:pt x="1398432" y="2237089"/>
                  <a:pt x="1398407" y="2237095"/>
                </a:cubicBezTo>
                <a:lnTo>
                  <a:pt x="1370962" y="2237474"/>
                </a:lnTo>
                <a:lnTo>
                  <a:pt x="1356367" y="2235089"/>
                </a:lnTo>
                <a:cubicBezTo>
                  <a:pt x="1346056" y="2233320"/>
                  <a:pt x="1335986" y="2231930"/>
                  <a:pt x="1324828" y="2231968"/>
                </a:cubicBezTo>
                <a:lnTo>
                  <a:pt x="1297744" y="2235849"/>
                </a:lnTo>
                <a:lnTo>
                  <a:pt x="1286236" y="2233135"/>
                </a:lnTo>
                <a:lnTo>
                  <a:pt x="1283504" y="2233797"/>
                </a:lnTo>
                <a:lnTo>
                  <a:pt x="1279765" y="2229639"/>
                </a:ln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64984" y="2224767"/>
                  <a:pt x="812914" y="2202752"/>
                </a:cubicBezTo>
                <a:cubicBezTo>
                  <a:pt x="809419" y="2205714"/>
                  <a:pt x="805091" y="2207855"/>
                  <a:pt x="800195" y="2209407"/>
                </a:cubicBezTo>
                <a:lnTo>
                  <a:pt x="784978" y="2212360"/>
                </a:lnTo>
                <a:lnTo>
                  <a:pt x="681987" y="2216757"/>
                </a:lnTo>
                <a:lnTo>
                  <a:pt x="669923" y="2211682"/>
                </a:lnTo>
                <a:cubicBezTo>
                  <a:pt x="675432" y="2197125"/>
                  <a:pt x="665394" y="2205767"/>
                  <a:pt x="648680" y="2206229"/>
                </a:cubicBezTo>
                <a:cubicBezTo>
                  <a:pt x="653511" y="2183723"/>
                  <a:pt x="607806" y="2194090"/>
                  <a:pt x="597225" y="2180999"/>
                </a:cubicBezTo>
                <a:cubicBezTo>
                  <a:pt x="584838" y="2181847"/>
                  <a:pt x="571827" y="2182333"/>
                  <a:pt x="558449" y="2182346"/>
                </a:cubicBezTo>
                <a:lnTo>
                  <a:pt x="550517" y="2182060"/>
                </a:lnTo>
                <a:lnTo>
                  <a:pt x="550309" y="2181825"/>
                </a:lnTo>
                <a:cubicBezTo>
                  <a:pt x="548471" y="2181269"/>
                  <a:pt x="545824" y="2180990"/>
                  <a:pt x="541836" y="2181063"/>
                </a:cubicBezTo>
                <a:lnTo>
                  <a:pt x="536057" y="2181537"/>
                </a:lnTo>
                <a:lnTo>
                  <a:pt x="520671" y="2180980"/>
                </a:lnTo>
                <a:lnTo>
                  <a:pt x="515024" y="2179258"/>
                </a:lnTo>
                <a:lnTo>
                  <a:pt x="512278" y="2176369"/>
                </a:lnTo>
                <a:lnTo>
                  <a:pt x="480419" y="2167807"/>
                </a:lnTo>
                <a:cubicBezTo>
                  <a:pt x="458012" y="2174781"/>
                  <a:pt x="449332" y="2162566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36093" y="2150634"/>
                  <a:pt x="209811" y="2132011"/>
                  <a:pt x="169207" y="2128100"/>
                </a:cubicBezTo>
                <a:lnTo>
                  <a:pt x="93149" y="2105324"/>
                </a:lnTo>
                <a:lnTo>
                  <a:pt x="88109" y="2106704"/>
                </a:lnTo>
                <a:cubicBezTo>
                  <a:pt x="84511" y="2107398"/>
                  <a:pt x="81960" y="2107528"/>
                  <a:pt x="80022" y="2107254"/>
                </a:cubicBezTo>
                <a:lnTo>
                  <a:pt x="79717" y="2107046"/>
                </a:lnTo>
                <a:lnTo>
                  <a:pt x="72352" y="2107991"/>
                </a:lnTo>
                <a:cubicBezTo>
                  <a:pt x="60160" y="2110089"/>
                  <a:pt x="48530" y="2112610"/>
                  <a:pt x="37645" y="2115401"/>
                </a:cubicBez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6A787-EBA1-42D1-BE21-BF3DDB36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/>
              <a:t>Action Needed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501A971-CEBD-4E4B-8529-3BB4F4100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0460" y="6189260"/>
            <a:ext cx="7831541" cy="668740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C65034-6FA1-41AB-B4CC-EC536858F2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408052"/>
              </p:ext>
            </p:extLst>
          </p:nvPr>
        </p:nvGraphicFramePr>
        <p:xfrm>
          <a:off x="1050925" y="1825625"/>
          <a:ext cx="9810750" cy="442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5072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AEBDDA-FD52-4A97-9A7D-E6FC26C78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retched steel tapes in different lengths">
            <a:extLst>
              <a:ext uri="{FF2B5EF4-FFF2-40B4-BE49-F238E27FC236}">
                <a16:creationId xmlns:a16="http://schemas.microsoft.com/office/drawing/2014/main" id="{1D6F00FD-1037-4B5F-9800-FB345C5388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80" r="1" b="1"/>
          <a:stretch/>
        </p:blipFill>
        <p:spPr>
          <a:xfrm>
            <a:off x="-1" y="10"/>
            <a:ext cx="12201525" cy="6857989"/>
          </a:xfrm>
          <a:prstGeom prst="rect">
            <a:avLst/>
          </a:pr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9D09E0E-987C-4246-9B74-6910B801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-27912"/>
            <a:ext cx="11160425" cy="2171208"/>
          </a:xfrm>
          <a:custGeom>
            <a:avLst/>
            <a:gdLst>
              <a:gd name="connsiteX0" fmla="*/ 0 w 11160425"/>
              <a:gd name="connsiteY0" fmla="*/ 0 h 2171208"/>
              <a:gd name="connsiteX1" fmla="*/ 11160425 w 11160425"/>
              <a:gd name="connsiteY1" fmla="*/ 0 h 2171208"/>
              <a:gd name="connsiteX2" fmla="*/ 11159734 w 11160425"/>
              <a:gd name="connsiteY2" fmla="*/ 479 h 2171208"/>
              <a:gd name="connsiteX3" fmla="*/ 11121828 w 11160425"/>
              <a:gd name="connsiteY3" fmla="*/ 34789 h 2171208"/>
              <a:gd name="connsiteX4" fmla="*/ 11017543 w 11160425"/>
              <a:gd name="connsiteY4" fmla="*/ 66582 h 2171208"/>
              <a:gd name="connsiteX5" fmla="*/ 10922865 w 11160425"/>
              <a:gd name="connsiteY5" fmla="*/ 74271 h 2171208"/>
              <a:gd name="connsiteX6" fmla="*/ 10870004 w 11160425"/>
              <a:gd name="connsiteY6" fmla="*/ 100959 h 2171208"/>
              <a:gd name="connsiteX7" fmla="*/ 10752266 w 11160425"/>
              <a:gd name="connsiteY7" fmla="*/ 138250 h 2171208"/>
              <a:gd name="connsiteX8" fmla="*/ 10673821 w 11160425"/>
              <a:gd name="connsiteY8" fmla="*/ 127209 h 2171208"/>
              <a:gd name="connsiteX9" fmla="*/ 10583628 w 11160425"/>
              <a:gd name="connsiteY9" fmla="*/ 190850 h 2171208"/>
              <a:gd name="connsiteX10" fmla="*/ 10455531 w 11160425"/>
              <a:gd name="connsiteY10" fmla="*/ 205196 h 2171208"/>
              <a:gd name="connsiteX11" fmla="*/ 10372214 w 11160425"/>
              <a:gd name="connsiteY11" fmla="*/ 226573 h 2171208"/>
              <a:gd name="connsiteX12" fmla="*/ 10185130 w 11160425"/>
              <a:gd name="connsiteY12" fmla="*/ 277903 h 2171208"/>
              <a:gd name="connsiteX13" fmla="*/ 10006577 w 11160425"/>
              <a:gd name="connsiteY13" fmla="*/ 328627 h 2171208"/>
              <a:gd name="connsiteX14" fmla="*/ 9908235 w 11160425"/>
              <a:gd name="connsiteY14" fmla="*/ 356638 h 2171208"/>
              <a:gd name="connsiteX15" fmla="*/ 9749477 w 11160425"/>
              <a:gd name="connsiteY15" fmla="*/ 412155 h 2171208"/>
              <a:gd name="connsiteX16" fmla="*/ 9703003 w 11160425"/>
              <a:gd name="connsiteY16" fmla="*/ 421886 h 2171208"/>
              <a:gd name="connsiteX17" fmla="*/ 9675483 w 11160425"/>
              <a:gd name="connsiteY17" fmla="*/ 429342 h 2171208"/>
              <a:gd name="connsiteX18" fmla="*/ 9620036 w 11160425"/>
              <a:gd name="connsiteY18" fmla="*/ 464774 h 2171208"/>
              <a:gd name="connsiteX19" fmla="*/ 9452920 w 11160425"/>
              <a:gd name="connsiteY19" fmla="*/ 513588 h 2171208"/>
              <a:gd name="connsiteX20" fmla="*/ 9339758 w 11160425"/>
              <a:gd name="connsiteY20" fmla="*/ 538315 h 2171208"/>
              <a:gd name="connsiteX21" fmla="*/ 9162197 w 11160425"/>
              <a:gd name="connsiteY21" fmla="*/ 584298 h 2171208"/>
              <a:gd name="connsiteX22" fmla="*/ 9041656 w 11160425"/>
              <a:gd name="connsiteY22" fmla="*/ 615184 h 2171208"/>
              <a:gd name="connsiteX23" fmla="*/ 8933630 w 11160425"/>
              <a:gd name="connsiteY23" fmla="*/ 658151 h 2171208"/>
              <a:gd name="connsiteX24" fmla="*/ 8890917 w 11160425"/>
              <a:gd name="connsiteY24" fmla="*/ 695005 h 2171208"/>
              <a:gd name="connsiteX25" fmla="*/ 8805835 w 11160425"/>
              <a:gd name="connsiteY25" fmla="*/ 775028 h 2171208"/>
              <a:gd name="connsiteX26" fmla="*/ 8796649 w 11160425"/>
              <a:gd name="connsiteY26" fmla="*/ 786216 h 2171208"/>
              <a:gd name="connsiteX27" fmla="*/ 8788653 w 11160425"/>
              <a:gd name="connsiteY27" fmla="*/ 782398 h 2171208"/>
              <a:gd name="connsiteX28" fmla="*/ 8769129 w 11160425"/>
              <a:gd name="connsiteY28" fmla="*/ 791648 h 2171208"/>
              <a:gd name="connsiteX29" fmla="*/ 8724049 w 11160425"/>
              <a:gd name="connsiteY29" fmla="*/ 780662 h 2171208"/>
              <a:gd name="connsiteX30" fmla="*/ 8687087 w 11160425"/>
              <a:gd name="connsiteY30" fmla="*/ 809641 h 2171208"/>
              <a:gd name="connsiteX31" fmla="*/ 8668059 w 11160425"/>
              <a:gd name="connsiteY31" fmla="*/ 830123 h 2171208"/>
              <a:gd name="connsiteX32" fmla="*/ 8646808 w 11160425"/>
              <a:gd name="connsiteY32" fmla="*/ 834415 h 2171208"/>
              <a:gd name="connsiteX33" fmla="*/ 8634346 w 11160425"/>
              <a:gd name="connsiteY33" fmla="*/ 848454 h 2171208"/>
              <a:gd name="connsiteX34" fmla="*/ 8612455 w 11160425"/>
              <a:gd name="connsiteY34" fmla="*/ 848442 h 2171208"/>
              <a:gd name="connsiteX35" fmla="*/ 8527938 w 11160425"/>
              <a:gd name="connsiteY35" fmla="*/ 879567 h 2171208"/>
              <a:gd name="connsiteX36" fmla="*/ 8511302 w 11160425"/>
              <a:gd name="connsiteY36" fmla="*/ 884414 h 2171208"/>
              <a:gd name="connsiteX37" fmla="*/ 8503670 w 11160425"/>
              <a:gd name="connsiteY37" fmla="*/ 893442 h 2171208"/>
              <a:gd name="connsiteX38" fmla="*/ 8480127 w 11160425"/>
              <a:gd name="connsiteY38" fmla="*/ 903942 h 2171208"/>
              <a:gd name="connsiteX39" fmla="*/ 8471039 w 11160425"/>
              <a:gd name="connsiteY39" fmla="*/ 901136 h 2171208"/>
              <a:gd name="connsiteX40" fmla="*/ 8470408 w 11160425"/>
              <a:gd name="connsiteY40" fmla="*/ 905572 h 2171208"/>
              <a:gd name="connsiteX41" fmla="*/ 8438518 w 11160425"/>
              <a:gd name="connsiteY41" fmla="*/ 923274 h 2171208"/>
              <a:gd name="connsiteX42" fmla="*/ 8369793 w 11160425"/>
              <a:gd name="connsiteY42" fmla="*/ 961709 h 2171208"/>
              <a:gd name="connsiteX43" fmla="*/ 8352510 w 11160425"/>
              <a:gd name="connsiteY43" fmla="*/ 971108 h 2171208"/>
              <a:gd name="connsiteX44" fmla="*/ 8336092 w 11160425"/>
              <a:gd name="connsiteY44" fmla="*/ 972364 h 2171208"/>
              <a:gd name="connsiteX45" fmla="*/ 8248439 w 11160425"/>
              <a:gd name="connsiteY45" fmla="*/ 994273 h 2171208"/>
              <a:gd name="connsiteX46" fmla="*/ 8226654 w 11160425"/>
              <a:gd name="connsiteY46" fmla="*/ 995152 h 2171208"/>
              <a:gd name="connsiteX47" fmla="*/ 8216356 w 11160425"/>
              <a:gd name="connsiteY47" fmla="*/ 990246 h 2171208"/>
              <a:gd name="connsiteX48" fmla="*/ 8184675 w 11160425"/>
              <a:gd name="connsiteY48" fmla="*/ 1009213 h 2171208"/>
              <a:gd name="connsiteX49" fmla="*/ 8133494 w 11160425"/>
              <a:gd name="connsiteY49" fmla="*/ 1027796 h 2171208"/>
              <a:gd name="connsiteX50" fmla="*/ 8109620 w 11160425"/>
              <a:gd name="connsiteY50" fmla="*/ 1038733 h 2171208"/>
              <a:gd name="connsiteX51" fmla="*/ 8088480 w 11160425"/>
              <a:gd name="connsiteY51" fmla="*/ 1038849 h 2171208"/>
              <a:gd name="connsiteX52" fmla="*/ 7972563 w 11160425"/>
              <a:gd name="connsiteY52" fmla="*/ 1059837 h 2171208"/>
              <a:gd name="connsiteX53" fmla="*/ 7944674 w 11160425"/>
              <a:gd name="connsiteY53" fmla="*/ 1058940 h 2171208"/>
              <a:gd name="connsiteX54" fmla="*/ 7929511 w 11160425"/>
              <a:gd name="connsiteY54" fmla="*/ 1049490 h 2171208"/>
              <a:gd name="connsiteX55" fmla="*/ 7920539 w 11160425"/>
              <a:gd name="connsiteY55" fmla="*/ 1055586 h 2171208"/>
              <a:gd name="connsiteX56" fmla="*/ 7850641 w 11160425"/>
              <a:gd name="connsiteY56" fmla="*/ 1069274 h 2171208"/>
              <a:gd name="connsiteX57" fmla="*/ 7805277 w 11160425"/>
              <a:gd name="connsiteY57" fmla="*/ 1079284 h 2171208"/>
              <a:gd name="connsiteX58" fmla="*/ 7721021 w 11160425"/>
              <a:gd name="connsiteY58" fmla="*/ 1107343 h 2171208"/>
              <a:gd name="connsiteX59" fmla="*/ 7670271 w 11160425"/>
              <a:gd name="connsiteY59" fmla="*/ 1118487 h 2171208"/>
              <a:gd name="connsiteX60" fmla="*/ 7639863 w 11160425"/>
              <a:gd name="connsiteY60" fmla="*/ 1124977 h 2171208"/>
              <a:gd name="connsiteX61" fmla="*/ 7562935 w 11160425"/>
              <a:gd name="connsiteY61" fmla="*/ 1155344 h 2171208"/>
              <a:gd name="connsiteX62" fmla="*/ 7445235 w 11160425"/>
              <a:gd name="connsiteY62" fmla="*/ 1237666 h 2171208"/>
              <a:gd name="connsiteX63" fmla="*/ 7406141 w 11160425"/>
              <a:gd name="connsiteY63" fmla="*/ 1253580 h 2171208"/>
              <a:gd name="connsiteX64" fmla="*/ 7398282 w 11160425"/>
              <a:gd name="connsiteY64" fmla="*/ 1251610 h 2171208"/>
              <a:gd name="connsiteX65" fmla="*/ 7352783 w 11160425"/>
              <a:gd name="connsiteY65" fmla="*/ 1290294 h 2171208"/>
              <a:gd name="connsiteX66" fmla="*/ 7268660 w 11160425"/>
              <a:gd name="connsiteY66" fmla="*/ 1313047 h 2171208"/>
              <a:gd name="connsiteX67" fmla="*/ 7202350 w 11160425"/>
              <a:gd name="connsiteY67" fmla="*/ 1324792 h 2171208"/>
              <a:gd name="connsiteX68" fmla="*/ 7166396 w 11160425"/>
              <a:gd name="connsiteY68" fmla="*/ 1333719 h 2171208"/>
              <a:gd name="connsiteX69" fmla="*/ 7138872 w 11160425"/>
              <a:gd name="connsiteY69" fmla="*/ 1337619 h 2171208"/>
              <a:gd name="connsiteX70" fmla="*/ 7076136 w 11160425"/>
              <a:gd name="connsiteY70" fmla="*/ 1361516 h 2171208"/>
              <a:gd name="connsiteX71" fmla="*/ 6975206 w 11160425"/>
              <a:gd name="connsiteY71" fmla="*/ 1406971 h 2171208"/>
              <a:gd name="connsiteX72" fmla="*/ 6953100 w 11160425"/>
              <a:gd name="connsiteY72" fmla="*/ 1415319 h 2171208"/>
              <a:gd name="connsiteX73" fmla="*/ 6931644 w 11160425"/>
              <a:gd name="connsiteY73" fmla="*/ 1417217 h 2171208"/>
              <a:gd name="connsiteX74" fmla="*/ 6924527 w 11160425"/>
              <a:gd name="connsiteY74" fmla="*/ 1413058 h 2171208"/>
              <a:gd name="connsiteX75" fmla="*/ 6911975 w 11160425"/>
              <a:gd name="connsiteY75" fmla="*/ 1416802 h 2171208"/>
              <a:gd name="connsiteX76" fmla="*/ 6908122 w 11160425"/>
              <a:gd name="connsiteY76" fmla="*/ 1416695 h 2171208"/>
              <a:gd name="connsiteX77" fmla="*/ 6886549 w 11160425"/>
              <a:gd name="connsiteY77" fmla="*/ 1417185 h 2171208"/>
              <a:gd name="connsiteX78" fmla="*/ 6853233 w 11160425"/>
              <a:gd name="connsiteY78" fmla="*/ 1445633 h 2171208"/>
              <a:gd name="connsiteX79" fmla="*/ 6801763 w 11160425"/>
              <a:gd name="connsiteY79" fmla="*/ 1458092 h 2171208"/>
              <a:gd name="connsiteX80" fmla="*/ 6573324 w 11160425"/>
              <a:gd name="connsiteY80" fmla="*/ 1508615 h 2171208"/>
              <a:gd name="connsiteX81" fmla="*/ 6512587 w 11160425"/>
              <a:gd name="connsiteY81" fmla="*/ 1580769 h 2171208"/>
              <a:gd name="connsiteX82" fmla="*/ 6412227 w 11160425"/>
              <a:gd name="connsiteY82" fmla="*/ 1635850 h 2171208"/>
              <a:gd name="connsiteX83" fmla="*/ 6271766 w 11160425"/>
              <a:gd name="connsiteY83" fmla="*/ 1685125 h 2171208"/>
              <a:gd name="connsiteX84" fmla="*/ 6265986 w 11160425"/>
              <a:gd name="connsiteY84" fmla="*/ 1697342 h 2171208"/>
              <a:gd name="connsiteX85" fmla="*/ 6255634 w 11160425"/>
              <a:gd name="connsiteY85" fmla="*/ 1706889 h 2171208"/>
              <a:gd name="connsiteX86" fmla="*/ 6253215 w 11160425"/>
              <a:gd name="connsiteY86" fmla="*/ 1706796 h 2171208"/>
              <a:gd name="connsiteX87" fmla="*/ 6237762 w 11160425"/>
              <a:gd name="connsiteY87" fmla="*/ 1714142 h 2171208"/>
              <a:gd name="connsiteX88" fmla="*/ 6236677 w 11160425"/>
              <a:gd name="connsiteY88" fmla="*/ 1718276 h 2171208"/>
              <a:gd name="connsiteX89" fmla="*/ 6226797 w 11160425"/>
              <a:gd name="connsiteY89" fmla="*/ 1724108 h 2171208"/>
              <a:gd name="connsiteX90" fmla="*/ 6209271 w 11160425"/>
              <a:gd name="connsiteY90" fmla="*/ 1737729 h 2171208"/>
              <a:gd name="connsiteX91" fmla="*/ 6204173 w 11160425"/>
              <a:gd name="connsiteY91" fmla="*/ 1738278 h 2171208"/>
              <a:gd name="connsiteX92" fmla="*/ 6174905 w 11160425"/>
              <a:gd name="connsiteY92" fmla="*/ 1755709 h 2171208"/>
              <a:gd name="connsiteX93" fmla="*/ 6173639 w 11160425"/>
              <a:gd name="connsiteY93" fmla="*/ 1755000 h 2171208"/>
              <a:gd name="connsiteX94" fmla="*/ 6161616 w 11160425"/>
              <a:gd name="connsiteY94" fmla="*/ 1755765 h 2171208"/>
              <a:gd name="connsiteX95" fmla="*/ 6140607 w 11160425"/>
              <a:gd name="connsiteY95" fmla="*/ 1759396 h 2171208"/>
              <a:gd name="connsiteX96" fmla="*/ 6081475 w 11160425"/>
              <a:gd name="connsiteY96" fmla="*/ 1756019 h 2171208"/>
              <a:gd name="connsiteX97" fmla="*/ 6050866 w 11160425"/>
              <a:gd name="connsiteY97" fmla="*/ 1774087 h 2171208"/>
              <a:gd name="connsiteX98" fmla="*/ 6044220 w 11160425"/>
              <a:gd name="connsiteY98" fmla="*/ 1777214 h 2171208"/>
              <a:gd name="connsiteX99" fmla="*/ 6043887 w 11160425"/>
              <a:gd name="connsiteY99" fmla="*/ 1777065 h 2171208"/>
              <a:gd name="connsiteX100" fmla="*/ 6036477 w 11160425"/>
              <a:gd name="connsiteY100" fmla="*/ 1779944 h 2171208"/>
              <a:gd name="connsiteX101" fmla="*/ 6032103 w 11160425"/>
              <a:gd name="connsiteY101" fmla="*/ 1782912 h 2171208"/>
              <a:gd name="connsiteX102" fmla="*/ 5998476 w 11160425"/>
              <a:gd name="connsiteY102" fmla="*/ 1768243 h 2171208"/>
              <a:gd name="connsiteX103" fmla="*/ 5955839 w 11160425"/>
              <a:gd name="connsiteY103" fmla="*/ 1778447 h 2171208"/>
              <a:gd name="connsiteX104" fmla="*/ 5855319 w 11160425"/>
              <a:gd name="connsiteY104" fmla="*/ 1791242 h 2171208"/>
              <a:gd name="connsiteX105" fmla="*/ 5756488 w 11160425"/>
              <a:gd name="connsiteY105" fmla="*/ 1807118 h 2171208"/>
              <a:gd name="connsiteX106" fmla="*/ 5721040 w 11160425"/>
              <a:gd name="connsiteY106" fmla="*/ 1814422 h 2171208"/>
              <a:gd name="connsiteX107" fmla="*/ 5656374 w 11160425"/>
              <a:gd name="connsiteY107" fmla="*/ 1820581 h 2171208"/>
              <a:gd name="connsiteX108" fmla="*/ 5625840 w 11160425"/>
              <a:gd name="connsiteY108" fmla="*/ 1819147 h 2171208"/>
              <a:gd name="connsiteX109" fmla="*/ 5624659 w 11160425"/>
              <a:gd name="connsiteY109" fmla="*/ 1819815 h 2171208"/>
              <a:gd name="connsiteX110" fmla="*/ 5621418 w 11160425"/>
              <a:gd name="connsiteY110" fmla="*/ 1817320 h 2171208"/>
              <a:gd name="connsiteX111" fmla="*/ 5615750 w 11160425"/>
              <a:gd name="connsiteY111" fmla="*/ 1816954 h 2171208"/>
              <a:gd name="connsiteX112" fmla="*/ 5601275 w 11160425"/>
              <a:gd name="connsiteY112" fmla="*/ 1820626 h 2171208"/>
              <a:gd name="connsiteX113" fmla="*/ 5595999 w 11160425"/>
              <a:gd name="connsiteY113" fmla="*/ 1822776 h 2171208"/>
              <a:gd name="connsiteX114" fmla="*/ 5587925 w 11160425"/>
              <a:gd name="connsiteY114" fmla="*/ 1824284 h 2171208"/>
              <a:gd name="connsiteX115" fmla="*/ 5587672 w 11160425"/>
              <a:gd name="connsiteY115" fmla="*/ 1824077 h 2171208"/>
              <a:gd name="connsiteX116" fmla="*/ 5580212 w 11160425"/>
              <a:gd name="connsiteY116" fmla="*/ 1825969 h 2171208"/>
              <a:gd name="connsiteX117" fmla="*/ 5544380 w 11160425"/>
              <a:gd name="connsiteY117" fmla="*/ 1838327 h 2171208"/>
              <a:gd name="connsiteX118" fmla="*/ 5490474 w 11160425"/>
              <a:gd name="connsiteY118" fmla="*/ 1824216 h 2171208"/>
              <a:gd name="connsiteX119" fmla="*/ 5469389 w 11160425"/>
              <a:gd name="connsiteY119" fmla="*/ 1823995 h 2171208"/>
              <a:gd name="connsiteX120" fmla="*/ 5457847 w 11160425"/>
              <a:gd name="connsiteY120" fmla="*/ 1822568 h 2171208"/>
              <a:gd name="connsiteX121" fmla="*/ 5456946 w 11160425"/>
              <a:gd name="connsiteY121" fmla="*/ 1821634 h 2171208"/>
              <a:gd name="connsiteX122" fmla="*/ 5422623 w 11160425"/>
              <a:gd name="connsiteY122" fmla="*/ 1833603 h 2171208"/>
              <a:gd name="connsiteX123" fmla="*/ 5417641 w 11160425"/>
              <a:gd name="connsiteY123" fmla="*/ 1833220 h 2171208"/>
              <a:gd name="connsiteX124" fmla="*/ 5395812 w 11160425"/>
              <a:gd name="connsiteY124" fmla="*/ 1843547 h 2171208"/>
              <a:gd name="connsiteX125" fmla="*/ 5384245 w 11160425"/>
              <a:gd name="connsiteY125" fmla="*/ 1847534 h 2171208"/>
              <a:gd name="connsiteX126" fmla="*/ 5381575 w 11160425"/>
              <a:gd name="connsiteY126" fmla="*/ 1851439 h 2171208"/>
              <a:gd name="connsiteX127" fmla="*/ 5364196 w 11160425"/>
              <a:gd name="connsiteY127" fmla="*/ 1855916 h 2171208"/>
              <a:gd name="connsiteX128" fmla="*/ 5361974 w 11160425"/>
              <a:gd name="connsiteY128" fmla="*/ 1855383 h 2171208"/>
              <a:gd name="connsiteX129" fmla="*/ 5348482 w 11160425"/>
              <a:gd name="connsiteY129" fmla="*/ 1862972 h 2171208"/>
              <a:gd name="connsiteX130" fmla="*/ 5338191 w 11160425"/>
              <a:gd name="connsiteY130" fmla="*/ 1874042 h 2171208"/>
              <a:gd name="connsiteX131" fmla="*/ 5187216 w 11160425"/>
              <a:gd name="connsiteY131" fmla="*/ 1897374 h 2171208"/>
              <a:gd name="connsiteX132" fmla="*/ 4979418 w 11160425"/>
              <a:gd name="connsiteY132" fmla="*/ 1970081 h 2171208"/>
              <a:gd name="connsiteX133" fmla="*/ 4888296 w 11160425"/>
              <a:gd name="connsiteY133" fmla="*/ 1967318 h 2171208"/>
              <a:gd name="connsiteX134" fmla="*/ 4752077 w 11160425"/>
              <a:gd name="connsiteY134" fmla="*/ 2002868 h 2171208"/>
              <a:gd name="connsiteX135" fmla="*/ 4698992 w 11160425"/>
              <a:gd name="connsiteY135" fmla="*/ 2005865 h 2171208"/>
              <a:gd name="connsiteX136" fmla="*/ 4656477 w 11160425"/>
              <a:gd name="connsiteY136" fmla="*/ 2028026 h 2171208"/>
              <a:gd name="connsiteX137" fmla="*/ 4636122 w 11160425"/>
              <a:gd name="connsiteY137" fmla="*/ 2024588 h 2171208"/>
              <a:gd name="connsiteX138" fmla="*/ 4632564 w 11160425"/>
              <a:gd name="connsiteY138" fmla="*/ 2023781 h 2171208"/>
              <a:gd name="connsiteX139" fmla="*/ 4619336 w 11160425"/>
              <a:gd name="connsiteY139" fmla="*/ 2025213 h 2171208"/>
              <a:gd name="connsiteX140" fmla="*/ 4614352 w 11160425"/>
              <a:gd name="connsiteY140" fmla="*/ 2019789 h 2171208"/>
              <a:gd name="connsiteX141" fmla="*/ 4569544 w 11160425"/>
              <a:gd name="connsiteY141" fmla="*/ 2022030 h 2171208"/>
              <a:gd name="connsiteX142" fmla="*/ 4484150 w 11160425"/>
              <a:gd name="connsiteY142" fmla="*/ 2036534 h 2171208"/>
              <a:gd name="connsiteX143" fmla="*/ 4470992 w 11160425"/>
              <a:gd name="connsiteY143" fmla="*/ 2042470 h 2171208"/>
              <a:gd name="connsiteX144" fmla="*/ 4383921 w 11160425"/>
              <a:gd name="connsiteY144" fmla="*/ 2051948 h 2171208"/>
              <a:gd name="connsiteX145" fmla="*/ 4324401 w 11160425"/>
              <a:gd name="connsiteY145" fmla="*/ 2062236 h 2171208"/>
              <a:gd name="connsiteX146" fmla="*/ 4311690 w 11160425"/>
              <a:gd name="connsiteY146" fmla="*/ 2068007 h 2171208"/>
              <a:gd name="connsiteX147" fmla="*/ 4296855 w 11160425"/>
              <a:gd name="connsiteY147" fmla="*/ 2063078 h 2171208"/>
              <a:gd name="connsiteX148" fmla="*/ 4292443 w 11160425"/>
              <a:gd name="connsiteY148" fmla="*/ 2058242 h 2171208"/>
              <a:gd name="connsiteX149" fmla="*/ 4245098 w 11160425"/>
              <a:gd name="connsiteY149" fmla="*/ 2067844 h 2171208"/>
              <a:gd name="connsiteX150" fmla="*/ 4239373 w 11160425"/>
              <a:gd name="connsiteY150" fmla="*/ 2068113 h 2171208"/>
              <a:gd name="connsiteX151" fmla="*/ 4199908 w 11160425"/>
              <a:gd name="connsiteY151" fmla="*/ 2066755 h 2171208"/>
              <a:gd name="connsiteX152" fmla="*/ 4141208 w 11160425"/>
              <a:gd name="connsiteY152" fmla="*/ 2059740 h 2171208"/>
              <a:gd name="connsiteX153" fmla="*/ 4080292 w 11160425"/>
              <a:gd name="connsiteY153" fmla="*/ 2043471 h 2171208"/>
              <a:gd name="connsiteX154" fmla="*/ 4045124 w 11160425"/>
              <a:gd name="connsiteY154" fmla="*/ 2036865 h 2171208"/>
              <a:gd name="connsiteX155" fmla="*/ 4020658 w 11160425"/>
              <a:gd name="connsiteY155" fmla="*/ 2029269 h 2171208"/>
              <a:gd name="connsiteX156" fmla="*/ 3952339 w 11160425"/>
              <a:gd name="connsiteY156" fmla="*/ 2024942 h 2171208"/>
              <a:gd name="connsiteX157" fmla="*/ 3836569 w 11160425"/>
              <a:gd name="connsiteY157" fmla="*/ 2024044 h 2171208"/>
              <a:gd name="connsiteX158" fmla="*/ 3794437 w 11160425"/>
              <a:gd name="connsiteY158" fmla="*/ 2015549 h 2171208"/>
              <a:gd name="connsiteX159" fmla="*/ 3792431 w 11160425"/>
              <a:gd name="connsiteY159" fmla="*/ 2009111 h 2171208"/>
              <a:gd name="connsiteX160" fmla="*/ 3779628 w 11160425"/>
              <a:gd name="connsiteY160" fmla="*/ 2007348 h 2171208"/>
              <a:gd name="connsiteX161" fmla="*/ 3776751 w 11160425"/>
              <a:gd name="connsiteY161" fmla="*/ 2005720 h 2171208"/>
              <a:gd name="connsiteX162" fmla="*/ 3759716 w 11160425"/>
              <a:gd name="connsiteY162" fmla="*/ 1997546 h 2171208"/>
              <a:gd name="connsiteX163" fmla="*/ 3710266 w 11160425"/>
              <a:gd name="connsiteY163" fmla="*/ 2008882 h 2171208"/>
              <a:gd name="connsiteX164" fmla="*/ 3601196 w 11160425"/>
              <a:gd name="connsiteY164" fmla="*/ 2003685 h 2171208"/>
              <a:gd name="connsiteX165" fmla="*/ 3446105 w 11160425"/>
              <a:gd name="connsiteY165" fmla="*/ 1989400 h 2171208"/>
              <a:gd name="connsiteX166" fmla="*/ 3324453 w 11160425"/>
              <a:gd name="connsiteY166" fmla="*/ 1985620 h 2171208"/>
              <a:gd name="connsiteX167" fmla="*/ 3170596 w 11160425"/>
              <a:gd name="connsiteY167" fmla="*/ 1997703 h 2171208"/>
              <a:gd name="connsiteX168" fmla="*/ 3062011 w 11160425"/>
              <a:gd name="connsiteY168" fmla="*/ 1984354 h 2171208"/>
              <a:gd name="connsiteX169" fmla="*/ 3047345 w 11160425"/>
              <a:gd name="connsiteY169" fmla="*/ 1992622 h 2171208"/>
              <a:gd name="connsiteX170" fmla="*/ 3031387 w 11160425"/>
              <a:gd name="connsiteY170" fmla="*/ 1996757 h 2171208"/>
              <a:gd name="connsiteX171" fmla="*/ 3029603 w 11160425"/>
              <a:gd name="connsiteY171" fmla="*/ 1995713 h 2171208"/>
              <a:gd name="connsiteX172" fmla="*/ 3011556 w 11160425"/>
              <a:gd name="connsiteY172" fmla="*/ 1995912 h 2171208"/>
              <a:gd name="connsiteX173" fmla="*/ 2994774 w 11160425"/>
              <a:gd name="connsiteY173" fmla="*/ 2000163 h 2171208"/>
              <a:gd name="connsiteX174" fmla="*/ 2928374 w 11160425"/>
              <a:gd name="connsiteY174" fmla="*/ 2006826 h 2171208"/>
              <a:gd name="connsiteX175" fmla="*/ 2927990 w 11160425"/>
              <a:gd name="connsiteY175" fmla="*/ 2005707 h 2171208"/>
              <a:gd name="connsiteX176" fmla="*/ 2918085 w 11160425"/>
              <a:gd name="connsiteY176" fmla="*/ 2001577 h 2171208"/>
              <a:gd name="connsiteX177" fmla="*/ 2898861 w 11160425"/>
              <a:gd name="connsiteY177" fmla="*/ 1996344 h 2171208"/>
              <a:gd name="connsiteX178" fmla="*/ 2856119 w 11160425"/>
              <a:gd name="connsiteY178" fmla="*/ 1969853 h 2171208"/>
              <a:gd name="connsiteX179" fmla="*/ 2817431 w 11160425"/>
              <a:gd name="connsiteY179" fmla="*/ 1973286 h 2171208"/>
              <a:gd name="connsiteX180" fmla="*/ 2809697 w 11160425"/>
              <a:gd name="connsiteY180" fmla="*/ 1973343 h 2171208"/>
              <a:gd name="connsiteX181" fmla="*/ 2809564 w 11160425"/>
              <a:gd name="connsiteY181" fmla="*/ 1973082 h 2171208"/>
              <a:gd name="connsiteX182" fmla="*/ 2801449 w 11160425"/>
              <a:gd name="connsiteY182" fmla="*/ 1972620 h 2171208"/>
              <a:gd name="connsiteX183" fmla="*/ 2780592 w 11160425"/>
              <a:gd name="connsiteY183" fmla="*/ 1973556 h 2171208"/>
              <a:gd name="connsiteX184" fmla="*/ 2775569 w 11160425"/>
              <a:gd name="connsiteY184" fmla="*/ 1971853 h 2171208"/>
              <a:gd name="connsiteX185" fmla="*/ 2745068 w 11160425"/>
              <a:gd name="connsiteY185" fmla="*/ 1960376 h 2171208"/>
              <a:gd name="connsiteX186" fmla="*/ 2646933 w 11160425"/>
              <a:gd name="connsiteY186" fmla="*/ 1949578 h 2171208"/>
              <a:gd name="connsiteX187" fmla="*/ 2548831 w 11160425"/>
              <a:gd name="connsiteY187" fmla="*/ 1941424 h 2171208"/>
              <a:gd name="connsiteX188" fmla="*/ 2450638 w 11160425"/>
              <a:gd name="connsiteY188" fmla="*/ 1929883 h 2171208"/>
              <a:gd name="connsiteX189" fmla="*/ 2403143 w 11160425"/>
              <a:gd name="connsiteY189" fmla="*/ 1905311 h 2171208"/>
              <a:gd name="connsiteX190" fmla="*/ 2397526 w 11160425"/>
              <a:gd name="connsiteY190" fmla="*/ 1904604 h 2171208"/>
              <a:gd name="connsiteX191" fmla="*/ 2382841 w 11160425"/>
              <a:gd name="connsiteY191" fmla="*/ 1907407 h 2171208"/>
              <a:gd name="connsiteX192" fmla="*/ 2377427 w 11160425"/>
              <a:gd name="connsiteY192" fmla="*/ 1909241 h 2171208"/>
              <a:gd name="connsiteX193" fmla="*/ 2369275 w 11160425"/>
              <a:gd name="connsiteY193" fmla="*/ 1910264 h 2171208"/>
              <a:gd name="connsiteX194" fmla="*/ 2369039 w 11160425"/>
              <a:gd name="connsiteY194" fmla="*/ 1910041 h 2171208"/>
              <a:gd name="connsiteX195" fmla="*/ 2324870 w 11160425"/>
              <a:gd name="connsiteY195" fmla="*/ 1921693 h 2171208"/>
              <a:gd name="connsiteX196" fmla="*/ 2272261 w 11160425"/>
              <a:gd name="connsiteY196" fmla="*/ 1904348 h 2171208"/>
              <a:gd name="connsiteX197" fmla="*/ 2251287 w 11160425"/>
              <a:gd name="connsiteY197" fmla="*/ 1902861 h 2171208"/>
              <a:gd name="connsiteX198" fmla="*/ 2239904 w 11160425"/>
              <a:gd name="connsiteY198" fmla="*/ 1900741 h 2171208"/>
              <a:gd name="connsiteX199" fmla="*/ 2204009 w 11160425"/>
              <a:gd name="connsiteY199" fmla="*/ 1909662 h 2171208"/>
              <a:gd name="connsiteX200" fmla="*/ 2199075 w 11160425"/>
              <a:gd name="connsiteY200" fmla="*/ 1908979 h 2171208"/>
              <a:gd name="connsiteX201" fmla="*/ 2176570 w 11160425"/>
              <a:gd name="connsiteY201" fmla="*/ 1917995 h 2171208"/>
              <a:gd name="connsiteX202" fmla="*/ 2144169 w 11160425"/>
              <a:gd name="connsiteY202" fmla="*/ 1928467 h 2171208"/>
              <a:gd name="connsiteX203" fmla="*/ 2141995 w 11160425"/>
              <a:gd name="connsiteY203" fmla="*/ 1927802 h 2171208"/>
              <a:gd name="connsiteX204" fmla="*/ 2127994 w 11160425"/>
              <a:gd name="connsiteY204" fmla="*/ 1934580 h 2171208"/>
              <a:gd name="connsiteX205" fmla="*/ 2062463 w 11160425"/>
              <a:gd name="connsiteY205" fmla="*/ 1945032 h 2171208"/>
              <a:gd name="connsiteX206" fmla="*/ 1964865 w 11160425"/>
              <a:gd name="connsiteY206" fmla="*/ 1959303 h 2171208"/>
              <a:gd name="connsiteX207" fmla="*/ 1848421 w 11160425"/>
              <a:gd name="connsiteY207" fmla="*/ 1967726 h 2171208"/>
              <a:gd name="connsiteX208" fmla="*/ 1726299 w 11160425"/>
              <a:gd name="connsiteY208" fmla="*/ 2001504 h 2171208"/>
              <a:gd name="connsiteX209" fmla="*/ 1523750 w 11160425"/>
              <a:gd name="connsiteY209" fmla="*/ 2038677 h 2171208"/>
              <a:gd name="connsiteX210" fmla="*/ 1470679 w 11160425"/>
              <a:gd name="connsiteY210" fmla="*/ 2038487 h 2171208"/>
              <a:gd name="connsiteX211" fmla="*/ 1426690 w 11160425"/>
              <a:gd name="connsiteY211" fmla="*/ 2058097 h 2171208"/>
              <a:gd name="connsiteX212" fmla="*/ 1406683 w 11160425"/>
              <a:gd name="connsiteY212" fmla="*/ 2053438 h 2171208"/>
              <a:gd name="connsiteX213" fmla="*/ 1364803 w 11160425"/>
              <a:gd name="connsiteY213" fmla="*/ 2044063 h 2171208"/>
              <a:gd name="connsiteX214" fmla="*/ 1340592 w 11160425"/>
              <a:gd name="connsiteY214" fmla="*/ 2046883 h 2171208"/>
              <a:gd name="connsiteX215" fmla="*/ 1226584 w 11160425"/>
              <a:gd name="connsiteY215" fmla="*/ 2066865 h 2171208"/>
              <a:gd name="connsiteX216" fmla="*/ 1157776 w 11160425"/>
              <a:gd name="connsiteY216" fmla="*/ 2075069 h 2171208"/>
              <a:gd name="connsiteX217" fmla="*/ 1130703 w 11160425"/>
              <a:gd name="connsiteY217" fmla="*/ 2072292 h 2171208"/>
              <a:gd name="connsiteX218" fmla="*/ 1093525 w 11160425"/>
              <a:gd name="connsiteY218" fmla="*/ 2072377 h 2171208"/>
              <a:gd name="connsiteX219" fmla="*/ 1027186 w 11160425"/>
              <a:gd name="connsiteY219" fmla="*/ 2067964 h 2171208"/>
              <a:gd name="connsiteX220" fmla="*/ 939318 w 11160425"/>
              <a:gd name="connsiteY220" fmla="*/ 2069968 h 2171208"/>
              <a:gd name="connsiteX221" fmla="*/ 911087 w 11160425"/>
              <a:gd name="connsiteY221" fmla="*/ 2082975 h 2171208"/>
              <a:gd name="connsiteX222" fmla="*/ 850358 w 11160425"/>
              <a:gd name="connsiteY222" fmla="*/ 2092811 h 2171208"/>
              <a:gd name="connsiteX223" fmla="*/ 784309 w 11160425"/>
              <a:gd name="connsiteY223" fmla="*/ 2098913 h 2171208"/>
              <a:gd name="connsiteX224" fmla="*/ 656060 w 11160425"/>
              <a:gd name="connsiteY224" fmla="*/ 2161683 h 2171208"/>
              <a:gd name="connsiteX225" fmla="*/ 567060 w 11160425"/>
              <a:gd name="connsiteY225" fmla="*/ 2160730 h 2171208"/>
              <a:gd name="connsiteX226" fmla="*/ 515269 w 11160425"/>
              <a:gd name="connsiteY226" fmla="*/ 2159436 h 2171208"/>
              <a:gd name="connsiteX227" fmla="*/ 474542 w 11160425"/>
              <a:gd name="connsiteY227" fmla="*/ 2146436 h 2171208"/>
              <a:gd name="connsiteX228" fmla="*/ 432035 w 11160425"/>
              <a:gd name="connsiteY228" fmla="*/ 2150124 h 2171208"/>
              <a:gd name="connsiteX229" fmla="*/ 378455 w 11160425"/>
              <a:gd name="connsiteY229" fmla="*/ 2165441 h 2171208"/>
              <a:gd name="connsiteX230" fmla="*/ 307909 w 11160425"/>
              <a:gd name="connsiteY230" fmla="*/ 2162055 h 2171208"/>
              <a:gd name="connsiteX231" fmla="*/ 231590 w 11160425"/>
              <a:gd name="connsiteY231" fmla="*/ 2164122 h 2171208"/>
              <a:gd name="connsiteX232" fmla="*/ 157866 w 11160425"/>
              <a:gd name="connsiteY232" fmla="*/ 2165402 h 2171208"/>
              <a:gd name="connsiteX233" fmla="*/ 47102 w 11160425"/>
              <a:gd name="connsiteY233" fmla="*/ 2163358 h 2171208"/>
              <a:gd name="connsiteX234" fmla="*/ 11656 w 11160425"/>
              <a:gd name="connsiteY234" fmla="*/ 2160770 h 2171208"/>
              <a:gd name="connsiteX235" fmla="*/ 0 w 11160425"/>
              <a:gd name="connsiteY235" fmla="*/ 2148979 h 217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160425" h="2171208">
                <a:moveTo>
                  <a:pt x="0" y="0"/>
                </a:moveTo>
                <a:lnTo>
                  <a:pt x="11160425" y="0"/>
                </a:lnTo>
                <a:lnTo>
                  <a:pt x="11159734" y="479"/>
                </a:lnTo>
                <a:cubicBezTo>
                  <a:pt x="11148609" y="13215"/>
                  <a:pt x="11145526" y="23772"/>
                  <a:pt x="11121828" y="34789"/>
                </a:cubicBezTo>
                <a:cubicBezTo>
                  <a:pt x="11098130" y="45806"/>
                  <a:pt x="11067703" y="77648"/>
                  <a:pt x="11017543" y="66582"/>
                </a:cubicBezTo>
                <a:cubicBezTo>
                  <a:pt x="10999713" y="58356"/>
                  <a:pt x="10947455" y="68542"/>
                  <a:pt x="10922865" y="74271"/>
                </a:cubicBezTo>
                <a:cubicBezTo>
                  <a:pt x="10898275" y="80000"/>
                  <a:pt x="10884055" y="109749"/>
                  <a:pt x="10870004" y="100959"/>
                </a:cubicBezTo>
                <a:cubicBezTo>
                  <a:pt x="10833512" y="107581"/>
                  <a:pt x="10780081" y="145063"/>
                  <a:pt x="10752266" y="138250"/>
                </a:cubicBezTo>
                <a:cubicBezTo>
                  <a:pt x="10741459" y="121366"/>
                  <a:pt x="10698175" y="130002"/>
                  <a:pt x="10673821" y="127209"/>
                </a:cubicBezTo>
                <a:cubicBezTo>
                  <a:pt x="10623964" y="156774"/>
                  <a:pt x="10616211" y="189862"/>
                  <a:pt x="10583628" y="190850"/>
                </a:cubicBezTo>
                <a:cubicBezTo>
                  <a:pt x="10561212" y="190513"/>
                  <a:pt x="10486354" y="225362"/>
                  <a:pt x="10455531" y="205196"/>
                </a:cubicBezTo>
                <a:cubicBezTo>
                  <a:pt x="10421894" y="233528"/>
                  <a:pt x="10400450" y="211247"/>
                  <a:pt x="10372214" y="226573"/>
                </a:cubicBezTo>
                <a:cubicBezTo>
                  <a:pt x="10305919" y="244536"/>
                  <a:pt x="10276543" y="279473"/>
                  <a:pt x="10185130" y="277903"/>
                </a:cubicBezTo>
                <a:cubicBezTo>
                  <a:pt x="10147983" y="295651"/>
                  <a:pt x="10081218" y="270605"/>
                  <a:pt x="10006577" y="328627"/>
                </a:cubicBezTo>
                <a:cubicBezTo>
                  <a:pt x="9959833" y="346448"/>
                  <a:pt x="9980028" y="322702"/>
                  <a:pt x="9908235" y="356638"/>
                </a:cubicBezTo>
                <a:cubicBezTo>
                  <a:pt x="9880741" y="336485"/>
                  <a:pt x="9773034" y="404054"/>
                  <a:pt x="9749477" y="412155"/>
                </a:cubicBezTo>
                <a:cubicBezTo>
                  <a:pt x="9726731" y="400338"/>
                  <a:pt x="9719990" y="415565"/>
                  <a:pt x="9703003" y="421886"/>
                </a:cubicBezTo>
                <a:cubicBezTo>
                  <a:pt x="9692958" y="413841"/>
                  <a:pt x="9678144" y="417168"/>
                  <a:pt x="9675483" y="429342"/>
                </a:cubicBezTo>
                <a:cubicBezTo>
                  <a:pt x="9688258" y="453826"/>
                  <a:pt x="9620044" y="446217"/>
                  <a:pt x="9620036" y="464774"/>
                </a:cubicBezTo>
                <a:cubicBezTo>
                  <a:pt x="9590760" y="474195"/>
                  <a:pt x="9468891" y="480857"/>
                  <a:pt x="9452920" y="513588"/>
                </a:cubicBezTo>
                <a:cubicBezTo>
                  <a:pt x="9395032" y="538666"/>
                  <a:pt x="9365430" y="532618"/>
                  <a:pt x="9339758" y="538315"/>
                </a:cubicBezTo>
                <a:cubicBezTo>
                  <a:pt x="9308179" y="538749"/>
                  <a:pt x="9271299" y="560576"/>
                  <a:pt x="9162197" y="584298"/>
                </a:cubicBezTo>
                <a:cubicBezTo>
                  <a:pt x="9146325" y="582070"/>
                  <a:pt x="9043060" y="602548"/>
                  <a:pt x="9041656" y="615184"/>
                </a:cubicBezTo>
                <a:cubicBezTo>
                  <a:pt x="9008079" y="623595"/>
                  <a:pt x="8960998" y="668145"/>
                  <a:pt x="8933630" y="658151"/>
                </a:cubicBezTo>
                <a:cubicBezTo>
                  <a:pt x="8944369" y="682387"/>
                  <a:pt x="8891269" y="669712"/>
                  <a:pt x="8890917" y="695005"/>
                </a:cubicBezTo>
                <a:cubicBezTo>
                  <a:pt x="8869618" y="714484"/>
                  <a:pt x="8819510" y="760320"/>
                  <a:pt x="8805835" y="775028"/>
                </a:cubicBezTo>
                <a:lnTo>
                  <a:pt x="8796649" y="786216"/>
                </a:lnTo>
                <a:lnTo>
                  <a:pt x="8788653" y="782398"/>
                </a:lnTo>
                <a:lnTo>
                  <a:pt x="8769129" y="791648"/>
                </a:lnTo>
                <a:cubicBezTo>
                  <a:pt x="8758362" y="791359"/>
                  <a:pt x="8737723" y="777663"/>
                  <a:pt x="8724049" y="780662"/>
                </a:cubicBezTo>
                <a:cubicBezTo>
                  <a:pt x="8696345" y="791261"/>
                  <a:pt x="8697041" y="821834"/>
                  <a:pt x="8687087" y="809641"/>
                </a:cubicBezTo>
                <a:cubicBezTo>
                  <a:pt x="8683977" y="819618"/>
                  <a:pt x="8677242" y="826011"/>
                  <a:pt x="8668059" y="830123"/>
                </a:cubicBezTo>
                <a:lnTo>
                  <a:pt x="8646808" y="834415"/>
                </a:lnTo>
                <a:lnTo>
                  <a:pt x="8634346" y="848454"/>
                </a:lnTo>
                <a:cubicBezTo>
                  <a:pt x="8628731" y="851628"/>
                  <a:pt x="8621740" y="852239"/>
                  <a:pt x="8612455" y="848442"/>
                </a:cubicBezTo>
                <a:cubicBezTo>
                  <a:pt x="8594720" y="853628"/>
                  <a:pt x="8544797" y="873572"/>
                  <a:pt x="8527938" y="879567"/>
                </a:cubicBezTo>
                <a:lnTo>
                  <a:pt x="8511302" y="884414"/>
                </a:lnTo>
                <a:lnTo>
                  <a:pt x="8503670" y="893442"/>
                </a:lnTo>
                <a:cubicBezTo>
                  <a:pt x="8496925" y="900076"/>
                  <a:pt x="8489344" y="904430"/>
                  <a:pt x="8480127" y="903942"/>
                </a:cubicBezTo>
                <a:lnTo>
                  <a:pt x="8471039" y="901136"/>
                </a:lnTo>
                <a:cubicBezTo>
                  <a:pt x="8470829" y="902615"/>
                  <a:pt x="8470618" y="904093"/>
                  <a:pt x="8470408" y="905572"/>
                </a:cubicBezTo>
                <a:cubicBezTo>
                  <a:pt x="8470227" y="912458"/>
                  <a:pt x="8467620" y="919058"/>
                  <a:pt x="8438518" y="923274"/>
                </a:cubicBezTo>
                <a:cubicBezTo>
                  <a:pt x="8420327" y="939422"/>
                  <a:pt x="8396654" y="952660"/>
                  <a:pt x="8369793" y="961709"/>
                </a:cubicBezTo>
                <a:cubicBezTo>
                  <a:pt x="8364198" y="956134"/>
                  <a:pt x="8356908" y="967996"/>
                  <a:pt x="8352510" y="971108"/>
                </a:cubicBezTo>
                <a:cubicBezTo>
                  <a:pt x="8350828" y="966958"/>
                  <a:pt x="8338752" y="967884"/>
                  <a:pt x="8336092" y="972364"/>
                </a:cubicBezTo>
                <a:cubicBezTo>
                  <a:pt x="8257682" y="1009032"/>
                  <a:pt x="8289862" y="957876"/>
                  <a:pt x="8248439" y="994273"/>
                </a:cubicBezTo>
                <a:cubicBezTo>
                  <a:pt x="8240455" y="997677"/>
                  <a:pt x="8233297" y="997231"/>
                  <a:pt x="8226654" y="995152"/>
                </a:cubicBezTo>
                <a:lnTo>
                  <a:pt x="8216356" y="990246"/>
                </a:lnTo>
                <a:lnTo>
                  <a:pt x="8184675" y="1009213"/>
                </a:lnTo>
                <a:cubicBezTo>
                  <a:pt x="8168684" y="1016761"/>
                  <a:pt x="8151490" y="1023016"/>
                  <a:pt x="8133494" y="1027796"/>
                </a:cubicBezTo>
                <a:cubicBezTo>
                  <a:pt x="8127499" y="1019800"/>
                  <a:pt x="8115838" y="1034986"/>
                  <a:pt x="8109620" y="1038733"/>
                </a:cubicBezTo>
                <a:cubicBezTo>
                  <a:pt x="8108313" y="1033017"/>
                  <a:pt x="8092766" y="1033105"/>
                  <a:pt x="8088480" y="1038849"/>
                </a:cubicBezTo>
                <a:cubicBezTo>
                  <a:pt x="7981355" y="1080476"/>
                  <a:pt x="8032580" y="1015054"/>
                  <a:pt x="7972563" y="1059837"/>
                </a:cubicBezTo>
                <a:cubicBezTo>
                  <a:pt x="7961723" y="1063633"/>
                  <a:pt x="7952708" y="1062355"/>
                  <a:pt x="7944674" y="1058940"/>
                </a:cubicBezTo>
                <a:lnTo>
                  <a:pt x="7929511" y="1049490"/>
                </a:lnTo>
                <a:lnTo>
                  <a:pt x="7920539" y="1055586"/>
                </a:lnTo>
                <a:cubicBezTo>
                  <a:pt x="7883315" y="1062987"/>
                  <a:pt x="7869705" y="1052934"/>
                  <a:pt x="7850641" y="1069274"/>
                </a:cubicBezTo>
                <a:cubicBezTo>
                  <a:pt x="7813097" y="1049940"/>
                  <a:pt x="7828826" y="1070772"/>
                  <a:pt x="7805277" y="1079284"/>
                </a:cubicBezTo>
                <a:cubicBezTo>
                  <a:pt x="7783674" y="1085629"/>
                  <a:pt x="7743522" y="1100809"/>
                  <a:pt x="7721021" y="1107343"/>
                </a:cubicBezTo>
                <a:cubicBezTo>
                  <a:pt x="7707136" y="1129937"/>
                  <a:pt x="7692990" y="1108029"/>
                  <a:pt x="7670271" y="1118487"/>
                </a:cubicBezTo>
                <a:cubicBezTo>
                  <a:pt x="7660535" y="1127885"/>
                  <a:pt x="7652653" y="1130674"/>
                  <a:pt x="7639863" y="1124977"/>
                </a:cubicBezTo>
                <a:cubicBezTo>
                  <a:pt x="7595428" y="1170166"/>
                  <a:pt x="7608715" y="1132529"/>
                  <a:pt x="7562935" y="1155344"/>
                </a:cubicBezTo>
                <a:cubicBezTo>
                  <a:pt x="7524045" y="1177585"/>
                  <a:pt x="7478472" y="1195870"/>
                  <a:pt x="7445235" y="1237666"/>
                </a:cubicBezTo>
                <a:cubicBezTo>
                  <a:pt x="7439864" y="1248740"/>
                  <a:pt x="7422361" y="1255866"/>
                  <a:pt x="7406141" y="1253580"/>
                </a:cubicBezTo>
                <a:cubicBezTo>
                  <a:pt x="7403349" y="1253187"/>
                  <a:pt x="7400702" y="1252523"/>
                  <a:pt x="7398282" y="1251610"/>
                </a:cubicBezTo>
                <a:cubicBezTo>
                  <a:pt x="7379362" y="1280298"/>
                  <a:pt x="7360014" y="1271943"/>
                  <a:pt x="7352783" y="1290294"/>
                </a:cubicBezTo>
                <a:cubicBezTo>
                  <a:pt x="7313523" y="1305346"/>
                  <a:pt x="7275692" y="1296814"/>
                  <a:pt x="7268660" y="1313047"/>
                </a:cubicBezTo>
                <a:cubicBezTo>
                  <a:pt x="7247325" y="1316608"/>
                  <a:pt x="7213598" y="1306491"/>
                  <a:pt x="7202350" y="1324792"/>
                </a:cubicBezTo>
                <a:cubicBezTo>
                  <a:pt x="7196438" y="1312993"/>
                  <a:pt x="7181055" y="1339222"/>
                  <a:pt x="7166396" y="1333719"/>
                </a:cubicBezTo>
                <a:cubicBezTo>
                  <a:pt x="7155618" y="1328495"/>
                  <a:pt x="7148437" y="1335233"/>
                  <a:pt x="7138872" y="1337619"/>
                </a:cubicBezTo>
                <a:cubicBezTo>
                  <a:pt x="7124928" y="1334549"/>
                  <a:pt x="7085452" y="1352349"/>
                  <a:pt x="7076136" y="1361516"/>
                </a:cubicBezTo>
                <a:cubicBezTo>
                  <a:pt x="7055536" y="1391136"/>
                  <a:pt x="6992666" y="1383958"/>
                  <a:pt x="6975206" y="1406971"/>
                </a:cubicBezTo>
                <a:cubicBezTo>
                  <a:pt x="6967988" y="1411228"/>
                  <a:pt x="6960583" y="1413802"/>
                  <a:pt x="6953100" y="1415319"/>
                </a:cubicBezTo>
                <a:lnTo>
                  <a:pt x="6931644" y="1417217"/>
                </a:lnTo>
                <a:lnTo>
                  <a:pt x="6924527" y="1413058"/>
                </a:lnTo>
                <a:lnTo>
                  <a:pt x="6911975" y="1416802"/>
                </a:lnTo>
                <a:lnTo>
                  <a:pt x="6908122" y="1416695"/>
                </a:lnTo>
                <a:lnTo>
                  <a:pt x="6886549" y="1417185"/>
                </a:lnTo>
                <a:cubicBezTo>
                  <a:pt x="6901297" y="1442009"/>
                  <a:pt x="6829601" y="1427777"/>
                  <a:pt x="6853233" y="1445633"/>
                </a:cubicBezTo>
                <a:cubicBezTo>
                  <a:pt x="6817440" y="1454147"/>
                  <a:pt x="6849325" y="1468908"/>
                  <a:pt x="6801763" y="1458092"/>
                </a:cubicBezTo>
                <a:cubicBezTo>
                  <a:pt x="6750314" y="1490429"/>
                  <a:pt x="6610187" y="1467361"/>
                  <a:pt x="6573324" y="1508615"/>
                </a:cubicBezTo>
                <a:cubicBezTo>
                  <a:pt x="6576073" y="1495010"/>
                  <a:pt x="6527627" y="1571425"/>
                  <a:pt x="6512587" y="1580769"/>
                </a:cubicBezTo>
                <a:cubicBezTo>
                  <a:pt x="6477418" y="1596681"/>
                  <a:pt x="6464465" y="1610138"/>
                  <a:pt x="6412227" y="1635850"/>
                </a:cubicBezTo>
                <a:cubicBezTo>
                  <a:pt x="6360920" y="1652089"/>
                  <a:pt x="6329198" y="1684983"/>
                  <a:pt x="6271766" y="1685125"/>
                </a:cubicBezTo>
                <a:cubicBezTo>
                  <a:pt x="6270954" y="1689630"/>
                  <a:pt x="6268899" y="1693662"/>
                  <a:pt x="6265986" y="1697342"/>
                </a:cubicBezTo>
                <a:lnTo>
                  <a:pt x="6255634" y="1706889"/>
                </a:lnTo>
                <a:lnTo>
                  <a:pt x="6253215" y="1706796"/>
                </a:lnTo>
                <a:cubicBezTo>
                  <a:pt x="6244144" y="1708418"/>
                  <a:pt x="6239885" y="1711059"/>
                  <a:pt x="6237762" y="1714142"/>
                </a:cubicBezTo>
                <a:lnTo>
                  <a:pt x="6236677" y="1718276"/>
                </a:lnTo>
                <a:lnTo>
                  <a:pt x="6226797" y="1724108"/>
                </a:lnTo>
                <a:lnTo>
                  <a:pt x="6209271" y="1737729"/>
                </a:lnTo>
                <a:lnTo>
                  <a:pt x="6204173" y="1738278"/>
                </a:lnTo>
                <a:lnTo>
                  <a:pt x="6174905" y="1755709"/>
                </a:lnTo>
                <a:lnTo>
                  <a:pt x="6173639" y="1755000"/>
                </a:lnTo>
                <a:cubicBezTo>
                  <a:pt x="6170130" y="1753808"/>
                  <a:pt x="6166281" y="1753678"/>
                  <a:pt x="6161616" y="1755765"/>
                </a:cubicBezTo>
                <a:cubicBezTo>
                  <a:pt x="6156118" y="1738654"/>
                  <a:pt x="6153879" y="1751728"/>
                  <a:pt x="6140607" y="1759396"/>
                </a:cubicBezTo>
                <a:cubicBezTo>
                  <a:pt x="6129108" y="1734530"/>
                  <a:pt x="6099048" y="1764714"/>
                  <a:pt x="6081475" y="1756019"/>
                </a:cubicBezTo>
                <a:cubicBezTo>
                  <a:pt x="6071982" y="1762213"/>
                  <a:pt x="6061735" y="1768310"/>
                  <a:pt x="6050866" y="1774087"/>
                </a:cubicBezTo>
                <a:lnTo>
                  <a:pt x="6044220" y="1777214"/>
                </a:lnTo>
                <a:lnTo>
                  <a:pt x="6043887" y="1777065"/>
                </a:lnTo>
                <a:cubicBezTo>
                  <a:pt x="6042014" y="1777296"/>
                  <a:pt x="6039667" y="1778155"/>
                  <a:pt x="6036477" y="1779944"/>
                </a:cubicBezTo>
                <a:lnTo>
                  <a:pt x="6032103" y="1782912"/>
                </a:lnTo>
                <a:lnTo>
                  <a:pt x="5998476" y="1768243"/>
                </a:lnTo>
                <a:lnTo>
                  <a:pt x="5955839" y="1778447"/>
                </a:lnTo>
                <a:cubicBezTo>
                  <a:pt x="5917066" y="1785378"/>
                  <a:pt x="5888184" y="1771691"/>
                  <a:pt x="5855319" y="1791242"/>
                </a:cubicBezTo>
                <a:cubicBezTo>
                  <a:pt x="5819000" y="1797653"/>
                  <a:pt x="5785962" y="1795828"/>
                  <a:pt x="5756488" y="1807118"/>
                </a:cubicBezTo>
                <a:cubicBezTo>
                  <a:pt x="5742733" y="1803434"/>
                  <a:pt x="5730469" y="1803218"/>
                  <a:pt x="5721040" y="1814422"/>
                </a:cubicBezTo>
                <a:cubicBezTo>
                  <a:pt x="5686587" y="1817812"/>
                  <a:pt x="5675621" y="1806443"/>
                  <a:pt x="5656374" y="1820581"/>
                </a:cubicBezTo>
                <a:cubicBezTo>
                  <a:pt x="5632879" y="1803280"/>
                  <a:pt x="5633474" y="1811470"/>
                  <a:pt x="5625840" y="1819147"/>
                </a:cubicBezTo>
                <a:lnTo>
                  <a:pt x="5624659" y="1819815"/>
                </a:lnTo>
                <a:lnTo>
                  <a:pt x="5621418" y="1817320"/>
                </a:lnTo>
                <a:lnTo>
                  <a:pt x="5615750" y="1816954"/>
                </a:lnTo>
                <a:lnTo>
                  <a:pt x="5601275" y="1820626"/>
                </a:lnTo>
                <a:lnTo>
                  <a:pt x="5595999" y="1822776"/>
                </a:lnTo>
                <a:cubicBezTo>
                  <a:pt x="5592302" y="1823971"/>
                  <a:pt x="5589767" y="1824397"/>
                  <a:pt x="5587925" y="1824284"/>
                </a:cubicBezTo>
                <a:lnTo>
                  <a:pt x="5587672" y="1824077"/>
                </a:lnTo>
                <a:lnTo>
                  <a:pt x="5580212" y="1825969"/>
                </a:lnTo>
                <a:cubicBezTo>
                  <a:pt x="5567744" y="1829724"/>
                  <a:pt x="5555728" y="1833908"/>
                  <a:pt x="5544380" y="1838327"/>
                </a:cubicBezTo>
                <a:cubicBezTo>
                  <a:pt x="5531435" y="1826502"/>
                  <a:pt x="5491269" y="1850982"/>
                  <a:pt x="5490474" y="1824216"/>
                </a:cubicBezTo>
                <a:cubicBezTo>
                  <a:pt x="5475002" y="1829409"/>
                  <a:pt x="5467679" y="1841974"/>
                  <a:pt x="5469389" y="1823995"/>
                </a:cubicBezTo>
                <a:cubicBezTo>
                  <a:pt x="5464194" y="1825217"/>
                  <a:pt x="5460649" y="1824388"/>
                  <a:pt x="5457847" y="1822568"/>
                </a:cubicBezTo>
                <a:lnTo>
                  <a:pt x="5456946" y="1821634"/>
                </a:lnTo>
                <a:lnTo>
                  <a:pt x="5422623" y="1833603"/>
                </a:lnTo>
                <a:lnTo>
                  <a:pt x="5417641" y="1833220"/>
                </a:lnTo>
                <a:lnTo>
                  <a:pt x="5395812" y="1843547"/>
                </a:lnTo>
                <a:lnTo>
                  <a:pt x="5384245" y="1847534"/>
                </a:lnTo>
                <a:lnTo>
                  <a:pt x="5381575" y="1851439"/>
                </a:lnTo>
                <a:cubicBezTo>
                  <a:pt x="5378360" y="1854112"/>
                  <a:pt x="5373323" y="1855958"/>
                  <a:pt x="5364196" y="1855916"/>
                </a:cubicBezTo>
                <a:lnTo>
                  <a:pt x="5361974" y="1855383"/>
                </a:lnTo>
                <a:lnTo>
                  <a:pt x="5348482" y="1862972"/>
                </a:lnTo>
                <a:cubicBezTo>
                  <a:pt x="5344283" y="1866093"/>
                  <a:pt x="5340752" y="1869721"/>
                  <a:pt x="5338191" y="1874042"/>
                </a:cubicBezTo>
                <a:cubicBezTo>
                  <a:pt x="5284467" y="1863733"/>
                  <a:pt x="5241659" y="1890598"/>
                  <a:pt x="5187216" y="1897374"/>
                </a:cubicBezTo>
                <a:cubicBezTo>
                  <a:pt x="5128112" y="1913380"/>
                  <a:pt x="5000209" y="1958424"/>
                  <a:pt x="4979418" y="1970081"/>
                </a:cubicBezTo>
                <a:cubicBezTo>
                  <a:pt x="4961626" y="1976617"/>
                  <a:pt x="4880285" y="1980317"/>
                  <a:pt x="4888296" y="1967318"/>
                </a:cubicBezTo>
                <a:cubicBezTo>
                  <a:pt x="4837341" y="2001544"/>
                  <a:pt x="4813096" y="1980143"/>
                  <a:pt x="4752077" y="2002868"/>
                </a:cubicBezTo>
                <a:cubicBezTo>
                  <a:pt x="4711959" y="1983479"/>
                  <a:pt x="4735849" y="2003927"/>
                  <a:pt x="4698992" y="2005865"/>
                </a:cubicBezTo>
                <a:cubicBezTo>
                  <a:pt x="4713932" y="2027882"/>
                  <a:pt x="4652629" y="2000711"/>
                  <a:pt x="4656477" y="2028026"/>
                </a:cubicBezTo>
                <a:cubicBezTo>
                  <a:pt x="4649649" y="2027513"/>
                  <a:pt x="4642912" y="2026156"/>
                  <a:pt x="4636122" y="2024588"/>
                </a:cubicBezTo>
                <a:lnTo>
                  <a:pt x="4632564" y="2023781"/>
                </a:lnTo>
                <a:lnTo>
                  <a:pt x="4619336" y="2025213"/>
                </a:lnTo>
                <a:lnTo>
                  <a:pt x="4614352" y="2019789"/>
                </a:lnTo>
                <a:lnTo>
                  <a:pt x="4569544" y="2022030"/>
                </a:lnTo>
                <a:cubicBezTo>
                  <a:pt x="4550398" y="2036773"/>
                  <a:pt x="4514182" y="2030017"/>
                  <a:pt x="4484150" y="2036534"/>
                </a:cubicBezTo>
                <a:lnTo>
                  <a:pt x="4470992" y="2042470"/>
                </a:lnTo>
                <a:lnTo>
                  <a:pt x="4383921" y="2051948"/>
                </a:lnTo>
                <a:lnTo>
                  <a:pt x="4324401" y="2062236"/>
                </a:lnTo>
                <a:lnTo>
                  <a:pt x="4311690" y="2068007"/>
                </a:lnTo>
                <a:lnTo>
                  <a:pt x="4296855" y="2063078"/>
                </a:lnTo>
                <a:cubicBezTo>
                  <a:pt x="4295031" y="2061626"/>
                  <a:pt x="4293546" y="2059995"/>
                  <a:pt x="4292443" y="2058242"/>
                </a:cubicBezTo>
                <a:lnTo>
                  <a:pt x="4245098" y="2067844"/>
                </a:lnTo>
                <a:lnTo>
                  <a:pt x="4239373" y="2068113"/>
                </a:lnTo>
                <a:lnTo>
                  <a:pt x="4199908" y="2066755"/>
                </a:lnTo>
                <a:lnTo>
                  <a:pt x="4141208" y="2059740"/>
                </a:lnTo>
                <a:cubicBezTo>
                  <a:pt x="4121791" y="2054316"/>
                  <a:pt x="4104260" y="2032120"/>
                  <a:pt x="4080292" y="2043471"/>
                </a:cubicBezTo>
                <a:cubicBezTo>
                  <a:pt x="4085601" y="2030904"/>
                  <a:pt x="4051823" y="2047468"/>
                  <a:pt x="4045124" y="2036865"/>
                </a:cubicBezTo>
                <a:cubicBezTo>
                  <a:pt x="4041187" y="2028047"/>
                  <a:pt x="4030023" y="2031017"/>
                  <a:pt x="4020658" y="2029269"/>
                </a:cubicBezTo>
                <a:cubicBezTo>
                  <a:pt x="4012480" y="2021053"/>
                  <a:pt x="3967178" y="2020722"/>
                  <a:pt x="3952339" y="2024942"/>
                </a:cubicBezTo>
                <a:cubicBezTo>
                  <a:pt x="3911707" y="2042361"/>
                  <a:pt x="3869264" y="2011089"/>
                  <a:pt x="3836569" y="2024044"/>
                </a:cubicBezTo>
                <a:cubicBezTo>
                  <a:pt x="3810252" y="2022479"/>
                  <a:pt x="3801793" y="2018038"/>
                  <a:pt x="3794437" y="2015549"/>
                </a:cubicBezTo>
                <a:lnTo>
                  <a:pt x="3792431" y="2009111"/>
                </a:lnTo>
                <a:lnTo>
                  <a:pt x="3779628" y="2007348"/>
                </a:lnTo>
                <a:lnTo>
                  <a:pt x="3776751" y="2005720"/>
                </a:lnTo>
                <a:cubicBezTo>
                  <a:pt x="3771267" y="2002586"/>
                  <a:pt x="3765734" y="1999668"/>
                  <a:pt x="3759716" y="1997546"/>
                </a:cubicBezTo>
                <a:cubicBezTo>
                  <a:pt x="3750329" y="2024906"/>
                  <a:pt x="3706981" y="1984010"/>
                  <a:pt x="3710266" y="2008882"/>
                </a:cubicBezTo>
                <a:cubicBezTo>
                  <a:pt x="3675567" y="2001984"/>
                  <a:pt x="3628804" y="2032006"/>
                  <a:pt x="3601196" y="2003685"/>
                </a:cubicBezTo>
                <a:cubicBezTo>
                  <a:pt x="3548850" y="1999682"/>
                  <a:pt x="3502061" y="1991654"/>
                  <a:pt x="3446105" y="1989400"/>
                </a:cubicBezTo>
                <a:cubicBezTo>
                  <a:pt x="3401638" y="1996894"/>
                  <a:pt x="3357711" y="1971646"/>
                  <a:pt x="3324453" y="1985620"/>
                </a:cubicBezTo>
                <a:cubicBezTo>
                  <a:pt x="3275634" y="1974332"/>
                  <a:pt x="3212760" y="1975743"/>
                  <a:pt x="3170596" y="1997703"/>
                </a:cubicBezTo>
                <a:cubicBezTo>
                  <a:pt x="3117486" y="1991304"/>
                  <a:pt x="3106384" y="2007124"/>
                  <a:pt x="3062011" y="1984354"/>
                </a:cubicBezTo>
                <a:cubicBezTo>
                  <a:pt x="3057621" y="1987929"/>
                  <a:pt x="3052668" y="1990600"/>
                  <a:pt x="3047345" y="1992622"/>
                </a:cubicBezTo>
                <a:lnTo>
                  <a:pt x="3031387" y="1996757"/>
                </a:lnTo>
                <a:lnTo>
                  <a:pt x="3029603" y="1995713"/>
                </a:lnTo>
                <a:cubicBezTo>
                  <a:pt x="3021258" y="1993501"/>
                  <a:pt x="3015768" y="1994088"/>
                  <a:pt x="3011556" y="1995912"/>
                </a:cubicBezTo>
                <a:lnTo>
                  <a:pt x="2994774" y="2000163"/>
                </a:lnTo>
                <a:lnTo>
                  <a:pt x="2928374" y="2006826"/>
                </a:lnTo>
                <a:lnTo>
                  <a:pt x="2927990" y="2005707"/>
                </a:lnTo>
                <a:cubicBezTo>
                  <a:pt x="2926282" y="2003277"/>
                  <a:pt x="2923426" y="2001631"/>
                  <a:pt x="2918085" y="2001577"/>
                </a:cubicBezTo>
                <a:cubicBezTo>
                  <a:pt x="2928152" y="1984579"/>
                  <a:pt x="2915501" y="1994999"/>
                  <a:pt x="2898861" y="1996344"/>
                </a:cubicBezTo>
                <a:cubicBezTo>
                  <a:pt x="2910786" y="1970243"/>
                  <a:pt x="2862394" y="1984383"/>
                  <a:pt x="2856119" y="1969853"/>
                </a:cubicBezTo>
                <a:cubicBezTo>
                  <a:pt x="2843628" y="1971429"/>
                  <a:pt x="2830634" y="1972621"/>
                  <a:pt x="2817431" y="1973286"/>
                </a:cubicBezTo>
                <a:lnTo>
                  <a:pt x="2809697" y="1973343"/>
                </a:lnTo>
                <a:cubicBezTo>
                  <a:pt x="2809653" y="1973255"/>
                  <a:pt x="2809608" y="1973169"/>
                  <a:pt x="2809564" y="1973082"/>
                </a:cubicBezTo>
                <a:cubicBezTo>
                  <a:pt x="2807929" y="1972535"/>
                  <a:pt x="2805403" y="1972343"/>
                  <a:pt x="2801449" y="1972620"/>
                </a:cubicBezTo>
                <a:lnTo>
                  <a:pt x="2780592" y="1973556"/>
                </a:lnTo>
                <a:lnTo>
                  <a:pt x="2775569" y="1971853"/>
                </a:lnTo>
                <a:lnTo>
                  <a:pt x="2745068" y="1960376"/>
                </a:lnTo>
                <a:cubicBezTo>
                  <a:pt x="2723927" y="1957194"/>
                  <a:pt x="2679639" y="1952736"/>
                  <a:pt x="2646933" y="1949578"/>
                </a:cubicBezTo>
                <a:cubicBezTo>
                  <a:pt x="2614577" y="1953493"/>
                  <a:pt x="2585154" y="1943863"/>
                  <a:pt x="2548831" y="1941424"/>
                </a:cubicBezTo>
                <a:cubicBezTo>
                  <a:pt x="2509461" y="1952528"/>
                  <a:pt x="2489457" y="1932402"/>
                  <a:pt x="2450638" y="1929883"/>
                </a:cubicBezTo>
                <a:cubicBezTo>
                  <a:pt x="2416878" y="1949136"/>
                  <a:pt x="2422997" y="1912970"/>
                  <a:pt x="2403143" y="1905311"/>
                </a:cubicBezTo>
                <a:lnTo>
                  <a:pt x="2397526" y="1904604"/>
                </a:lnTo>
                <a:lnTo>
                  <a:pt x="2382841" y="1907407"/>
                </a:lnTo>
                <a:lnTo>
                  <a:pt x="2377427" y="1909241"/>
                </a:lnTo>
                <a:cubicBezTo>
                  <a:pt x="2373657" y="1910213"/>
                  <a:pt x="2371100" y="1910487"/>
                  <a:pt x="2369275" y="1910264"/>
                </a:cubicBezTo>
                <a:lnTo>
                  <a:pt x="2369039" y="1910041"/>
                </a:lnTo>
                <a:lnTo>
                  <a:pt x="2324870" y="1921693"/>
                </a:lnTo>
                <a:cubicBezTo>
                  <a:pt x="2312870" y="1909092"/>
                  <a:pt x="2271048" y="1931159"/>
                  <a:pt x="2272261" y="1904348"/>
                </a:cubicBezTo>
                <a:cubicBezTo>
                  <a:pt x="2256469" y="1908613"/>
                  <a:pt x="2248237" y="1920737"/>
                  <a:pt x="2251287" y="1902861"/>
                </a:cubicBezTo>
                <a:cubicBezTo>
                  <a:pt x="2246022" y="1903773"/>
                  <a:pt x="2242556" y="1902730"/>
                  <a:pt x="2239904" y="1900741"/>
                </a:cubicBezTo>
                <a:lnTo>
                  <a:pt x="2204009" y="1909662"/>
                </a:lnTo>
                <a:lnTo>
                  <a:pt x="2199075" y="1908979"/>
                </a:lnTo>
                <a:lnTo>
                  <a:pt x="2176570" y="1917995"/>
                </a:lnTo>
                <a:lnTo>
                  <a:pt x="2144169" y="1928467"/>
                </a:lnTo>
                <a:lnTo>
                  <a:pt x="2141995" y="1927802"/>
                </a:lnTo>
                <a:lnTo>
                  <a:pt x="2127994" y="1934580"/>
                </a:lnTo>
                <a:cubicBezTo>
                  <a:pt x="2123582" y="1937450"/>
                  <a:pt x="2065338" y="1940864"/>
                  <a:pt x="2062463" y="1945032"/>
                </a:cubicBezTo>
                <a:cubicBezTo>
                  <a:pt x="2009750" y="1931500"/>
                  <a:pt x="2019575" y="1955794"/>
                  <a:pt x="1964865" y="1959303"/>
                </a:cubicBezTo>
                <a:cubicBezTo>
                  <a:pt x="1928063" y="1953972"/>
                  <a:pt x="1907652" y="1958603"/>
                  <a:pt x="1848421" y="1967726"/>
                </a:cubicBezTo>
                <a:cubicBezTo>
                  <a:pt x="1808660" y="1974760"/>
                  <a:pt x="1778898" y="1997243"/>
                  <a:pt x="1726299" y="2001504"/>
                </a:cubicBezTo>
                <a:cubicBezTo>
                  <a:pt x="1673005" y="2032669"/>
                  <a:pt x="1586201" y="2019615"/>
                  <a:pt x="1523750" y="2038677"/>
                </a:cubicBezTo>
                <a:cubicBezTo>
                  <a:pt x="1485266" y="2016882"/>
                  <a:pt x="1507515" y="2038764"/>
                  <a:pt x="1470679" y="2038487"/>
                </a:cubicBezTo>
                <a:cubicBezTo>
                  <a:pt x="1483901" y="2061400"/>
                  <a:pt x="1424907" y="2030553"/>
                  <a:pt x="1426690" y="2058097"/>
                </a:cubicBezTo>
                <a:cubicBezTo>
                  <a:pt x="1419929" y="2057176"/>
                  <a:pt x="1413325" y="2055413"/>
                  <a:pt x="1406683" y="2053438"/>
                </a:cubicBezTo>
                <a:lnTo>
                  <a:pt x="1364803" y="2044063"/>
                </a:lnTo>
                <a:cubicBezTo>
                  <a:pt x="1357227" y="2043750"/>
                  <a:pt x="1349221" y="2044481"/>
                  <a:pt x="1340592" y="2046883"/>
                </a:cubicBezTo>
                <a:cubicBezTo>
                  <a:pt x="1313706" y="2065008"/>
                  <a:pt x="1259470" y="2043093"/>
                  <a:pt x="1226584" y="2066865"/>
                </a:cubicBezTo>
                <a:cubicBezTo>
                  <a:pt x="1213711" y="2073523"/>
                  <a:pt x="1169107" y="2081361"/>
                  <a:pt x="1157776" y="2075069"/>
                </a:cubicBezTo>
                <a:cubicBezTo>
                  <a:pt x="1147881" y="2075101"/>
                  <a:pt x="1138113" y="2079917"/>
                  <a:pt x="1130703" y="2072292"/>
                </a:cubicBezTo>
                <a:cubicBezTo>
                  <a:pt x="1119867" y="2063476"/>
                  <a:pt x="1093365" y="2085206"/>
                  <a:pt x="1093525" y="2072377"/>
                </a:cubicBezTo>
                <a:cubicBezTo>
                  <a:pt x="1074560" y="2087416"/>
                  <a:pt x="1048429" y="2069593"/>
                  <a:pt x="1027186" y="2067964"/>
                </a:cubicBezTo>
                <a:cubicBezTo>
                  <a:pt x="1013067" y="2082005"/>
                  <a:pt x="982424" y="2064739"/>
                  <a:pt x="939318" y="2069968"/>
                </a:cubicBezTo>
                <a:cubicBezTo>
                  <a:pt x="924013" y="2086013"/>
                  <a:pt x="941994" y="2059704"/>
                  <a:pt x="911087" y="2082975"/>
                </a:cubicBezTo>
                <a:cubicBezTo>
                  <a:pt x="909300" y="2081516"/>
                  <a:pt x="871488" y="2090155"/>
                  <a:pt x="850358" y="2092811"/>
                </a:cubicBezTo>
                <a:cubicBezTo>
                  <a:pt x="829228" y="2095467"/>
                  <a:pt x="794468" y="2089469"/>
                  <a:pt x="784309" y="2098913"/>
                </a:cubicBezTo>
                <a:cubicBezTo>
                  <a:pt x="742250" y="2110391"/>
                  <a:pt x="704708" y="2163821"/>
                  <a:pt x="656060" y="2161683"/>
                </a:cubicBezTo>
                <a:cubicBezTo>
                  <a:pt x="647028" y="2153124"/>
                  <a:pt x="580428" y="2153947"/>
                  <a:pt x="567060" y="2160730"/>
                </a:cubicBezTo>
                <a:cubicBezTo>
                  <a:pt x="541290" y="2165447"/>
                  <a:pt x="538680" y="2140870"/>
                  <a:pt x="515269" y="2159436"/>
                </a:cubicBezTo>
                <a:cubicBezTo>
                  <a:pt x="517489" y="2145685"/>
                  <a:pt x="465134" y="2161804"/>
                  <a:pt x="474542" y="2146436"/>
                </a:cubicBezTo>
                <a:cubicBezTo>
                  <a:pt x="455402" y="2137099"/>
                  <a:pt x="450760" y="2157925"/>
                  <a:pt x="432035" y="2150124"/>
                </a:cubicBezTo>
                <a:cubicBezTo>
                  <a:pt x="416021" y="2153292"/>
                  <a:pt x="399143" y="2163452"/>
                  <a:pt x="378455" y="2165441"/>
                </a:cubicBezTo>
                <a:cubicBezTo>
                  <a:pt x="353253" y="2176722"/>
                  <a:pt x="345530" y="2163751"/>
                  <a:pt x="307909" y="2162055"/>
                </a:cubicBezTo>
                <a:cubicBezTo>
                  <a:pt x="294101" y="2171852"/>
                  <a:pt x="244890" y="2169830"/>
                  <a:pt x="231590" y="2164122"/>
                </a:cubicBezTo>
                <a:cubicBezTo>
                  <a:pt x="196536" y="2171051"/>
                  <a:pt x="198497" y="2164357"/>
                  <a:pt x="157866" y="2165402"/>
                </a:cubicBezTo>
                <a:cubicBezTo>
                  <a:pt x="116399" y="2180081"/>
                  <a:pt x="90508" y="2162154"/>
                  <a:pt x="47102" y="2163358"/>
                </a:cubicBezTo>
                <a:cubicBezTo>
                  <a:pt x="27824" y="2176027"/>
                  <a:pt x="19562" y="2169634"/>
                  <a:pt x="11656" y="2160770"/>
                </a:cubicBezTo>
                <a:lnTo>
                  <a:pt x="0" y="2148979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0D3E853-5BA0-4B6E-A74E-5C1FC753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-27912"/>
            <a:ext cx="11160425" cy="2171208"/>
          </a:xfrm>
          <a:custGeom>
            <a:avLst/>
            <a:gdLst>
              <a:gd name="connsiteX0" fmla="*/ 0 w 11160425"/>
              <a:gd name="connsiteY0" fmla="*/ 0 h 2171208"/>
              <a:gd name="connsiteX1" fmla="*/ 11160425 w 11160425"/>
              <a:gd name="connsiteY1" fmla="*/ 0 h 2171208"/>
              <a:gd name="connsiteX2" fmla="*/ 11159734 w 11160425"/>
              <a:gd name="connsiteY2" fmla="*/ 479 h 2171208"/>
              <a:gd name="connsiteX3" fmla="*/ 11121828 w 11160425"/>
              <a:gd name="connsiteY3" fmla="*/ 34789 h 2171208"/>
              <a:gd name="connsiteX4" fmla="*/ 11017543 w 11160425"/>
              <a:gd name="connsiteY4" fmla="*/ 66582 h 2171208"/>
              <a:gd name="connsiteX5" fmla="*/ 10922865 w 11160425"/>
              <a:gd name="connsiteY5" fmla="*/ 74271 h 2171208"/>
              <a:gd name="connsiteX6" fmla="*/ 10870004 w 11160425"/>
              <a:gd name="connsiteY6" fmla="*/ 100959 h 2171208"/>
              <a:gd name="connsiteX7" fmla="*/ 10752266 w 11160425"/>
              <a:gd name="connsiteY7" fmla="*/ 138250 h 2171208"/>
              <a:gd name="connsiteX8" fmla="*/ 10673821 w 11160425"/>
              <a:gd name="connsiteY8" fmla="*/ 127209 h 2171208"/>
              <a:gd name="connsiteX9" fmla="*/ 10583628 w 11160425"/>
              <a:gd name="connsiteY9" fmla="*/ 190850 h 2171208"/>
              <a:gd name="connsiteX10" fmla="*/ 10455531 w 11160425"/>
              <a:gd name="connsiteY10" fmla="*/ 205196 h 2171208"/>
              <a:gd name="connsiteX11" fmla="*/ 10372214 w 11160425"/>
              <a:gd name="connsiteY11" fmla="*/ 226573 h 2171208"/>
              <a:gd name="connsiteX12" fmla="*/ 10185130 w 11160425"/>
              <a:gd name="connsiteY12" fmla="*/ 277903 h 2171208"/>
              <a:gd name="connsiteX13" fmla="*/ 10006577 w 11160425"/>
              <a:gd name="connsiteY13" fmla="*/ 328627 h 2171208"/>
              <a:gd name="connsiteX14" fmla="*/ 9908235 w 11160425"/>
              <a:gd name="connsiteY14" fmla="*/ 356638 h 2171208"/>
              <a:gd name="connsiteX15" fmla="*/ 9749477 w 11160425"/>
              <a:gd name="connsiteY15" fmla="*/ 412155 h 2171208"/>
              <a:gd name="connsiteX16" fmla="*/ 9703003 w 11160425"/>
              <a:gd name="connsiteY16" fmla="*/ 421886 h 2171208"/>
              <a:gd name="connsiteX17" fmla="*/ 9675483 w 11160425"/>
              <a:gd name="connsiteY17" fmla="*/ 429342 h 2171208"/>
              <a:gd name="connsiteX18" fmla="*/ 9620036 w 11160425"/>
              <a:gd name="connsiteY18" fmla="*/ 464774 h 2171208"/>
              <a:gd name="connsiteX19" fmla="*/ 9452920 w 11160425"/>
              <a:gd name="connsiteY19" fmla="*/ 513588 h 2171208"/>
              <a:gd name="connsiteX20" fmla="*/ 9339758 w 11160425"/>
              <a:gd name="connsiteY20" fmla="*/ 538315 h 2171208"/>
              <a:gd name="connsiteX21" fmla="*/ 9162197 w 11160425"/>
              <a:gd name="connsiteY21" fmla="*/ 584298 h 2171208"/>
              <a:gd name="connsiteX22" fmla="*/ 9041656 w 11160425"/>
              <a:gd name="connsiteY22" fmla="*/ 615184 h 2171208"/>
              <a:gd name="connsiteX23" fmla="*/ 8933630 w 11160425"/>
              <a:gd name="connsiteY23" fmla="*/ 658151 h 2171208"/>
              <a:gd name="connsiteX24" fmla="*/ 8890917 w 11160425"/>
              <a:gd name="connsiteY24" fmla="*/ 695005 h 2171208"/>
              <a:gd name="connsiteX25" fmla="*/ 8805835 w 11160425"/>
              <a:gd name="connsiteY25" fmla="*/ 775028 h 2171208"/>
              <a:gd name="connsiteX26" fmla="*/ 8796649 w 11160425"/>
              <a:gd name="connsiteY26" fmla="*/ 786216 h 2171208"/>
              <a:gd name="connsiteX27" fmla="*/ 8788653 w 11160425"/>
              <a:gd name="connsiteY27" fmla="*/ 782398 h 2171208"/>
              <a:gd name="connsiteX28" fmla="*/ 8769129 w 11160425"/>
              <a:gd name="connsiteY28" fmla="*/ 791648 h 2171208"/>
              <a:gd name="connsiteX29" fmla="*/ 8724049 w 11160425"/>
              <a:gd name="connsiteY29" fmla="*/ 780662 h 2171208"/>
              <a:gd name="connsiteX30" fmla="*/ 8687087 w 11160425"/>
              <a:gd name="connsiteY30" fmla="*/ 809641 h 2171208"/>
              <a:gd name="connsiteX31" fmla="*/ 8668059 w 11160425"/>
              <a:gd name="connsiteY31" fmla="*/ 830123 h 2171208"/>
              <a:gd name="connsiteX32" fmla="*/ 8646808 w 11160425"/>
              <a:gd name="connsiteY32" fmla="*/ 834415 h 2171208"/>
              <a:gd name="connsiteX33" fmla="*/ 8634346 w 11160425"/>
              <a:gd name="connsiteY33" fmla="*/ 848454 h 2171208"/>
              <a:gd name="connsiteX34" fmla="*/ 8612455 w 11160425"/>
              <a:gd name="connsiteY34" fmla="*/ 848442 h 2171208"/>
              <a:gd name="connsiteX35" fmla="*/ 8527938 w 11160425"/>
              <a:gd name="connsiteY35" fmla="*/ 879567 h 2171208"/>
              <a:gd name="connsiteX36" fmla="*/ 8511302 w 11160425"/>
              <a:gd name="connsiteY36" fmla="*/ 884414 h 2171208"/>
              <a:gd name="connsiteX37" fmla="*/ 8503670 w 11160425"/>
              <a:gd name="connsiteY37" fmla="*/ 893442 h 2171208"/>
              <a:gd name="connsiteX38" fmla="*/ 8480127 w 11160425"/>
              <a:gd name="connsiteY38" fmla="*/ 903942 h 2171208"/>
              <a:gd name="connsiteX39" fmla="*/ 8471039 w 11160425"/>
              <a:gd name="connsiteY39" fmla="*/ 901136 h 2171208"/>
              <a:gd name="connsiteX40" fmla="*/ 8470408 w 11160425"/>
              <a:gd name="connsiteY40" fmla="*/ 905572 h 2171208"/>
              <a:gd name="connsiteX41" fmla="*/ 8438518 w 11160425"/>
              <a:gd name="connsiteY41" fmla="*/ 923274 h 2171208"/>
              <a:gd name="connsiteX42" fmla="*/ 8369793 w 11160425"/>
              <a:gd name="connsiteY42" fmla="*/ 961709 h 2171208"/>
              <a:gd name="connsiteX43" fmla="*/ 8352510 w 11160425"/>
              <a:gd name="connsiteY43" fmla="*/ 971108 h 2171208"/>
              <a:gd name="connsiteX44" fmla="*/ 8336092 w 11160425"/>
              <a:gd name="connsiteY44" fmla="*/ 972364 h 2171208"/>
              <a:gd name="connsiteX45" fmla="*/ 8248439 w 11160425"/>
              <a:gd name="connsiteY45" fmla="*/ 994273 h 2171208"/>
              <a:gd name="connsiteX46" fmla="*/ 8226654 w 11160425"/>
              <a:gd name="connsiteY46" fmla="*/ 995152 h 2171208"/>
              <a:gd name="connsiteX47" fmla="*/ 8216356 w 11160425"/>
              <a:gd name="connsiteY47" fmla="*/ 990246 h 2171208"/>
              <a:gd name="connsiteX48" fmla="*/ 8184675 w 11160425"/>
              <a:gd name="connsiteY48" fmla="*/ 1009213 h 2171208"/>
              <a:gd name="connsiteX49" fmla="*/ 8133494 w 11160425"/>
              <a:gd name="connsiteY49" fmla="*/ 1027796 h 2171208"/>
              <a:gd name="connsiteX50" fmla="*/ 8109620 w 11160425"/>
              <a:gd name="connsiteY50" fmla="*/ 1038733 h 2171208"/>
              <a:gd name="connsiteX51" fmla="*/ 8088480 w 11160425"/>
              <a:gd name="connsiteY51" fmla="*/ 1038849 h 2171208"/>
              <a:gd name="connsiteX52" fmla="*/ 7972563 w 11160425"/>
              <a:gd name="connsiteY52" fmla="*/ 1059837 h 2171208"/>
              <a:gd name="connsiteX53" fmla="*/ 7944674 w 11160425"/>
              <a:gd name="connsiteY53" fmla="*/ 1058940 h 2171208"/>
              <a:gd name="connsiteX54" fmla="*/ 7929511 w 11160425"/>
              <a:gd name="connsiteY54" fmla="*/ 1049490 h 2171208"/>
              <a:gd name="connsiteX55" fmla="*/ 7920539 w 11160425"/>
              <a:gd name="connsiteY55" fmla="*/ 1055586 h 2171208"/>
              <a:gd name="connsiteX56" fmla="*/ 7850641 w 11160425"/>
              <a:gd name="connsiteY56" fmla="*/ 1069274 h 2171208"/>
              <a:gd name="connsiteX57" fmla="*/ 7805277 w 11160425"/>
              <a:gd name="connsiteY57" fmla="*/ 1079284 h 2171208"/>
              <a:gd name="connsiteX58" fmla="*/ 7721021 w 11160425"/>
              <a:gd name="connsiteY58" fmla="*/ 1107343 h 2171208"/>
              <a:gd name="connsiteX59" fmla="*/ 7670271 w 11160425"/>
              <a:gd name="connsiteY59" fmla="*/ 1118487 h 2171208"/>
              <a:gd name="connsiteX60" fmla="*/ 7639863 w 11160425"/>
              <a:gd name="connsiteY60" fmla="*/ 1124977 h 2171208"/>
              <a:gd name="connsiteX61" fmla="*/ 7562935 w 11160425"/>
              <a:gd name="connsiteY61" fmla="*/ 1155344 h 2171208"/>
              <a:gd name="connsiteX62" fmla="*/ 7445235 w 11160425"/>
              <a:gd name="connsiteY62" fmla="*/ 1237666 h 2171208"/>
              <a:gd name="connsiteX63" fmla="*/ 7406141 w 11160425"/>
              <a:gd name="connsiteY63" fmla="*/ 1253580 h 2171208"/>
              <a:gd name="connsiteX64" fmla="*/ 7398282 w 11160425"/>
              <a:gd name="connsiteY64" fmla="*/ 1251610 h 2171208"/>
              <a:gd name="connsiteX65" fmla="*/ 7352783 w 11160425"/>
              <a:gd name="connsiteY65" fmla="*/ 1290294 h 2171208"/>
              <a:gd name="connsiteX66" fmla="*/ 7268660 w 11160425"/>
              <a:gd name="connsiteY66" fmla="*/ 1313047 h 2171208"/>
              <a:gd name="connsiteX67" fmla="*/ 7202350 w 11160425"/>
              <a:gd name="connsiteY67" fmla="*/ 1324792 h 2171208"/>
              <a:gd name="connsiteX68" fmla="*/ 7166396 w 11160425"/>
              <a:gd name="connsiteY68" fmla="*/ 1333719 h 2171208"/>
              <a:gd name="connsiteX69" fmla="*/ 7138872 w 11160425"/>
              <a:gd name="connsiteY69" fmla="*/ 1337619 h 2171208"/>
              <a:gd name="connsiteX70" fmla="*/ 7076136 w 11160425"/>
              <a:gd name="connsiteY70" fmla="*/ 1361516 h 2171208"/>
              <a:gd name="connsiteX71" fmla="*/ 6975206 w 11160425"/>
              <a:gd name="connsiteY71" fmla="*/ 1406971 h 2171208"/>
              <a:gd name="connsiteX72" fmla="*/ 6953100 w 11160425"/>
              <a:gd name="connsiteY72" fmla="*/ 1415319 h 2171208"/>
              <a:gd name="connsiteX73" fmla="*/ 6931644 w 11160425"/>
              <a:gd name="connsiteY73" fmla="*/ 1417217 h 2171208"/>
              <a:gd name="connsiteX74" fmla="*/ 6924527 w 11160425"/>
              <a:gd name="connsiteY74" fmla="*/ 1413058 h 2171208"/>
              <a:gd name="connsiteX75" fmla="*/ 6911975 w 11160425"/>
              <a:gd name="connsiteY75" fmla="*/ 1416802 h 2171208"/>
              <a:gd name="connsiteX76" fmla="*/ 6908122 w 11160425"/>
              <a:gd name="connsiteY76" fmla="*/ 1416695 h 2171208"/>
              <a:gd name="connsiteX77" fmla="*/ 6886549 w 11160425"/>
              <a:gd name="connsiteY77" fmla="*/ 1417185 h 2171208"/>
              <a:gd name="connsiteX78" fmla="*/ 6853233 w 11160425"/>
              <a:gd name="connsiteY78" fmla="*/ 1445633 h 2171208"/>
              <a:gd name="connsiteX79" fmla="*/ 6801763 w 11160425"/>
              <a:gd name="connsiteY79" fmla="*/ 1458092 h 2171208"/>
              <a:gd name="connsiteX80" fmla="*/ 6573324 w 11160425"/>
              <a:gd name="connsiteY80" fmla="*/ 1508615 h 2171208"/>
              <a:gd name="connsiteX81" fmla="*/ 6512587 w 11160425"/>
              <a:gd name="connsiteY81" fmla="*/ 1580769 h 2171208"/>
              <a:gd name="connsiteX82" fmla="*/ 6412227 w 11160425"/>
              <a:gd name="connsiteY82" fmla="*/ 1635850 h 2171208"/>
              <a:gd name="connsiteX83" fmla="*/ 6271766 w 11160425"/>
              <a:gd name="connsiteY83" fmla="*/ 1685125 h 2171208"/>
              <a:gd name="connsiteX84" fmla="*/ 6265986 w 11160425"/>
              <a:gd name="connsiteY84" fmla="*/ 1697342 h 2171208"/>
              <a:gd name="connsiteX85" fmla="*/ 6255634 w 11160425"/>
              <a:gd name="connsiteY85" fmla="*/ 1706889 h 2171208"/>
              <a:gd name="connsiteX86" fmla="*/ 6253215 w 11160425"/>
              <a:gd name="connsiteY86" fmla="*/ 1706796 h 2171208"/>
              <a:gd name="connsiteX87" fmla="*/ 6237762 w 11160425"/>
              <a:gd name="connsiteY87" fmla="*/ 1714142 h 2171208"/>
              <a:gd name="connsiteX88" fmla="*/ 6236677 w 11160425"/>
              <a:gd name="connsiteY88" fmla="*/ 1718276 h 2171208"/>
              <a:gd name="connsiteX89" fmla="*/ 6226797 w 11160425"/>
              <a:gd name="connsiteY89" fmla="*/ 1724108 h 2171208"/>
              <a:gd name="connsiteX90" fmla="*/ 6209271 w 11160425"/>
              <a:gd name="connsiteY90" fmla="*/ 1737729 h 2171208"/>
              <a:gd name="connsiteX91" fmla="*/ 6204173 w 11160425"/>
              <a:gd name="connsiteY91" fmla="*/ 1738278 h 2171208"/>
              <a:gd name="connsiteX92" fmla="*/ 6174905 w 11160425"/>
              <a:gd name="connsiteY92" fmla="*/ 1755709 h 2171208"/>
              <a:gd name="connsiteX93" fmla="*/ 6173639 w 11160425"/>
              <a:gd name="connsiteY93" fmla="*/ 1755000 h 2171208"/>
              <a:gd name="connsiteX94" fmla="*/ 6161616 w 11160425"/>
              <a:gd name="connsiteY94" fmla="*/ 1755765 h 2171208"/>
              <a:gd name="connsiteX95" fmla="*/ 6140607 w 11160425"/>
              <a:gd name="connsiteY95" fmla="*/ 1759396 h 2171208"/>
              <a:gd name="connsiteX96" fmla="*/ 6081475 w 11160425"/>
              <a:gd name="connsiteY96" fmla="*/ 1756019 h 2171208"/>
              <a:gd name="connsiteX97" fmla="*/ 6050866 w 11160425"/>
              <a:gd name="connsiteY97" fmla="*/ 1774087 h 2171208"/>
              <a:gd name="connsiteX98" fmla="*/ 6044220 w 11160425"/>
              <a:gd name="connsiteY98" fmla="*/ 1777214 h 2171208"/>
              <a:gd name="connsiteX99" fmla="*/ 6043887 w 11160425"/>
              <a:gd name="connsiteY99" fmla="*/ 1777065 h 2171208"/>
              <a:gd name="connsiteX100" fmla="*/ 6036477 w 11160425"/>
              <a:gd name="connsiteY100" fmla="*/ 1779944 h 2171208"/>
              <a:gd name="connsiteX101" fmla="*/ 6032103 w 11160425"/>
              <a:gd name="connsiteY101" fmla="*/ 1782912 h 2171208"/>
              <a:gd name="connsiteX102" fmla="*/ 5998476 w 11160425"/>
              <a:gd name="connsiteY102" fmla="*/ 1768243 h 2171208"/>
              <a:gd name="connsiteX103" fmla="*/ 5955839 w 11160425"/>
              <a:gd name="connsiteY103" fmla="*/ 1778447 h 2171208"/>
              <a:gd name="connsiteX104" fmla="*/ 5855319 w 11160425"/>
              <a:gd name="connsiteY104" fmla="*/ 1791242 h 2171208"/>
              <a:gd name="connsiteX105" fmla="*/ 5756488 w 11160425"/>
              <a:gd name="connsiteY105" fmla="*/ 1807118 h 2171208"/>
              <a:gd name="connsiteX106" fmla="*/ 5721040 w 11160425"/>
              <a:gd name="connsiteY106" fmla="*/ 1814422 h 2171208"/>
              <a:gd name="connsiteX107" fmla="*/ 5656374 w 11160425"/>
              <a:gd name="connsiteY107" fmla="*/ 1820581 h 2171208"/>
              <a:gd name="connsiteX108" fmla="*/ 5625840 w 11160425"/>
              <a:gd name="connsiteY108" fmla="*/ 1819147 h 2171208"/>
              <a:gd name="connsiteX109" fmla="*/ 5624659 w 11160425"/>
              <a:gd name="connsiteY109" fmla="*/ 1819815 h 2171208"/>
              <a:gd name="connsiteX110" fmla="*/ 5621418 w 11160425"/>
              <a:gd name="connsiteY110" fmla="*/ 1817320 h 2171208"/>
              <a:gd name="connsiteX111" fmla="*/ 5615750 w 11160425"/>
              <a:gd name="connsiteY111" fmla="*/ 1816954 h 2171208"/>
              <a:gd name="connsiteX112" fmla="*/ 5601275 w 11160425"/>
              <a:gd name="connsiteY112" fmla="*/ 1820626 h 2171208"/>
              <a:gd name="connsiteX113" fmla="*/ 5595999 w 11160425"/>
              <a:gd name="connsiteY113" fmla="*/ 1822776 h 2171208"/>
              <a:gd name="connsiteX114" fmla="*/ 5587925 w 11160425"/>
              <a:gd name="connsiteY114" fmla="*/ 1824284 h 2171208"/>
              <a:gd name="connsiteX115" fmla="*/ 5587672 w 11160425"/>
              <a:gd name="connsiteY115" fmla="*/ 1824077 h 2171208"/>
              <a:gd name="connsiteX116" fmla="*/ 5580212 w 11160425"/>
              <a:gd name="connsiteY116" fmla="*/ 1825969 h 2171208"/>
              <a:gd name="connsiteX117" fmla="*/ 5544380 w 11160425"/>
              <a:gd name="connsiteY117" fmla="*/ 1838327 h 2171208"/>
              <a:gd name="connsiteX118" fmla="*/ 5490474 w 11160425"/>
              <a:gd name="connsiteY118" fmla="*/ 1824216 h 2171208"/>
              <a:gd name="connsiteX119" fmla="*/ 5469389 w 11160425"/>
              <a:gd name="connsiteY119" fmla="*/ 1823995 h 2171208"/>
              <a:gd name="connsiteX120" fmla="*/ 5457847 w 11160425"/>
              <a:gd name="connsiteY120" fmla="*/ 1822568 h 2171208"/>
              <a:gd name="connsiteX121" fmla="*/ 5456946 w 11160425"/>
              <a:gd name="connsiteY121" fmla="*/ 1821634 h 2171208"/>
              <a:gd name="connsiteX122" fmla="*/ 5422623 w 11160425"/>
              <a:gd name="connsiteY122" fmla="*/ 1833603 h 2171208"/>
              <a:gd name="connsiteX123" fmla="*/ 5417641 w 11160425"/>
              <a:gd name="connsiteY123" fmla="*/ 1833220 h 2171208"/>
              <a:gd name="connsiteX124" fmla="*/ 5395812 w 11160425"/>
              <a:gd name="connsiteY124" fmla="*/ 1843547 h 2171208"/>
              <a:gd name="connsiteX125" fmla="*/ 5384245 w 11160425"/>
              <a:gd name="connsiteY125" fmla="*/ 1847534 h 2171208"/>
              <a:gd name="connsiteX126" fmla="*/ 5381575 w 11160425"/>
              <a:gd name="connsiteY126" fmla="*/ 1851439 h 2171208"/>
              <a:gd name="connsiteX127" fmla="*/ 5364196 w 11160425"/>
              <a:gd name="connsiteY127" fmla="*/ 1855916 h 2171208"/>
              <a:gd name="connsiteX128" fmla="*/ 5361974 w 11160425"/>
              <a:gd name="connsiteY128" fmla="*/ 1855383 h 2171208"/>
              <a:gd name="connsiteX129" fmla="*/ 5348482 w 11160425"/>
              <a:gd name="connsiteY129" fmla="*/ 1862972 h 2171208"/>
              <a:gd name="connsiteX130" fmla="*/ 5338191 w 11160425"/>
              <a:gd name="connsiteY130" fmla="*/ 1874042 h 2171208"/>
              <a:gd name="connsiteX131" fmla="*/ 5187216 w 11160425"/>
              <a:gd name="connsiteY131" fmla="*/ 1897374 h 2171208"/>
              <a:gd name="connsiteX132" fmla="*/ 4979418 w 11160425"/>
              <a:gd name="connsiteY132" fmla="*/ 1970081 h 2171208"/>
              <a:gd name="connsiteX133" fmla="*/ 4888296 w 11160425"/>
              <a:gd name="connsiteY133" fmla="*/ 1967318 h 2171208"/>
              <a:gd name="connsiteX134" fmla="*/ 4752077 w 11160425"/>
              <a:gd name="connsiteY134" fmla="*/ 2002868 h 2171208"/>
              <a:gd name="connsiteX135" fmla="*/ 4698992 w 11160425"/>
              <a:gd name="connsiteY135" fmla="*/ 2005865 h 2171208"/>
              <a:gd name="connsiteX136" fmla="*/ 4656477 w 11160425"/>
              <a:gd name="connsiteY136" fmla="*/ 2028026 h 2171208"/>
              <a:gd name="connsiteX137" fmla="*/ 4636122 w 11160425"/>
              <a:gd name="connsiteY137" fmla="*/ 2024588 h 2171208"/>
              <a:gd name="connsiteX138" fmla="*/ 4632564 w 11160425"/>
              <a:gd name="connsiteY138" fmla="*/ 2023781 h 2171208"/>
              <a:gd name="connsiteX139" fmla="*/ 4619336 w 11160425"/>
              <a:gd name="connsiteY139" fmla="*/ 2025213 h 2171208"/>
              <a:gd name="connsiteX140" fmla="*/ 4614352 w 11160425"/>
              <a:gd name="connsiteY140" fmla="*/ 2019789 h 2171208"/>
              <a:gd name="connsiteX141" fmla="*/ 4569544 w 11160425"/>
              <a:gd name="connsiteY141" fmla="*/ 2022030 h 2171208"/>
              <a:gd name="connsiteX142" fmla="*/ 4484150 w 11160425"/>
              <a:gd name="connsiteY142" fmla="*/ 2036534 h 2171208"/>
              <a:gd name="connsiteX143" fmla="*/ 4470992 w 11160425"/>
              <a:gd name="connsiteY143" fmla="*/ 2042470 h 2171208"/>
              <a:gd name="connsiteX144" fmla="*/ 4383921 w 11160425"/>
              <a:gd name="connsiteY144" fmla="*/ 2051948 h 2171208"/>
              <a:gd name="connsiteX145" fmla="*/ 4324401 w 11160425"/>
              <a:gd name="connsiteY145" fmla="*/ 2062236 h 2171208"/>
              <a:gd name="connsiteX146" fmla="*/ 4311690 w 11160425"/>
              <a:gd name="connsiteY146" fmla="*/ 2068007 h 2171208"/>
              <a:gd name="connsiteX147" fmla="*/ 4296855 w 11160425"/>
              <a:gd name="connsiteY147" fmla="*/ 2063078 h 2171208"/>
              <a:gd name="connsiteX148" fmla="*/ 4292443 w 11160425"/>
              <a:gd name="connsiteY148" fmla="*/ 2058242 h 2171208"/>
              <a:gd name="connsiteX149" fmla="*/ 4245098 w 11160425"/>
              <a:gd name="connsiteY149" fmla="*/ 2067844 h 2171208"/>
              <a:gd name="connsiteX150" fmla="*/ 4239373 w 11160425"/>
              <a:gd name="connsiteY150" fmla="*/ 2068113 h 2171208"/>
              <a:gd name="connsiteX151" fmla="*/ 4199908 w 11160425"/>
              <a:gd name="connsiteY151" fmla="*/ 2066755 h 2171208"/>
              <a:gd name="connsiteX152" fmla="*/ 4141208 w 11160425"/>
              <a:gd name="connsiteY152" fmla="*/ 2059740 h 2171208"/>
              <a:gd name="connsiteX153" fmla="*/ 4080292 w 11160425"/>
              <a:gd name="connsiteY153" fmla="*/ 2043471 h 2171208"/>
              <a:gd name="connsiteX154" fmla="*/ 4045124 w 11160425"/>
              <a:gd name="connsiteY154" fmla="*/ 2036865 h 2171208"/>
              <a:gd name="connsiteX155" fmla="*/ 4020658 w 11160425"/>
              <a:gd name="connsiteY155" fmla="*/ 2029269 h 2171208"/>
              <a:gd name="connsiteX156" fmla="*/ 3952339 w 11160425"/>
              <a:gd name="connsiteY156" fmla="*/ 2024942 h 2171208"/>
              <a:gd name="connsiteX157" fmla="*/ 3836569 w 11160425"/>
              <a:gd name="connsiteY157" fmla="*/ 2024044 h 2171208"/>
              <a:gd name="connsiteX158" fmla="*/ 3794437 w 11160425"/>
              <a:gd name="connsiteY158" fmla="*/ 2015549 h 2171208"/>
              <a:gd name="connsiteX159" fmla="*/ 3792431 w 11160425"/>
              <a:gd name="connsiteY159" fmla="*/ 2009111 h 2171208"/>
              <a:gd name="connsiteX160" fmla="*/ 3779628 w 11160425"/>
              <a:gd name="connsiteY160" fmla="*/ 2007348 h 2171208"/>
              <a:gd name="connsiteX161" fmla="*/ 3776751 w 11160425"/>
              <a:gd name="connsiteY161" fmla="*/ 2005720 h 2171208"/>
              <a:gd name="connsiteX162" fmla="*/ 3759716 w 11160425"/>
              <a:gd name="connsiteY162" fmla="*/ 1997546 h 2171208"/>
              <a:gd name="connsiteX163" fmla="*/ 3710266 w 11160425"/>
              <a:gd name="connsiteY163" fmla="*/ 2008882 h 2171208"/>
              <a:gd name="connsiteX164" fmla="*/ 3601196 w 11160425"/>
              <a:gd name="connsiteY164" fmla="*/ 2003685 h 2171208"/>
              <a:gd name="connsiteX165" fmla="*/ 3446105 w 11160425"/>
              <a:gd name="connsiteY165" fmla="*/ 1989400 h 2171208"/>
              <a:gd name="connsiteX166" fmla="*/ 3324453 w 11160425"/>
              <a:gd name="connsiteY166" fmla="*/ 1985620 h 2171208"/>
              <a:gd name="connsiteX167" fmla="*/ 3170596 w 11160425"/>
              <a:gd name="connsiteY167" fmla="*/ 1997703 h 2171208"/>
              <a:gd name="connsiteX168" fmla="*/ 3062011 w 11160425"/>
              <a:gd name="connsiteY168" fmla="*/ 1984354 h 2171208"/>
              <a:gd name="connsiteX169" fmla="*/ 3047345 w 11160425"/>
              <a:gd name="connsiteY169" fmla="*/ 1992622 h 2171208"/>
              <a:gd name="connsiteX170" fmla="*/ 3031387 w 11160425"/>
              <a:gd name="connsiteY170" fmla="*/ 1996757 h 2171208"/>
              <a:gd name="connsiteX171" fmla="*/ 3029603 w 11160425"/>
              <a:gd name="connsiteY171" fmla="*/ 1995713 h 2171208"/>
              <a:gd name="connsiteX172" fmla="*/ 3011556 w 11160425"/>
              <a:gd name="connsiteY172" fmla="*/ 1995912 h 2171208"/>
              <a:gd name="connsiteX173" fmla="*/ 2994774 w 11160425"/>
              <a:gd name="connsiteY173" fmla="*/ 2000163 h 2171208"/>
              <a:gd name="connsiteX174" fmla="*/ 2928374 w 11160425"/>
              <a:gd name="connsiteY174" fmla="*/ 2006826 h 2171208"/>
              <a:gd name="connsiteX175" fmla="*/ 2927990 w 11160425"/>
              <a:gd name="connsiteY175" fmla="*/ 2005707 h 2171208"/>
              <a:gd name="connsiteX176" fmla="*/ 2918085 w 11160425"/>
              <a:gd name="connsiteY176" fmla="*/ 2001577 h 2171208"/>
              <a:gd name="connsiteX177" fmla="*/ 2898861 w 11160425"/>
              <a:gd name="connsiteY177" fmla="*/ 1996344 h 2171208"/>
              <a:gd name="connsiteX178" fmla="*/ 2856119 w 11160425"/>
              <a:gd name="connsiteY178" fmla="*/ 1969853 h 2171208"/>
              <a:gd name="connsiteX179" fmla="*/ 2817431 w 11160425"/>
              <a:gd name="connsiteY179" fmla="*/ 1973286 h 2171208"/>
              <a:gd name="connsiteX180" fmla="*/ 2809697 w 11160425"/>
              <a:gd name="connsiteY180" fmla="*/ 1973343 h 2171208"/>
              <a:gd name="connsiteX181" fmla="*/ 2809564 w 11160425"/>
              <a:gd name="connsiteY181" fmla="*/ 1973082 h 2171208"/>
              <a:gd name="connsiteX182" fmla="*/ 2801449 w 11160425"/>
              <a:gd name="connsiteY182" fmla="*/ 1972620 h 2171208"/>
              <a:gd name="connsiteX183" fmla="*/ 2780592 w 11160425"/>
              <a:gd name="connsiteY183" fmla="*/ 1973556 h 2171208"/>
              <a:gd name="connsiteX184" fmla="*/ 2775569 w 11160425"/>
              <a:gd name="connsiteY184" fmla="*/ 1971853 h 2171208"/>
              <a:gd name="connsiteX185" fmla="*/ 2745068 w 11160425"/>
              <a:gd name="connsiteY185" fmla="*/ 1960376 h 2171208"/>
              <a:gd name="connsiteX186" fmla="*/ 2646933 w 11160425"/>
              <a:gd name="connsiteY186" fmla="*/ 1949578 h 2171208"/>
              <a:gd name="connsiteX187" fmla="*/ 2548831 w 11160425"/>
              <a:gd name="connsiteY187" fmla="*/ 1941424 h 2171208"/>
              <a:gd name="connsiteX188" fmla="*/ 2450638 w 11160425"/>
              <a:gd name="connsiteY188" fmla="*/ 1929883 h 2171208"/>
              <a:gd name="connsiteX189" fmla="*/ 2403143 w 11160425"/>
              <a:gd name="connsiteY189" fmla="*/ 1905311 h 2171208"/>
              <a:gd name="connsiteX190" fmla="*/ 2397526 w 11160425"/>
              <a:gd name="connsiteY190" fmla="*/ 1904604 h 2171208"/>
              <a:gd name="connsiteX191" fmla="*/ 2382841 w 11160425"/>
              <a:gd name="connsiteY191" fmla="*/ 1907407 h 2171208"/>
              <a:gd name="connsiteX192" fmla="*/ 2377427 w 11160425"/>
              <a:gd name="connsiteY192" fmla="*/ 1909241 h 2171208"/>
              <a:gd name="connsiteX193" fmla="*/ 2369275 w 11160425"/>
              <a:gd name="connsiteY193" fmla="*/ 1910264 h 2171208"/>
              <a:gd name="connsiteX194" fmla="*/ 2369039 w 11160425"/>
              <a:gd name="connsiteY194" fmla="*/ 1910041 h 2171208"/>
              <a:gd name="connsiteX195" fmla="*/ 2324870 w 11160425"/>
              <a:gd name="connsiteY195" fmla="*/ 1921693 h 2171208"/>
              <a:gd name="connsiteX196" fmla="*/ 2272261 w 11160425"/>
              <a:gd name="connsiteY196" fmla="*/ 1904348 h 2171208"/>
              <a:gd name="connsiteX197" fmla="*/ 2251287 w 11160425"/>
              <a:gd name="connsiteY197" fmla="*/ 1902861 h 2171208"/>
              <a:gd name="connsiteX198" fmla="*/ 2239904 w 11160425"/>
              <a:gd name="connsiteY198" fmla="*/ 1900741 h 2171208"/>
              <a:gd name="connsiteX199" fmla="*/ 2204009 w 11160425"/>
              <a:gd name="connsiteY199" fmla="*/ 1909662 h 2171208"/>
              <a:gd name="connsiteX200" fmla="*/ 2199075 w 11160425"/>
              <a:gd name="connsiteY200" fmla="*/ 1908979 h 2171208"/>
              <a:gd name="connsiteX201" fmla="*/ 2176570 w 11160425"/>
              <a:gd name="connsiteY201" fmla="*/ 1917995 h 2171208"/>
              <a:gd name="connsiteX202" fmla="*/ 2144169 w 11160425"/>
              <a:gd name="connsiteY202" fmla="*/ 1928467 h 2171208"/>
              <a:gd name="connsiteX203" fmla="*/ 2141995 w 11160425"/>
              <a:gd name="connsiteY203" fmla="*/ 1927802 h 2171208"/>
              <a:gd name="connsiteX204" fmla="*/ 2127994 w 11160425"/>
              <a:gd name="connsiteY204" fmla="*/ 1934580 h 2171208"/>
              <a:gd name="connsiteX205" fmla="*/ 2062463 w 11160425"/>
              <a:gd name="connsiteY205" fmla="*/ 1945032 h 2171208"/>
              <a:gd name="connsiteX206" fmla="*/ 1964865 w 11160425"/>
              <a:gd name="connsiteY206" fmla="*/ 1959303 h 2171208"/>
              <a:gd name="connsiteX207" fmla="*/ 1848421 w 11160425"/>
              <a:gd name="connsiteY207" fmla="*/ 1967726 h 2171208"/>
              <a:gd name="connsiteX208" fmla="*/ 1726299 w 11160425"/>
              <a:gd name="connsiteY208" fmla="*/ 2001504 h 2171208"/>
              <a:gd name="connsiteX209" fmla="*/ 1523750 w 11160425"/>
              <a:gd name="connsiteY209" fmla="*/ 2038677 h 2171208"/>
              <a:gd name="connsiteX210" fmla="*/ 1470679 w 11160425"/>
              <a:gd name="connsiteY210" fmla="*/ 2038487 h 2171208"/>
              <a:gd name="connsiteX211" fmla="*/ 1426690 w 11160425"/>
              <a:gd name="connsiteY211" fmla="*/ 2058097 h 2171208"/>
              <a:gd name="connsiteX212" fmla="*/ 1406683 w 11160425"/>
              <a:gd name="connsiteY212" fmla="*/ 2053438 h 2171208"/>
              <a:gd name="connsiteX213" fmla="*/ 1364803 w 11160425"/>
              <a:gd name="connsiteY213" fmla="*/ 2044063 h 2171208"/>
              <a:gd name="connsiteX214" fmla="*/ 1340592 w 11160425"/>
              <a:gd name="connsiteY214" fmla="*/ 2046883 h 2171208"/>
              <a:gd name="connsiteX215" fmla="*/ 1226584 w 11160425"/>
              <a:gd name="connsiteY215" fmla="*/ 2066865 h 2171208"/>
              <a:gd name="connsiteX216" fmla="*/ 1157776 w 11160425"/>
              <a:gd name="connsiteY216" fmla="*/ 2075069 h 2171208"/>
              <a:gd name="connsiteX217" fmla="*/ 1130703 w 11160425"/>
              <a:gd name="connsiteY217" fmla="*/ 2072292 h 2171208"/>
              <a:gd name="connsiteX218" fmla="*/ 1093525 w 11160425"/>
              <a:gd name="connsiteY218" fmla="*/ 2072377 h 2171208"/>
              <a:gd name="connsiteX219" fmla="*/ 1027186 w 11160425"/>
              <a:gd name="connsiteY219" fmla="*/ 2067964 h 2171208"/>
              <a:gd name="connsiteX220" fmla="*/ 939318 w 11160425"/>
              <a:gd name="connsiteY220" fmla="*/ 2069968 h 2171208"/>
              <a:gd name="connsiteX221" fmla="*/ 911087 w 11160425"/>
              <a:gd name="connsiteY221" fmla="*/ 2082975 h 2171208"/>
              <a:gd name="connsiteX222" fmla="*/ 850358 w 11160425"/>
              <a:gd name="connsiteY222" fmla="*/ 2092811 h 2171208"/>
              <a:gd name="connsiteX223" fmla="*/ 784309 w 11160425"/>
              <a:gd name="connsiteY223" fmla="*/ 2098913 h 2171208"/>
              <a:gd name="connsiteX224" fmla="*/ 656060 w 11160425"/>
              <a:gd name="connsiteY224" fmla="*/ 2161683 h 2171208"/>
              <a:gd name="connsiteX225" fmla="*/ 567060 w 11160425"/>
              <a:gd name="connsiteY225" fmla="*/ 2160730 h 2171208"/>
              <a:gd name="connsiteX226" fmla="*/ 515269 w 11160425"/>
              <a:gd name="connsiteY226" fmla="*/ 2159436 h 2171208"/>
              <a:gd name="connsiteX227" fmla="*/ 474542 w 11160425"/>
              <a:gd name="connsiteY227" fmla="*/ 2146436 h 2171208"/>
              <a:gd name="connsiteX228" fmla="*/ 432035 w 11160425"/>
              <a:gd name="connsiteY228" fmla="*/ 2150124 h 2171208"/>
              <a:gd name="connsiteX229" fmla="*/ 378455 w 11160425"/>
              <a:gd name="connsiteY229" fmla="*/ 2165441 h 2171208"/>
              <a:gd name="connsiteX230" fmla="*/ 307909 w 11160425"/>
              <a:gd name="connsiteY230" fmla="*/ 2162055 h 2171208"/>
              <a:gd name="connsiteX231" fmla="*/ 231590 w 11160425"/>
              <a:gd name="connsiteY231" fmla="*/ 2164122 h 2171208"/>
              <a:gd name="connsiteX232" fmla="*/ 157866 w 11160425"/>
              <a:gd name="connsiteY232" fmla="*/ 2165402 h 2171208"/>
              <a:gd name="connsiteX233" fmla="*/ 47102 w 11160425"/>
              <a:gd name="connsiteY233" fmla="*/ 2163358 h 2171208"/>
              <a:gd name="connsiteX234" fmla="*/ 11656 w 11160425"/>
              <a:gd name="connsiteY234" fmla="*/ 2160770 h 2171208"/>
              <a:gd name="connsiteX235" fmla="*/ 0 w 11160425"/>
              <a:gd name="connsiteY235" fmla="*/ 2148979 h 217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160425" h="2171208">
                <a:moveTo>
                  <a:pt x="0" y="0"/>
                </a:moveTo>
                <a:lnTo>
                  <a:pt x="11160425" y="0"/>
                </a:lnTo>
                <a:lnTo>
                  <a:pt x="11159734" y="479"/>
                </a:lnTo>
                <a:cubicBezTo>
                  <a:pt x="11148609" y="13215"/>
                  <a:pt x="11145526" y="23772"/>
                  <a:pt x="11121828" y="34789"/>
                </a:cubicBezTo>
                <a:cubicBezTo>
                  <a:pt x="11098130" y="45806"/>
                  <a:pt x="11067703" y="77648"/>
                  <a:pt x="11017543" y="66582"/>
                </a:cubicBezTo>
                <a:cubicBezTo>
                  <a:pt x="10999713" y="58356"/>
                  <a:pt x="10947455" y="68542"/>
                  <a:pt x="10922865" y="74271"/>
                </a:cubicBezTo>
                <a:cubicBezTo>
                  <a:pt x="10898275" y="80000"/>
                  <a:pt x="10884055" y="109749"/>
                  <a:pt x="10870004" y="100959"/>
                </a:cubicBezTo>
                <a:cubicBezTo>
                  <a:pt x="10833512" y="107581"/>
                  <a:pt x="10780081" y="145063"/>
                  <a:pt x="10752266" y="138250"/>
                </a:cubicBezTo>
                <a:cubicBezTo>
                  <a:pt x="10741459" y="121366"/>
                  <a:pt x="10698175" y="130002"/>
                  <a:pt x="10673821" y="127209"/>
                </a:cubicBezTo>
                <a:cubicBezTo>
                  <a:pt x="10623964" y="156774"/>
                  <a:pt x="10616211" y="189862"/>
                  <a:pt x="10583628" y="190850"/>
                </a:cubicBezTo>
                <a:cubicBezTo>
                  <a:pt x="10561212" y="190513"/>
                  <a:pt x="10486354" y="225362"/>
                  <a:pt x="10455531" y="205196"/>
                </a:cubicBezTo>
                <a:cubicBezTo>
                  <a:pt x="10421894" y="233528"/>
                  <a:pt x="10400450" y="211247"/>
                  <a:pt x="10372214" y="226573"/>
                </a:cubicBezTo>
                <a:cubicBezTo>
                  <a:pt x="10305919" y="244536"/>
                  <a:pt x="10276543" y="279473"/>
                  <a:pt x="10185130" y="277903"/>
                </a:cubicBezTo>
                <a:cubicBezTo>
                  <a:pt x="10147983" y="295651"/>
                  <a:pt x="10081218" y="270605"/>
                  <a:pt x="10006577" y="328627"/>
                </a:cubicBezTo>
                <a:cubicBezTo>
                  <a:pt x="9959833" y="346448"/>
                  <a:pt x="9980028" y="322702"/>
                  <a:pt x="9908235" y="356638"/>
                </a:cubicBezTo>
                <a:cubicBezTo>
                  <a:pt x="9880741" y="336485"/>
                  <a:pt x="9773034" y="404054"/>
                  <a:pt x="9749477" y="412155"/>
                </a:cubicBezTo>
                <a:cubicBezTo>
                  <a:pt x="9726731" y="400338"/>
                  <a:pt x="9719990" y="415565"/>
                  <a:pt x="9703003" y="421886"/>
                </a:cubicBezTo>
                <a:cubicBezTo>
                  <a:pt x="9692958" y="413841"/>
                  <a:pt x="9678144" y="417168"/>
                  <a:pt x="9675483" y="429342"/>
                </a:cubicBezTo>
                <a:cubicBezTo>
                  <a:pt x="9688258" y="453826"/>
                  <a:pt x="9620044" y="446217"/>
                  <a:pt x="9620036" y="464774"/>
                </a:cubicBezTo>
                <a:cubicBezTo>
                  <a:pt x="9590760" y="474195"/>
                  <a:pt x="9468891" y="480857"/>
                  <a:pt x="9452920" y="513588"/>
                </a:cubicBezTo>
                <a:cubicBezTo>
                  <a:pt x="9395032" y="538666"/>
                  <a:pt x="9365430" y="532618"/>
                  <a:pt x="9339758" y="538315"/>
                </a:cubicBezTo>
                <a:cubicBezTo>
                  <a:pt x="9308179" y="538749"/>
                  <a:pt x="9271299" y="560576"/>
                  <a:pt x="9162197" y="584298"/>
                </a:cubicBezTo>
                <a:cubicBezTo>
                  <a:pt x="9146325" y="582070"/>
                  <a:pt x="9043060" y="602548"/>
                  <a:pt x="9041656" y="615184"/>
                </a:cubicBezTo>
                <a:cubicBezTo>
                  <a:pt x="9008079" y="623595"/>
                  <a:pt x="8960998" y="668145"/>
                  <a:pt x="8933630" y="658151"/>
                </a:cubicBezTo>
                <a:cubicBezTo>
                  <a:pt x="8944369" y="682387"/>
                  <a:pt x="8891269" y="669712"/>
                  <a:pt x="8890917" y="695005"/>
                </a:cubicBezTo>
                <a:cubicBezTo>
                  <a:pt x="8869618" y="714484"/>
                  <a:pt x="8819510" y="760320"/>
                  <a:pt x="8805835" y="775028"/>
                </a:cubicBezTo>
                <a:lnTo>
                  <a:pt x="8796649" y="786216"/>
                </a:lnTo>
                <a:lnTo>
                  <a:pt x="8788653" y="782398"/>
                </a:lnTo>
                <a:lnTo>
                  <a:pt x="8769129" y="791648"/>
                </a:lnTo>
                <a:cubicBezTo>
                  <a:pt x="8758362" y="791359"/>
                  <a:pt x="8737723" y="777663"/>
                  <a:pt x="8724049" y="780662"/>
                </a:cubicBezTo>
                <a:cubicBezTo>
                  <a:pt x="8696345" y="791261"/>
                  <a:pt x="8697041" y="821834"/>
                  <a:pt x="8687087" y="809641"/>
                </a:cubicBezTo>
                <a:cubicBezTo>
                  <a:pt x="8683977" y="819618"/>
                  <a:pt x="8677242" y="826011"/>
                  <a:pt x="8668059" y="830123"/>
                </a:cubicBezTo>
                <a:lnTo>
                  <a:pt x="8646808" y="834415"/>
                </a:lnTo>
                <a:lnTo>
                  <a:pt x="8634346" y="848454"/>
                </a:lnTo>
                <a:cubicBezTo>
                  <a:pt x="8628731" y="851628"/>
                  <a:pt x="8621740" y="852239"/>
                  <a:pt x="8612455" y="848442"/>
                </a:cubicBezTo>
                <a:cubicBezTo>
                  <a:pt x="8594720" y="853628"/>
                  <a:pt x="8544797" y="873572"/>
                  <a:pt x="8527938" y="879567"/>
                </a:cubicBezTo>
                <a:lnTo>
                  <a:pt x="8511302" y="884414"/>
                </a:lnTo>
                <a:lnTo>
                  <a:pt x="8503670" y="893442"/>
                </a:lnTo>
                <a:cubicBezTo>
                  <a:pt x="8496925" y="900076"/>
                  <a:pt x="8489344" y="904430"/>
                  <a:pt x="8480127" y="903942"/>
                </a:cubicBezTo>
                <a:lnTo>
                  <a:pt x="8471039" y="901136"/>
                </a:lnTo>
                <a:cubicBezTo>
                  <a:pt x="8470829" y="902615"/>
                  <a:pt x="8470618" y="904093"/>
                  <a:pt x="8470408" y="905572"/>
                </a:cubicBezTo>
                <a:cubicBezTo>
                  <a:pt x="8470227" y="912458"/>
                  <a:pt x="8467620" y="919058"/>
                  <a:pt x="8438518" y="923274"/>
                </a:cubicBezTo>
                <a:cubicBezTo>
                  <a:pt x="8420327" y="939422"/>
                  <a:pt x="8396654" y="952660"/>
                  <a:pt x="8369793" y="961709"/>
                </a:cubicBezTo>
                <a:cubicBezTo>
                  <a:pt x="8364198" y="956134"/>
                  <a:pt x="8356908" y="967996"/>
                  <a:pt x="8352510" y="971108"/>
                </a:cubicBezTo>
                <a:cubicBezTo>
                  <a:pt x="8350828" y="966958"/>
                  <a:pt x="8338752" y="967884"/>
                  <a:pt x="8336092" y="972364"/>
                </a:cubicBezTo>
                <a:cubicBezTo>
                  <a:pt x="8257682" y="1009032"/>
                  <a:pt x="8289862" y="957876"/>
                  <a:pt x="8248439" y="994273"/>
                </a:cubicBezTo>
                <a:cubicBezTo>
                  <a:pt x="8240455" y="997677"/>
                  <a:pt x="8233297" y="997231"/>
                  <a:pt x="8226654" y="995152"/>
                </a:cubicBezTo>
                <a:lnTo>
                  <a:pt x="8216356" y="990246"/>
                </a:lnTo>
                <a:lnTo>
                  <a:pt x="8184675" y="1009213"/>
                </a:lnTo>
                <a:cubicBezTo>
                  <a:pt x="8168684" y="1016761"/>
                  <a:pt x="8151490" y="1023016"/>
                  <a:pt x="8133494" y="1027796"/>
                </a:cubicBezTo>
                <a:cubicBezTo>
                  <a:pt x="8127499" y="1019800"/>
                  <a:pt x="8115838" y="1034986"/>
                  <a:pt x="8109620" y="1038733"/>
                </a:cubicBezTo>
                <a:cubicBezTo>
                  <a:pt x="8108313" y="1033017"/>
                  <a:pt x="8092766" y="1033105"/>
                  <a:pt x="8088480" y="1038849"/>
                </a:cubicBezTo>
                <a:cubicBezTo>
                  <a:pt x="7981355" y="1080476"/>
                  <a:pt x="8032580" y="1015054"/>
                  <a:pt x="7972563" y="1059837"/>
                </a:cubicBezTo>
                <a:cubicBezTo>
                  <a:pt x="7961723" y="1063633"/>
                  <a:pt x="7952708" y="1062355"/>
                  <a:pt x="7944674" y="1058940"/>
                </a:cubicBezTo>
                <a:lnTo>
                  <a:pt x="7929511" y="1049490"/>
                </a:lnTo>
                <a:lnTo>
                  <a:pt x="7920539" y="1055586"/>
                </a:lnTo>
                <a:cubicBezTo>
                  <a:pt x="7883315" y="1062987"/>
                  <a:pt x="7869705" y="1052934"/>
                  <a:pt x="7850641" y="1069274"/>
                </a:cubicBezTo>
                <a:cubicBezTo>
                  <a:pt x="7813097" y="1049940"/>
                  <a:pt x="7828826" y="1070772"/>
                  <a:pt x="7805277" y="1079284"/>
                </a:cubicBezTo>
                <a:cubicBezTo>
                  <a:pt x="7783674" y="1085629"/>
                  <a:pt x="7743522" y="1100809"/>
                  <a:pt x="7721021" y="1107343"/>
                </a:cubicBezTo>
                <a:cubicBezTo>
                  <a:pt x="7707136" y="1129937"/>
                  <a:pt x="7692990" y="1108029"/>
                  <a:pt x="7670271" y="1118487"/>
                </a:cubicBezTo>
                <a:cubicBezTo>
                  <a:pt x="7660535" y="1127885"/>
                  <a:pt x="7652653" y="1130674"/>
                  <a:pt x="7639863" y="1124977"/>
                </a:cubicBezTo>
                <a:cubicBezTo>
                  <a:pt x="7595428" y="1170166"/>
                  <a:pt x="7608715" y="1132529"/>
                  <a:pt x="7562935" y="1155344"/>
                </a:cubicBezTo>
                <a:cubicBezTo>
                  <a:pt x="7524045" y="1177585"/>
                  <a:pt x="7478472" y="1195870"/>
                  <a:pt x="7445235" y="1237666"/>
                </a:cubicBezTo>
                <a:cubicBezTo>
                  <a:pt x="7439864" y="1248740"/>
                  <a:pt x="7422361" y="1255866"/>
                  <a:pt x="7406141" y="1253580"/>
                </a:cubicBezTo>
                <a:cubicBezTo>
                  <a:pt x="7403349" y="1253187"/>
                  <a:pt x="7400702" y="1252523"/>
                  <a:pt x="7398282" y="1251610"/>
                </a:cubicBezTo>
                <a:cubicBezTo>
                  <a:pt x="7379362" y="1280298"/>
                  <a:pt x="7360014" y="1271943"/>
                  <a:pt x="7352783" y="1290294"/>
                </a:cubicBezTo>
                <a:cubicBezTo>
                  <a:pt x="7313523" y="1305346"/>
                  <a:pt x="7275692" y="1296814"/>
                  <a:pt x="7268660" y="1313047"/>
                </a:cubicBezTo>
                <a:cubicBezTo>
                  <a:pt x="7247325" y="1316608"/>
                  <a:pt x="7213598" y="1306491"/>
                  <a:pt x="7202350" y="1324792"/>
                </a:cubicBezTo>
                <a:cubicBezTo>
                  <a:pt x="7196438" y="1312993"/>
                  <a:pt x="7181055" y="1339222"/>
                  <a:pt x="7166396" y="1333719"/>
                </a:cubicBezTo>
                <a:cubicBezTo>
                  <a:pt x="7155618" y="1328495"/>
                  <a:pt x="7148437" y="1335233"/>
                  <a:pt x="7138872" y="1337619"/>
                </a:cubicBezTo>
                <a:cubicBezTo>
                  <a:pt x="7124928" y="1334549"/>
                  <a:pt x="7085452" y="1352349"/>
                  <a:pt x="7076136" y="1361516"/>
                </a:cubicBezTo>
                <a:cubicBezTo>
                  <a:pt x="7055536" y="1391136"/>
                  <a:pt x="6992666" y="1383958"/>
                  <a:pt x="6975206" y="1406971"/>
                </a:cubicBezTo>
                <a:cubicBezTo>
                  <a:pt x="6967988" y="1411228"/>
                  <a:pt x="6960583" y="1413802"/>
                  <a:pt x="6953100" y="1415319"/>
                </a:cubicBezTo>
                <a:lnTo>
                  <a:pt x="6931644" y="1417217"/>
                </a:lnTo>
                <a:lnTo>
                  <a:pt x="6924527" y="1413058"/>
                </a:lnTo>
                <a:lnTo>
                  <a:pt x="6911975" y="1416802"/>
                </a:lnTo>
                <a:lnTo>
                  <a:pt x="6908122" y="1416695"/>
                </a:lnTo>
                <a:lnTo>
                  <a:pt x="6886549" y="1417185"/>
                </a:lnTo>
                <a:cubicBezTo>
                  <a:pt x="6901297" y="1442009"/>
                  <a:pt x="6829601" y="1427777"/>
                  <a:pt x="6853233" y="1445633"/>
                </a:cubicBezTo>
                <a:cubicBezTo>
                  <a:pt x="6817440" y="1454147"/>
                  <a:pt x="6849325" y="1468908"/>
                  <a:pt x="6801763" y="1458092"/>
                </a:cubicBezTo>
                <a:cubicBezTo>
                  <a:pt x="6750314" y="1490429"/>
                  <a:pt x="6610187" y="1467361"/>
                  <a:pt x="6573324" y="1508615"/>
                </a:cubicBezTo>
                <a:cubicBezTo>
                  <a:pt x="6576073" y="1495010"/>
                  <a:pt x="6527627" y="1571425"/>
                  <a:pt x="6512587" y="1580769"/>
                </a:cubicBezTo>
                <a:cubicBezTo>
                  <a:pt x="6477418" y="1596681"/>
                  <a:pt x="6464465" y="1610138"/>
                  <a:pt x="6412227" y="1635850"/>
                </a:cubicBezTo>
                <a:cubicBezTo>
                  <a:pt x="6360920" y="1652089"/>
                  <a:pt x="6329198" y="1684983"/>
                  <a:pt x="6271766" y="1685125"/>
                </a:cubicBezTo>
                <a:cubicBezTo>
                  <a:pt x="6270954" y="1689630"/>
                  <a:pt x="6268899" y="1693662"/>
                  <a:pt x="6265986" y="1697342"/>
                </a:cubicBezTo>
                <a:lnTo>
                  <a:pt x="6255634" y="1706889"/>
                </a:lnTo>
                <a:lnTo>
                  <a:pt x="6253215" y="1706796"/>
                </a:lnTo>
                <a:cubicBezTo>
                  <a:pt x="6244144" y="1708418"/>
                  <a:pt x="6239885" y="1711059"/>
                  <a:pt x="6237762" y="1714142"/>
                </a:cubicBezTo>
                <a:lnTo>
                  <a:pt x="6236677" y="1718276"/>
                </a:lnTo>
                <a:lnTo>
                  <a:pt x="6226797" y="1724108"/>
                </a:lnTo>
                <a:lnTo>
                  <a:pt x="6209271" y="1737729"/>
                </a:lnTo>
                <a:lnTo>
                  <a:pt x="6204173" y="1738278"/>
                </a:lnTo>
                <a:lnTo>
                  <a:pt x="6174905" y="1755709"/>
                </a:lnTo>
                <a:lnTo>
                  <a:pt x="6173639" y="1755000"/>
                </a:lnTo>
                <a:cubicBezTo>
                  <a:pt x="6170130" y="1753808"/>
                  <a:pt x="6166281" y="1753678"/>
                  <a:pt x="6161616" y="1755765"/>
                </a:cubicBezTo>
                <a:cubicBezTo>
                  <a:pt x="6156118" y="1738654"/>
                  <a:pt x="6153879" y="1751728"/>
                  <a:pt x="6140607" y="1759396"/>
                </a:cubicBezTo>
                <a:cubicBezTo>
                  <a:pt x="6129108" y="1734530"/>
                  <a:pt x="6099048" y="1764714"/>
                  <a:pt x="6081475" y="1756019"/>
                </a:cubicBezTo>
                <a:cubicBezTo>
                  <a:pt x="6071982" y="1762213"/>
                  <a:pt x="6061735" y="1768310"/>
                  <a:pt x="6050866" y="1774087"/>
                </a:cubicBezTo>
                <a:lnTo>
                  <a:pt x="6044220" y="1777214"/>
                </a:lnTo>
                <a:lnTo>
                  <a:pt x="6043887" y="1777065"/>
                </a:lnTo>
                <a:cubicBezTo>
                  <a:pt x="6042014" y="1777296"/>
                  <a:pt x="6039667" y="1778155"/>
                  <a:pt x="6036477" y="1779944"/>
                </a:cubicBezTo>
                <a:lnTo>
                  <a:pt x="6032103" y="1782912"/>
                </a:lnTo>
                <a:lnTo>
                  <a:pt x="5998476" y="1768243"/>
                </a:lnTo>
                <a:lnTo>
                  <a:pt x="5955839" y="1778447"/>
                </a:lnTo>
                <a:cubicBezTo>
                  <a:pt x="5917066" y="1785378"/>
                  <a:pt x="5888184" y="1771691"/>
                  <a:pt x="5855319" y="1791242"/>
                </a:cubicBezTo>
                <a:cubicBezTo>
                  <a:pt x="5819000" y="1797653"/>
                  <a:pt x="5785962" y="1795828"/>
                  <a:pt x="5756488" y="1807118"/>
                </a:cubicBezTo>
                <a:cubicBezTo>
                  <a:pt x="5742733" y="1803434"/>
                  <a:pt x="5730469" y="1803218"/>
                  <a:pt x="5721040" y="1814422"/>
                </a:cubicBezTo>
                <a:cubicBezTo>
                  <a:pt x="5686587" y="1817812"/>
                  <a:pt x="5675621" y="1806443"/>
                  <a:pt x="5656374" y="1820581"/>
                </a:cubicBezTo>
                <a:cubicBezTo>
                  <a:pt x="5632879" y="1803280"/>
                  <a:pt x="5633474" y="1811470"/>
                  <a:pt x="5625840" y="1819147"/>
                </a:cubicBezTo>
                <a:lnTo>
                  <a:pt x="5624659" y="1819815"/>
                </a:lnTo>
                <a:lnTo>
                  <a:pt x="5621418" y="1817320"/>
                </a:lnTo>
                <a:lnTo>
                  <a:pt x="5615750" y="1816954"/>
                </a:lnTo>
                <a:lnTo>
                  <a:pt x="5601275" y="1820626"/>
                </a:lnTo>
                <a:lnTo>
                  <a:pt x="5595999" y="1822776"/>
                </a:lnTo>
                <a:cubicBezTo>
                  <a:pt x="5592302" y="1823971"/>
                  <a:pt x="5589767" y="1824397"/>
                  <a:pt x="5587925" y="1824284"/>
                </a:cubicBezTo>
                <a:lnTo>
                  <a:pt x="5587672" y="1824077"/>
                </a:lnTo>
                <a:lnTo>
                  <a:pt x="5580212" y="1825969"/>
                </a:lnTo>
                <a:cubicBezTo>
                  <a:pt x="5567744" y="1829724"/>
                  <a:pt x="5555728" y="1833908"/>
                  <a:pt x="5544380" y="1838327"/>
                </a:cubicBezTo>
                <a:cubicBezTo>
                  <a:pt x="5531435" y="1826502"/>
                  <a:pt x="5491269" y="1850982"/>
                  <a:pt x="5490474" y="1824216"/>
                </a:cubicBezTo>
                <a:cubicBezTo>
                  <a:pt x="5475002" y="1829409"/>
                  <a:pt x="5467679" y="1841974"/>
                  <a:pt x="5469389" y="1823995"/>
                </a:cubicBezTo>
                <a:cubicBezTo>
                  <a:pt x="5464194" y="1825217"/>
                  <a:pt x="5460649" y="1824388"/>
                  <a:pt x="5457847" y="1822568"/>
                </a:cubicBezTo>
                <a:lnTo>
                  <a:pt x="5456946" y="1821634"/>
                </a:lnTo>
                <a:lnTo>
                  <a:pt x="5422623" y="1833603"/>
                </a:lnTo>
                <a:lnTo>
                  <a:pt x="5417641" y="1833220"/>
                </a:lnTo>
                <a:lnTo>
                  <a:pt x="5395812" y="1843547"/>
                </a:lnTo>
                <a:lnTo>
                  <a:pt x="5384245" y="1847534"/>
                </a:lnTo>
                <a:lnTo>
                  <a:pt x="5381575" y="1851439"/>
                </a:lnTo>
                <a:cubicBezTo>
                  <a:pt x="5378360" y="1854112"/>
                  <a:pt x="5373323" y="1855958"/>
                  <a:pt x="5364196" y="1855916"/>
                </a:cubicBezTo>
                <a:lnTo>
                  <a:pt x="5361974" y="1855383"/>
                </a:lnTo>
                <a:lnTo>
                  <a:pt x="5348482" y="1862972"/>
                </a:lnTo>
                <a:cubicBezTo>
                  <a:pt x="5344283" y="1866093"/>
                  <a:pt x="5340752" y="1869721"/>
                  <a:pt x="5338191" y="1874042"/>
                </a:cubicBezTo>
                <a:cubicBezTo>
                  <a:pt x="5284467" y="1863733"/>
                  <a:pt x="5241659" y="1890598"/>
                  <a:pt x="5187216" y="1897374"/>
                </a:cubicBezTo>
                <a:cubicBezTo>
                  <a:pt x="5128112" y="1913380"/>
                  <a:pt x="5000209" y="1958424"/>
                  <a:pt x="4979418" y="1970081"/>
                </a:cubicBezTo>
                <a:cubicBezTo>
                  <a:pt x="4961626" y="1976617"/>
                  <a:pt x="4880285" y="1980317"/>
                  <a:pt x="4888296" y="1967318"/>
                </a:cubicBezTo>
                <a:cubicBezTo>
                  <a:pt x="4837341" y="2001544"/>
                  <a:pt x="4813096" y="1980143"/>
                  <a:pt x="4752077" y="2002868"/>
                </a:cubicBezTo>
                <a:cubicBezTo>
                  <a:pt x="4711959" y="1983479"/>
                  <a:pt x="4735849" y="2003927"/>
                  <a:pt x="4698992" y="2005865"/>
                </a:cubicBezTo>
                <a:cubicBezTo>
                  <a:pt x="4713932" y="2027882"/>
                  <a:pt x="4652629" y="2000711"/>
                  <a:pt x="4656477" y="2028026"/>
                </a:cubicBezTo>
                <a:cubicBezTo>
                  <a:pt x="4649649" y="2027513"/>
                  <a:pt x="4642912" y="2026156"/>
                  <a:pt x="4636122" y="2024588"/>
                </a:cubicBezTo>
                <a:lnTo>
                  <a:pt x="4632564" y="2023781"/>
                </a:lnTo>
                <a:lnTo>
                  <a:pt x="4619336" y="2025213"/>
                </a:lnTo>
                <a:lnTo>
                  <a:pt x="4614352" y="2019789"/>
                </a:lnTo>
                <a:lnTo>
                  <a:pt x="4569544" y="2022030"/>
                </a:lnTo>
                <a:cubicBezTo>
                  <a:pt x="4550398" y="2036773"/>
                  <a:pt x="4514182" y="2030017"/>
                  <a:pt x="4484150" y="2036534"/>
                </a:cubicBezTo>
                <a:lnTo>
                  <a:pt x="4470992" y="2042470"/>
                </a:lnTo>
                <a:lnTo>
                  <a:pt x="4383921" y="2051948"/>
                </a:lnTo>
                <a:lnTo>
                  <a:pt x="4324401" y="2062236"/>
                </a:lnTo>
                <a:lnTo>
                  <a:pt x="4311690" y="2068007"/>
                </a:lnTo>
                <a:lnTo>
                  <a:pt x="4296855" y="2063078"/>
                </a:lnTo>
                <a:cubicBezTo>
                  <a:pt x="4295031" y="2061626"/>
                  <a:pt x="4293546" y="2059995"/>
                  <a:pt x="4292443" y="2058242"/>
                </a:cubicBezTo>
                <a:lnTo>
                  <a:pt x="4245098" y="2067844"/>
                </a:lnTo>
                <a:lnTo>
                  <a:pt x="4239373" y="2068113"/>
                </a:lnTo>
                <a:lnTo>
                  <a:pt x="4199908" y="2066755"/>
                </a:lnTo>
                <a:lnTo>
                  <a:pt x="4141208" y="2059740"/>
                </a:lnTo>
                <a:cubicBezTo>
                  <a:pt x="4121791" y="2054316"/>
                  <a:pt x="4104260" y="2032120"/>
                  <a:pt x="4080292" y="2043471"/>
                </a:cubicBezTo>
                <a:cubicBezTo>
                  <a:pt x="4085601" y="2030904"/>
                  <a:pt x="4051823" y="2047468"/>
                  <a:pt x="4045124" y="2036865"/>
                </a:cubicBezTo>
                <a:cubicBezTo>
                  <a:pt x="4041187" y="2028047"/>
                  <a:pt x="4030023" y="2031017"/>
                  <a:pt x="4020658" y="2029269"/>
                </a:cubicBezTo>
                <a:cubicBezTo>
                  <a:pt x="4012480" y="2021053"/>
                  <a:pt x="3967178" y="2020722"/>
                  <a:pt x="3952339" y="2024942"/>
                </a:cubicBezTo>
                <a:cubicBezTo>
                  <a:pt x="3911707" y="2042361"/>
                  <a:pt x="3869264" y="2011089"/>
                  <a:pt x="3836569" y="2024044"/>
                </a:cubicBezTo>
                <a:cubicBezTo>
                  <a:pt x="3810252" y="2022479"/>
                  <a:pt x="3801793" y="2018038"/>
                  <a:pt x="3794437" y="2015549"/>
                </a:cubicBezTo>
                <a:lnTo>
                  <a:pt x="3792431" y="2009111"/>
                </a:lnTo>
                <a:lnTo>
                  <a:pt x="3779628" y="2007348"/>
                </a:lnTo>
                <a:lnTo>
                  <a:pt x="3776751" y="2005720"/>
                </a:lnTo>
                <a:cubicBezTo>
                  <a:pt x="3771267" y="2002586"/>
                  <a:pt x="3765734" y="1999668"/>
                  <a:pt x="3759716" y="1997546"/>
                </a:cubicBezTo>
                <a:cubicBezTo>
                  <a:pt x="3750329" y="2024906"/>
                  <a:pt x="3706981" y="1984010"/>
                  <a:pt x="3710266" y="2008882"/>
                </a:cubicBezTo>
                <a:cubicBezTo>
                  <a:pt x="3675567" y="2001984"/>
                  <a:pt x="3628804" y="2032006"/>
                  <a:pt x="3601196" y="2003685"/>
                </a:cubicBezTo>
                <a:cubicBezTo>
                  <a:pt x="3548850" y="1999682"/>
                  <a:pt x="3502061" y="1991654"/>
                  <a:pt x="3446105" y="1989400"/>
                </a:cubicBezTo>
                <a:cubicBezTo>
                  <a:pt x="3401638" y="1996894"/>
                  <a:pt x="3357711" y="1971646"/>
                  <a:pt x="3324453" y="1985620"/>
                </a:cubicBezTo>
                <a:cubicBezTo>
                  <a:pt x="3275634" y="1974332"/>
                  <a:pt x="3212760" y="1975743"/>
                  <a:pt x="3170596" y="1997703"/>
                </a:cubicBezTo>
                <a:cubicBezTo>
                  <a:pt x="3117486" y="1991304"/>
                  <a:pt x="3106384" y="2007124"/>
                  <a:pt x="3062011" y="1984354"/>
                </a:cubicBezTo>
                <a:cubicBezTo>
                  <a:pt x="3057621" y="1987929"/>
                  <a:pt x="3052668" y="1990600"/>
                  <a:pt x="3047345" y="1992622"/>
                </a:cubicBezTo>
                <a:lnTo>
                  <a:pt x="3031387" y="1996757"/>
                </a:lnTo>
                <a:lnTo>
                  <a:pt x="3029603" y="1995713"/>
                </a:lnTo>
                <a:cubicBezTo>
                  <a:pt x="3021258" y="1993501"/>
                  <a:pt x="3015768" y="1994088"/>
                  <a:pt x="3011556" y="1995912"/>
                </a:cubicBezTo>
                <a:lnTo>
                  <a:pt x="2994774" y="2000163"/>
                </a:lnTo>
                <a:lnTo>
                  <a:pt x="2928374" y="2006826"/>
                </a:lnTo>
                <a:lnTo>
                  <a:pt x="2927990" y="2005707"/>
                </a:lnTo>
                <a:cubicBezTo>
                  <a:pt x="2926282" y="2003277"/>
                  <a:pt x="2923426" y="2001631"/>
                  <a:pt x="2918085" y="2001577"/>
                </a:cubicBezTo>
                <a:cubicBezTo>
                  <a:pt x="2928152" y="1984579"/>
                  <a:pt x="2915501" y="1994999"/>
                  <a:pt x="2898861" y="1996344"/>
                </a:cubicBezTo>
                <a:cubicBezTo>
                  <a:pt x="2910786" y="1970243"/>
                  <a:pt x="2862394" y="1984383"/>
                  <a:pt x="2856119" y="1969853"/>
                </a:cubicBezTo>
                <a:cubicBezTo>
                  <a:pt x="2843628" y="1971429"/>
                  <a:pt x="2830634" y="1972621"/>
                  <a:pt x="2817431" y="1973286"/>
                </a:cubicBezTo>
                <a:lnTo>
                  <a:pt x="2809697" y="1973343"/>
                </a:lnTo>
                <a:cubicBezTo>
                  <a:pt x="2809653" y="1973255"/>
                  <a:pt x="2809608" y="1973169"/>
                  <a:pt x="2809564" y="1973082"/>
                </a:cubicBezTo>
                <a:cubicBezTo>
                  <a:pt x="2807929" y="1972535"/>
                  <a:pt x="2805403" y="1972343"/>
                  <a:pt x="2801449" y="1972620"/>
                </a:cubicBezTo>
                <a:lnTo>
                  <a:pt x="2780592" y="1973556"/>
                </a:lnTo>
                <a:lnTo>
                  <a:pt x="2775569" y="1971853"/>
                </a:lnTo>
                <a:lnTo>
                  <a:pt x="2745068" y="1960376"/>
                </a:lnTo>
                <a:cubicBezTo>
                  <a:pt x="2723927" y="1957194"/>
                  <a:pt x="2679639" y="1952736"/>
                  <a:pt x="2646933" y="1949578"/>
                </a:cubicBezTo>
                <a:cubicBezTo>
                  <a:pt x="2614577" y="1953493"/>
                  <a:pt x="2585154" y="1943863"/>
                  <a:pt x="2548831" y="1941424"/>
                </a:cubicBezTo>
                <a:cubicBezTo>
                  <a:pt x="2509461" y="1952528"/>
                  <a:pt x="2489457" y="1932402"/>
                  <a:pt x="2450638" y="1929883"/>
                </a:cubicBezTo>
                <a:cubicBezTo>
                  <a:pt x="2416878" y="1949136"/>
                  <a:pt x="2422997" y="1912970"/>
                  <a:pt x="2403143" y="1905311"/>
                </a:cubicBezTo>
                <a:lnTo>
                  <a:pt x="2397526" y="1904604"/>
                </a:lnTo>
                <a:lnTo>
                  <a:pt x="2382841" y="1907407"/>
                </a:lnTo>
                <a:lnTo>
                  <a:pt x="2377427" y="1909241"/>
                </a:lnTo>
                <a:cubicBezTo>
                  <a:pt x="2373657" y="1910213"/>
                  <a:pt x="2371100" y="1910487"/>
                  <a:pt x="2369275" y="1910264"/>
                </a:cubicBezTo>
                <a:lnTo>
                  <a:pt x="2369039" y="1910041"/>
                </a:lnTo>
                <a:lnTo>
                  <a:pt x="2324870" y="1921693"/>
                </a:lnTo>
                <a:cubicBezTo>
                  <a:pt x="2312870" y="1909092"/>
                  <a:pt x="2271048" y="1931159"/>
                  <a:pt x="2272261" y="1904348"/>
                </a:cubicBezTo>
                <a:cubicBezTo>
                  <a:pt x="2256469" y="1908613"/>
                  <a:pt x="2248237" y="1920737"/>
                  <a:pt x="2251287" y="1902861"/>
                </a:cubicBezTo>
                <a:cubicBezTo>
                  <a:pt x="2246022" y="1903773"/>
                  <a:pt x="2242556" y="1902730"/>
                  <a:pt x="2239904" y="1900741"/>
                </a:cubicBezTo>
                <a:lnTo>
                  <a:pt x="2204009" y="1909662"/>
                </a:lnTo>
                <a:lnTo>
                  <a:pt x="2199075" y="1908979"/>
                </a:lnTo>
                <a:lnTo>
                  <a:pt x="2176570" y="1917995"/>
                </a:lnTo>
                <a:lnTo>
                  <a:pt x="2144169" y="1928467"/>
                </a:lnTo>
                <a:lnTo>
                  <a:pt x="2141995" y="1927802"/>
                </a:lnTo>
                <a:lnTo>
                  <a:pt x="2127994" y="1934580"/>
                </a:lnTo>
                <a:cubicBezTo>
                  <a:pt x="2123582" y="1937450"/>
                  <a:pt x="2065338" y="1940864"/>
                  <a:pt x="2062463" y="1945032"/>
                </a:cubicBezTo>
                <a:cubicBezTo>
                  <a:pt x="2009750" y="1931500"/>
                  <a:pt x="2019575" y="1955794"/>
                  <a:pt x="1964865" y="1959303"/>
                </a:cubicBezTo>
                <a:cubicBezTo>
                  <a:pt x="1928063" y="1953972"/>
                  <a:pt x="1907652" y="1958603"/>
                  <a:pt x="1848421" y="1967726"/>
                </a:cubicBezTo>
                <a:cubicBezTo>
                  <a:pt x="1808660" y="1974760"/>
                  <a:pt x="1778898" y="1997243"/>
                  <a:pt x="1726299" y="2001504"/>
                </a:cubicBezTo>
                <a:cubicBezTo>
                  <a:pt x="1673005" y="2032669"/>
                  <a:pt x="1586201" y="2019615"/>
                  <a:pt x="1523750" y="2038677"/>
                </a:cubicBezTo>
                <a:cubicBezTo>
                  <a:pt x="1485266" y="2016882"/>
                  <a:pt x="1507515" y="2038764"/>
                  <a:pt x="1470679" y="2038487"/>
                </a:cubicBezTo>
                <a:cubicBezTo>
                  <a:pt x="1483901" y="2061400"/>
                  <a:pt x="1424907" y="2030553"/>
                  <a:pt x="1426690" y="2058097"/>
                </a:cubicBezTo>
                <a:cubicBezTo>
                  <a:pt x="1419929" y="2057176"/>
                  <a:pt x="1413325" y="2055413"/>
                  <a:pt x="1406683" y="2053438"/>
                </a:cubicBezTo>
                <a:lnTo>
                  <a:pt x="1364803" y="2044063"/>
                </a:lnTo>
                <a:cubicBezTo>
                  <a:pt x="1357227" y="2043750"/>
                  <a:pt x="1349221" y="2044481"/>
                  <a:pt x="1340592" y="2046883"/>
                </a:cubicBezTo>
                <a:cubicBezTo>
                  <a:pt x="1313706" y="2065008"/>
                  <a:pt x="1259470" y="2043093"/>
                  <a:pt x="1226584" y="2066865"/>
                </a:cubicBezTo>
                <a:cubicBezTo>
                  <a:pt x="1213711" y="2073523"/>
                  <a:pt x="1169107" y="2081361"/>
                  <a:pt x="1157776" y="2075069"/>
                </a:cubicBezTo>
                <a:cubicBezTo>
                  <a:pt x="1147881" y="2075101"/>
                  <a:pt x="1138113" y="2079917"/>
                  <a:pt x="1130703" y="2072292"/>
                </a:cubicBezTo>
                <a:cubicBezTo>
                  <a:pt x="1119867" y="2063476"/>
                  <a:pt x="1093365" y="2085206"/>
                  <a:pt x="1093525" y="2072377"/>
                </a:cubicBezTo>
                <a:cubicBezTo>
                  <a:pt x="1074560" y="2087416"/>
                  <a:pt x="1048429" y="2069593"/>
                  <a:pt x="1027186" y="2067964"/>
                </a:cubicBezTo>
                <a:cubicBezTo>
                  <a:pt x="1013067" y="2082005"/>
                  <a:pt x="982424" y="2064739"/>
                  <a:pt x="939318" y="2069968"/>
                </a:cubicBezTo>
                <a:cubicBezTo>
                  <a:pt x="924013" y="2086013"/>
                  <a:pt x="941994" y="2059704"/>
                  <a:pt x="911087" y="2082975"/>
                </a:cubicBezTo>
                <a:cubicBezTo>
                  <a:pt x="909300" y="2081516"/>
                  <a:pt x="871488" y="2090155"/>
                  <a:pt x="850358" y="2092811"/>
                </a:cubicBezTo>
                <a:cubicBezTo>
                  <a:pt x="829228" y="2095467"/>
                  <a:pt x="794468" y="2089469"/>
                  <a:pt x="784309" y="2098913"/>
                </a:cubicBezTo>
                <a:cubicBezTo>
                  <a:pt x="742250" y="2110391"/>
                  <a:pt x="704708" y="2163821"/>
                  <a:pt x="656060" y="2161683"/>
                </a:cubicBezTo>
                <a:cubicBezTo>
                  <a:pt x="647028" y="2153124"/>
                  <a:pt x="580428" y="2153947"/>
                  <a:pt x="567060" y="2160730"/>
                </a:cubicBezTo>
                <a:cubicBezTo>
                  <a:pt x="541290" y="2165447"/>
                  <a:pt x="538680" y="2140870"/>
                  <a:pt x="515269" y="2159436"/>
                </a:cubicBezTo>
                <a:cubicBezTo>
                  <a:pt x="517489" y="2145685"/>
                  <a:pt x="465134" y="2161804"/>
                  <a:pt x="474542" y="2146436"/>
                </a:cubicBezTo>
                <a:cubicBezTo>
                  <a:pt x="455402" y="2137099"/>
                  <a:pt x="450760" y="2157925"/>
                  <a:pt x="432035" y="2150124"/>
                </a:cubicBezTo>
                <a:cubicBezTo>
                  <a:pt x="416021" y="2153292"/>
                  <a:pt x="399143" y="2163452"/>
                  <a:pt x="378455" y="2165441"/>
                </a:cubicBezTo>
                <a:cubicBezTo>
                  <a:pt x="353253" y="2176722"/>
                  <a:pt x="345530" y="2163751"/>
                  <a:pt x="307909" y="2162055"/>
                </a:cubicBezTo>
                <a:cubicBezTo>
                  <a:pt x="294101" y="2171852"/>
                  <a:pt x="244890" y="2169830"/>
                  <a:pt x="231590" y="2164122"/>
                </a:cubicBezTo>
                <a:cubicBezTo>
                  <a:pt x="196536" y="2171051"/>
                  <a:pt x="198497" y="2164357"/>
                  <a:pt x="157866" y="2165402"/>
                </a:cubicBezTo>
                <a:cubicBezTo>
                  <a:pt x="116399" y="2180081"/>
                  <a:pt x="90508" y="2162154"/>
                  <a:pt x="47102" y="2163358"/>
                </a:cubicBezTo>
                <a:cubicBezTo>
                  <a:pt x="27824" y="2176027"/>
                  <a:pt x="19562" y="2169634"/>
                  <a:pt x="11656" y="2160770"/>
                </a:cubicBezTo>
                <a:lnTo>
                  <a:pt x="0" y="214897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E4AA9-1ECA-4F56-83FF-D6CFEBA3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18" y="381663"/>
            <a:ext cx="6674348" cy="8269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Scoring Tool</a:t>
            </a: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2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166816 w 6884912"/>
              <a:gd name="connsiteY43" fmla="*/ 559500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241446 h 1402843"/>
              <a:gd name="connsiteX1" fmla="*/ 6884912 w 6884912"/>
              <a:gd name="connsiteY1" fmla="*/ 1402843 h 1402843"/>
              <a:gd name="connsiteX2" fmla="*/ 0 w 6884912"/>
              <a:gd name="connsiteY2" fmla="*/ 1402843 h 1402843"/>
              <a:gd name="connsiteX3" fmla="*/ 27135 w 6884912"/>
              <a:gd name="connsiteY3" fmla="*/ 1388906 h 1402843"/>
              <a:gd name="connsiteX4" fmla="*/ 115388 w 6884912"/>
              <a:gd name="connsiteY4" fmla="*/ 1400489 h 1402843"/>
              <a:gd name="connsiteX5" fmla="*/ 119094 w 6884912"/>
              <a:gd name="connsiteY5" fmla="*/ 1389909 h 1402843"/>
              <a:gd name="connsiteX6" fmla="*/ 171824 w 6884912"/>
              <a:gd name="connsiteY6" fmla="*/ 1374670 h 1402843"/>
              <a:gd name="connsiteX7" fmla="*/ 353766 w 6884912"/>
              <a:gd name="connsiteY7" fmla="*/ 1269790 h 1402843"/>
              <a:gd name="connsiteX8" fmla="*/ 438104 w 6884912"/>
              <a:gd name="connsiteY8" fmla="*/ 1283852 h 1402843"/>
              <a:gd name="connsiteX9" fmla="*/ 471270 w 6884912"/>
              <a:gd name="connsiteY9" fmla="*/ 1281613 h 1402843"/>
              <a:gd name="connsiteX10" fmla="*/ 536109 w 6884912"/>
              <a:gd name="connsiteY10" fmla="*/ 1211645 h 1402843"/>
              <a:gd name="connsiteX11" fmla="*/ 601644 w 6884912"/>
              <a:gd name="connsiteY11" fmla="*/ 1245443 h 1402843"/>
              <a:gd name="connsiteX12" fmla="*/ 651408 w 6884912"/>
              <a:gd name="connsiteY12" fmla="*/ 1226384 h 1402843"/>
              <a:gd name="connsiteX13" fmla="*/ 673197 w 6884912"/>
              <a:gd name="connsiteY13" fmla="*/ 1251506 h 1402843"/>
              <a:gd name="connsiteX14" fmla="*/ 723108 w 6884912"/>
              <a:gd name="connsiteY14" fmla="*/ 1221527 h 1402843"/>
              <a:gd name="connsiteX15" fmla="*/ 797699 w 6884912"/>
              <a:gd name="connsiteY15" fmla="*/ 1172808 h 1402843"/>
              <a:gd name="connsiteX16" fmla="*/ 888738 w 6884912"/>
              <a:gd name="connsiteY16" fmla="*/ 1143254 h 1402843"/>
              <a:gd name="connsiteX17" fmla="*/ 965215 w 6884912"/>
              <a:gd name="connsiteY17" fmla="*/ 1088147 h 1402843"/>
              <a:gd name="connsiteX18" fmla="*/ 1085080 w 6884912"/>
              <a:gd name="connsiteY18" fmla="*/ 1017532 h 1402843"/>
              <a:gd name="connsiteX19" fmla="*/ 1131224 w 6884912"/>
              <a:gd name="connsiteY19" fmla="*/ 947606 h 1402843"/>
              <a:gd name="connsiteX20" fmla="*/ 1138051 w 6884912"/>
              <a:gd name="connsiteY20" fmla="*/ 943480 h 1402843"/>
              <a:gd name="connsiteX21" fmla="*/ 1158800 w 6884912"/>
              <a:gd name="connsiteY21" fmla="*/ 941450 h 1402843"/>
              <a:gd name="connsiteX22" fmla="*/ 1166947 w 6884912"/>
              <a:gd name="connsiteY22" fmla="*/ 942208 h 1402843"/>
              <a:gd name="connsiteX23" fmla="*/ 1178135 w 6884912"/>
              <a:gd name="connsiteY23" fmla="*/ 940077 h 1402843"/>
              <a:gd name="connsiteX24" fmla="*/ 1178301 w 6884912"/>
              <a:gd name="connsiteY24" fmla="*/ 939540 h 1402843"/>
              <a:gd name="connsiteX25" fmla="*/ 1188995 w 6884912"/>
              <a:gd name="connsiteY25" fmla="*/ 938494 h 1402843"/>
              <a:gd name="connsiteX26" fmla="*/ 1242716 w 6884912"/>
              <a:gd name="connsiteY26" fmla="*/ 939498 h 1402843"/>
              <a:gd name="connsiteX27" fmla="*/ 1299977 w 6884912"/>
              <a:gd name="connsiteY27" fmla="*/ 880642 h 1402843"/>
              <a:gd name="connsiteX28" fmla="*/ 1326190 w 6884912"/>
              <a:gd name="connsiteY28" fmla="*/ 867401 h 1402843"/>
              <a:gd name="connsiteX29" fmla="*/ 1339600 w 6884912"/>
              <a:gd name="connsiteY29" fmla="*/ 857741 h 1402843"/>
              <a:gd name="connsiteX30" fmla="*/ 1340054 w 6884912"/>
              <a:gd name="connsiteY30" fmla="*/ 855468 h 1402843"/>
              <a:gd name="connsiteX31" fmla="*/ 1391606 w 6884912"/>
              <a:gd name="connsiteY31" fmla="*/ 856675 h 1402843"/>
              <a:gd name="connsiteX32" fmla="*/ 1397565 w 6884912"/>
              <a:gd name="connsiteY32" fmla="*/ 852936 h 1402843"/>
              <a:gd name="connsiteX33" fmla="*/ 1432302 w 6884912"/>
              <a:gd name="connsiteY33" fmla="*/ 858713 h 1402843"/>
              <a:gd name="connsiteX34" fmla="*/ 1449644 w 6884912"/>
              <a:gd name="connsiteY34" fmla="*/ 859037 h 1402843"/>
              <a:gd name="connsiteX35" fmla="*/ 1455793 w 6884912"/>
              <a:gd name="connsiteY35" fmla="*/ 864620 h 1402843"/>
              <a:gd name="connsiteX36" fmla="*/ 1480758 w 6884912"/>
              <a:gd name="connsiteY36" fmla="*/ 862309 h 1402843"/>
              <a:gd name="connsiteX37" fmla="*/ 1483154 w 6884912"/>
              <a:gd name="connsiteY37" fmla="*/ 859973 h 1402843"/>
              <a:gd name="connsiteX38" fmla="*/ 1505495 w 6884912"/>
              <a:gd name="connsiteY38" fmla="*/ 865771 h 1402843"/>
              <a:gd name="connsiteX39" fmla="*/ 1589871 w 6884912"/>
              <a:gd name="connsiteY39" fmla="*/ 870855 h 1402843"/>
              <a:gd name="connsiteX40" fmla="*/ 1731986 w 6884912"/>
              <a:gd name="connsiteY40" fmla="*/ 831128 h 1402843"/>
              <a:gd name="connsiteX41" fmla="*/ 1927935 w 6884912"/>
              <a:gd name="connsiteY41" fmla="*/ 869986 h 1402843"/>
              <a:gd name="connsiteX42" fmla="*/ 2166816 w 6884912"/>
              <a:gd name="connsiteY42" fmla="*/ 800946 h 1402843"/>
              <a:gd name="connsiteX43" fmla="*/ 2352236 w 6884912"/>
              <a:gd name="connsiteY43" fmla="*/ 761048 h 1402843"/>
              <a:gd name="connsiteX44" fmla="*/ 2420791 w 6884912"/>
              <a:gd name="connsiteY44" fmla="*/ 734272 h 1402843"/>
              <a:gd name="connsiteX45" fmla="*/ 2489932 w 6884912"/>
              <a:gd name="connsiteY45" fmla="*/ 749310 h 1402843"/>
              <a:gd name="connsiteX46" fmla="*/ 2512917 w 6884912"/>
              <a:gd name="connsiteY46" fmla="*/ 730573 h 1402843"/>
              <a:gd name="connsiteX47" fmla="*/ 2516783 w 6884912"/>
              <a:gd name="connsiteY47" fmla="*/ 726919 h 1402843"/>
              <a:gd name="connsiteX48" fmla="*/ 2534360 w 6884912"/>
              <a:gd name="connsiteY48" fmla="*/ 721510 h 1402843"/>
              <a:gd name="connsiteX49" fmla="*/ 2536691 w 6884912"/>
              <a:gd name="connsiteY49" fmla="*/ 708464 h 1402843"/>
              <a:gd name="connsiteX50" fmla="*/ 2561265 w 6884912"/>
              <a:gd name="connsiteY50" fmla="*/ 692069 h 1402843"/>
              <a:gd name="connsiteX51" fmla="*/ 2594349 w 6884912"/>
              <a:gd name="connsiteY51" fmla="*/ 685330 h 1402843"/>
              <a:gd name="connsiteX52" fmla="*/ 2754324 w 6884912"/>
              <a:gd name="connsiteY52" fmla="*/ 666212 h 1402843"/>
              <a:gd name="connsiteX53" fmla="*/ 2848470 w 6884912"/>
              <a:gd name="connsiteY53" fmla="*/ 647412 h 1402843"/>
              <a:gd name="connsiteX54" fmla="*/ 2881772 w 6884912"/>
              <a:gd name="connsiteY54" fmla="*/ 628706 h 1402843"/>
              <a:gd name="connsiteX55" fmla="*/ 2929932 w 6884912"/>
              <a:gd name="connsiteY55" fmla="*/ 610358 h 1402843"/>
              <a:gd name="connsiteX56" fmla="*/ 3013020 w 6884912"/>
              <a:gd name="connsiteY56" fmla="*/ 569024 h 1402843"/>
              <a:gd name="connsiteX57" fmla="*/ 3127968 w 6884912"/>
              <a:gd name="connsiteY57" fmla="*/ 529059 h 1402843"/>
              <a:gd name="connsiteX58" fmla="*/ 3222191 w 6884912"/>
              <a:gd name="connsiteY58" fmla="*/ 549333 h 1402843"/>
              <a:gd name="connsiteX59" fmla="*/ 3227953 w 6884912"/>
              <a:gd name="connsiteY59" fmla="*/ 539096 h 1402843"/>
              <a:gd name="connsiteX60" fmla="*/ 3287859 w 6884912"/>
              <a:gd name="connsiteY60" fmla="*/ 529004 h 1402843"/>
              <a:gd name="connsiteX61" fmla="*/ 3510042 w 6884912"/>
              <a:gd name="connsiteY61" fmla="*/ 553266 h 1402843"/>
              <a:gd name="connsiteX62" fmla="*/ 3626773 w 6884912"/>
              <a:gd name="connsiteY62" fmla="*/ 531898 h 1402843"/>
              <a:gd name="connsiteX63" fmla="*/ 3666217 w 6884912"/>
              <a:gd name="connsiteY63" fmla="*/ 514701 h 1402843"/>
              <a:gd name="connsiteX64" fmla="*/ 3732427 w 6884912"/>
              <a:gd name="connsiteY64" fmla="*/ 486485 h 1402843"/>
              <a:gd name="connsiteX65" fmla="*/ 3777022 w 6884912"/>
              <a:gd name="connsiteY65" fmla="*/ 441722 h 1402843"/>
              <a:gd name="connsiteX66" fmla="*/ 3791246 w 6884912"/>
              <a:gd name="connsiteY66" fmla="*/ 431442 h 1402843"/>
              <a:gd name="connsiteX67" fmla="*/ 3819864 w 6884912"/>
              <a:gd name="connsiteY67" fmla="*/ 436051 h 1402843"/>
              <a:gd name="connsiteX68" fmla="*/ 3830398 w 6884912"/>
              <a:gd name="connsiteY68" fmla="*/ 429829 h 1402843"/>
              <a:gd name="connsiteX69" fmla="*/ 3834360 w 6884912"/>
              <a:gd name="connsiteY69" fmla="*/ 430438 h 1402843"/>
              <a:gd name="connsiteX70" fmla="*/ 3843715 w 6884912"/>
              <a:gd name="connsiteY70" fmla="*/ 430198 h 1402843"/>
              <a:gd name="connsiteX71" fmla="*/ 3842609 w 6884912"/>
              <a:gd name="connsiteY71" fmla="*/ 438832 h 1402843"/>
              <a:gd name="connsiteX72" fmla="*/ 3853961 w 6884912"/>
              <a:gd name="connsiteY72" fmla="*/ 454826 h 1402843"/>
              <a:gd name="connsiteX73" fmla="*/ 3907640 w 6884912"/>
              <a:gd name="connsiteY73" fmla="*/ 449014 h 1402843"/>
              <a:gd name="connsiteX74" fmla="*/ 3910449 w 6884912"/>
              <a:gd name="connsiteY74" fmla="*/ 439254 h 1402843"/>
              <a:gd name="connsiteX75" fmla="*/ 3917197 w 6884912"/>
              <a:gd name="connsiteY75" fmla="*/ 437567 h 1402843"/>
              <a:gd name="connsiteX76" fmla="*/ 3922400 w 6884912"/>
              <a:gd name="connsiteY76" fmla="*/ 446502 h 1402843"/>
              <a:gd name="connsiteX77" fmla="*/ 4013061 w 6884912"/>
              <a:gd name="connsiteY77" fmla="*/ 466320 h 1402843"/>
              <a:gd name="connsiteX78" fmla="*/ 4134285 w 6884912"/>
              <a:gd name="connsiteY78" fmla="*/ 477038 h 1402843"/>
              <a:gd name="connsiteX79" fmla="*/ 4220717 w 6884912"/>
              <a:gd name="connsiteY79" fmla="*/ 434392 h 1402843"/>
              <a:gd name="connsiteX80" fmla="*/ 4246954 w 6884912"/>
              <a:gd name="connsiteY80" fmla="*/ 452000 h 1402843"/>
              <a:gd name="connsiteX81" fmla="*/ 4289361 w 6884912"/>
              <a:gd name="connsiteY81" fmla="*/ 438088 h 1402843"/>
              <a:gd name="connsiteX82" fmla="*/ 4498913 w 6884912"/>
              <a:gd name="connsiteY82" fmla="*/ 360361 h 1402843"/>
              <a:gd name="connsiteX83" fmla="*/ 4617330 w 6884912"/>
              <a:gd name="connsiteY83" fmla="*/ 352609 h 1402843"/>
              <a:gd name="connsiteX84" fmla="*/ 4659778 w 6884912"/>
              <a:gd name="connsiteY84" fmla="*/ 359665 h 1402843"/>
              <a:gd name="connsiteX85" fmla="*/ 4730870 w 6884912"/>
              <a:gd name="connsiteY85" fmla="*/ 370878 h 1402843"/>
              <a:gd name="connsiteX86" fmla="*/ 4785037 w 6884912"/>
              <a:gd name="connsiteY86" fmla="*/ 403410 h 1402843"/>
              <a:gd name="connsiteX87" fmla="*/ 4844073 w 6884912"/>
              <a:gd name="connsiteY87" fmla="*/ 403214 h 1402843"/>
              <a:gd name="connsiteX88" fmla="*/ 4920038 w 6884912"/>
              <a:gd name="connsiteY88" fmla="*/ 381864 h 1402843"/>
              <a:gd name="connsiteX89" fmla="*/ 5016639 w 6884912"/>
              <a:gd name="connsiteY89" fmla="*/ 400351 h 1402843"/>
              <a:gd name="connsiteX90" fmla="*/ 5072009 w 6884912"/>
              <a:gd name="connsiteY90" fmla="*/ 402948 h 1402843"/>
              <a:gd name="connsiteX91" fmla="*/ 5223626 w 6884912"/>
              <a:gd name="connsiteY91" fmla="*/ 418802 h 1402843"/>
              <a:gd name="connsiteX92" fmla="*/ 5375773 w 6884912"/>
              <a:gd name="connsiteY92" fmla="*/ 441359 h 1402843"/>
              <a:gd name="connsiteX93" fmla="*/ 5467502 w 6884912"/>
              <a:gd name="connsiteY93" fmla="*/ 492409 h 1402843"/>
              <a:gd name="connsiteX94" fmla="*/ 5592395 w 6884912"/>
              <a:gd name="connsiteY94" fmla="*/ 506880 h 1402843"/>
              <a:gd name="connsiteX95" fmla="*/ 5613532 w 6884912"/>
              <a:gd name="connsiteY95" fmla="*/ 514825 h 1402843"/>
              <a:gd name="connsiteX96" fmla="*/ 5642173 w 6884912"/>
              <a:gd name="connsiteY96" fmla="*/ 508350 h 1402843"/>
              <a:gd name="connsiteX97" fmla="*/ 5756910 w 6884912"/>
              <a:gd name="connsiteY97" fmla="*/ 480657 h 1402843"/>
              <a:gd name="connsiteX98" fmla="*/ 5846667 w 6884912"/>
              <a:gd name="connsiteY98" fmla="*/ 443232 h 1402843"/>
              <a:gd name="connsiteX99" fmla="*/ 5960732 w 6884912"/>
              <a:gd name="connsiteY99" fmla="*/ 462154 h 1402843"/>
              <a:gd name="connsiteX100" fmla="*/ 6029542 w 6884912"/>
              <a:gd name="connsiteY100" fmla="*/ 451785 h 1402843"/>
              <a:gd name="connsiteX101" fmla="*/ 6141123 w 6884912"/>
              <a:gd name="connsiteY101" fmla="*/ 401369 h 1402843"/>
              <a:gd name="connsiteX102" fmla="*/ 6299716 w 6884912"/>
              <a:gd name="connsiteY102" fmla="*/ 0 h 1402843"/>
              <a:gd name="connsiteX103" fmla="*/ 6259275 w 6884912"/>
              <a:gd name="connsiteY103" fmla="*/ 472912 h 1402843"/>
              <a:gd name="connsiteX104" fmla="*/ 6364914 w 6884912"/>
              <a:gd name="connsiteY104" fmla="*/ 481586 h 1402843"/>
              <a:gd name="connsiteX105" fmla="*/ 6380420 w 6884912"/>
              <a:gd name="connsiteY105" fmla="*/ 414641 h 1402843"/>
              <a:gd name="connsiteX106" fmla="*/ 6507891 w 6884912"/>
              <a:gd name="connsiteY106" fmla="*/ 359920 h 1402843"/>
              <a:gd name="connsiteX107" fmla="*/ 6571807 w 6884912"/>
              <a:gd name="connsiteY107" fmla="*/ 340082 h 1402843"/>
              <a:gd name="connsiteX108" fmla="*/ 6671880 w 6884912"/>
              <a:gd name="connsiteY108" fmla="*/ 324377 h 1402843"/>
              <a:gd name="connsiteX109" fmla="*/ 6702266 w 6884912"/>
              <a:gd name="connsiteY109" fmla="*/ 316916 h 1402843"/>
              <a:gd name="connsiteX110" fmla="*/ 6845802 w 6884912"/>
              <a:gd name="connsiteY110" fmla="*/ 265942 h 1402843"/>
              <a:gd name="connsiteX111" fmla="*/ 6884912 w 6884912"/>
              <a:gd name="connsiteY111" fmla="*/ 241446 h 1402843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309193 w 6884912"/>
              <a:gd name="connsiteY103" fmla="*/ 309358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67575 w 6884912"/>
              <a:gd name="connsiteY72" fmla="*/ 195207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292769" y="1034183"/>
                  <a:pt x="353766" y="1028344"/>
                </a:cubicBezTo>
                <a:cubicBezTo>
                  <a:pt x="421086" y="1016577"/>
                  <a:pt x="342043" y="1020322"/>
                  <a:pt x="438104" y="1042406"/>
                </a:cubicBezTo>
                <a:cubicBezTo>
                  <a:pt x="440820" y="1021567"/>
                  <a:pt x="450890" y="1036057"/>
                  <a:pt x="471270" y="1040167"/>
                </a:cubicBezTo>
                <a:cubicBezTo>
                  <a:pt x="503527" y="1033070"/>
                  <a:pt x="494793" y="950977"/>
                  <a:pt x="536109" y="970199"/>
                </a:cubicBezTo>
                <a:cubicBezTo>
                  <a:pt x="522105" y="946825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78944" y="920103"/>
                  <a:pt x="888738" y="901808"/>
                </a:cubicBezTo>
                <a:cubicBezTo>
                  <a:pt x="933047" y="893074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178190" y="698452"/>
                  <a:pt x="1178246" y="698273"/>
                  <a:pt x="1178301" y="698094"/>
                </a:cubicBez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3556" y="622991"/>
                  <a:pt x="1589871" y="629409"/>
                </a:cubicBezTo>
                <a:cubicBezTo>
                  <a:pt x="1649644" y="577681"/>
                  <a:pt x="1659006" y="610309"/>
                  <a:pt x="1731986" y="589682"/>
                </a:cubicBezTo>
                <a:cubicBezTo>
                  <a:pt x="1750397" y="604884"/>
                  <a:pt x="1896056" y="573257"/>
                  <a:pt x="1927935" y="628540"/>
                </a:cubicBezTo>
                <a:cubicBezTo>
                  <a:pt x="2000407" y="623510"/>
                  <a:pt x="2096099" y="577656"/>
                  <a:pt x="2166816" y="559500"/>
                </a:cubicBezTo>
                <a:cubicBezTo>
                  <a:pt x="2255200" y="591669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388202" y="311682"/>
                  <a:pt x="3455587" y="311821"/>
                </a:cubicBezTo>
                <a:cubicBezTo>
                  <a:pt x="3530819" y="306642"/>
                  <a:pt x="3439531" y="258887"/>
                  <a:pt x="3540551" y="290452"/>
                </a:cubicBezTo>
                <a:cubicBezTo>
                  <a:pt x="3546902" y="269835"/>
                  <a:pt x="3590238" y="294393"/>
                  <a:pt x="3611762" y="300514"/>
                </a:cubicBezTo>
                <a:cubicBezTo>
                  <a:pt x="3648047" y="296569"/>
                  <a:pt x="3636107" y="248978"/>
                  <a:pt x="3677971" y="272297"/>
                </a:cubicBezTo>
                <a:cubicBezTo>
                  <a:pt x="3666529" y="247499"/>
                  <a:pt x="3735245" y="279058"/>
                  <a:pt x="3713491" y="254795"/>
                </a:cubicBezTo>
                <a:cubicBezTo>
                  <a:pt x="3718228" y="248018"/>
                  <a:pt x="3737213" y="281807"/>
                  <a:pt x="3754942" y="271775"/>
                </a:cubicBezTo>
                <a:cubicBezTo>
                  <a:pt x="3772671" y="261743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52862" y="196498"/>
                  <a:pt x="3867575" y="195207"/>
                </a:cubicBezTo>
                <a:cubicBezTo>
                  <a:pt x="3898010" y="188396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43839" y="208088"/>
                  <a:pt x="4246954" y="210554"/>
                </a:cubicBezTo>
                <a:cubicBezTo>
                  <a:pt x="4265050" y="224878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66573" y="158177"/>
                  <a:pt x="4891277" y="140895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183483" y="210628"/>
                  <a:pt x="6213495" y="158354"/>
                </a:cubicBezTo>
                <a:cubicBezTo>
                  <a:pt x="6218048" y="179602"/>
                  <a:pt x="6245115" y="154212"/>
                  <a:pt x="6309193" y="240553"/>
                </a:cubicBezTo>
                <a:cubicBezTo>
                  <a:pt x="6313222" y="269315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426762E-B53C-44D2-96D5-147D162DB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2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166816 w 6884912"/>
              <a:gd name="connsiteY43" fmla="*/ 559500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259275 w 6884912"/>
              <a:gd name="connsiteY103" fmla="*/ 231466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241446 h 1402843"/>
              <a:gd name="connsiteX1" fmla="*/ 6884912 w 6884912"/>
              <a:gd name="connsiteY1" fmla="*/ 1402843 h 1402843"/>
              <a:gd name="connsiteX2" fmla="*/ 0 w 6884912"/>
              <a:gd name="connsiteY2" fmla="*/ 1402843 h 1402843"/>
              <a:gd name="connsiteX3" fmla="*/ 27135 w 6884912"/>
              <a:gd name="connsiteY3" fmla="*/ 1388906 h 1402843"/>
              <a:gd name="connsiteX4" fmla="*/ 115388 w 6884912"/>
              <a:gd name="connsiteY4" fmla="*/ 1400489 h 1402843"/>
              <a:gd name="connsiteX5" fmla="*/ 119094 w 6884912"/>
              <a:gd name="connsiteY5" fmla="*/ 1389909 h 1402843"/>
              <a:gd name="connsiteX6" fmla="*/ 171824 w 6884912"/>
              <a:gd name="connsiteY6" fmla="*/ 1374670 h 1402843"/>
              <a:gd name="connsiteX7" fmla="*/ 353766 w 6884912"/>
              <a:gd name="connsiteY7" fmla="*/ 1269790 h 1402843"/>
              <a:gd name="connsiteX8" fmla="*/ 438104 w 6884912"/>
              <a:gd name="connsiteY8" fmla="*/ 1283852 h 1402843"/>
              <a:gd name="connsiteX9" fmla="*/ 471270 w 6884912"/>
              <a:gd name="connsiteY9" fmla="*/ 1281613 h 1402843"/>
              <a:gd name="connsiteX10" fmla="*/ 536109 w 6884912"/>
              <a:gd name="connsiteY10" fmla="*/ 1211645 h 1402843"/>
              <a:gd name="connsiteX11" fmla="*/ 601644 w 6884912"/>
              <a:gd name="connsiteY11" fmla="*/ 1245443 h 1402843"/>
              <a:gd name="connsiteX12" fmla="*/ 651408 w 6884912"/>
              <a:gd name="connsiteY12" fmla="*/ 1226384 h 1402843"/>
              <a:gd name="connsiteX13" fmla="*/ 673197 w 6884912"/>
              <a:gd name="connsiteY13" fmla="*/ 1251506 h 1402843"/>
              <a:gd name="connsiteX14" fmla="*/ 723108 w 6884912"/>
              <a:gd name="connsiteY14" fmla="*/ 1221527 h 1402843"/>
              <a:gd name="connsiteX15" fmla="*/ 797699 w 6884912"/>
              <a:gd name="connsiteY15" fmla="*/ 1172808 h 1402843"/>
              <a:gd name="connsiteX16" fmla="*/ 888738 w 6884912"/>
              <a:gd name="connsiteY16" fmla="*/ 1143254 h 1402843"/>
              <a:gd name="connsiteX17" fmla="*/ 965215 w 6884912"/>
              <a:gd name="connsiteY17" fmla="*/ 1088147 h 1402843"/>
              <a:gd name="connsiteX18" fmla="*/ 1085080 w 6884912"/>
              <a:gd name="connsiteY18" fmla="*/ 1017532 h 1402843"/>
              <a:gd name="connsiteX19" fmla="*/ 1131224 w 6884912"/>
              <a:gd name="connsiteY19" fmla="*/ 947606 h 1402843"/>
              <a:gd name="connsiteX20" fmla="*/ 1138051 w 6884912"/>
              <a:gd name="connsiteY20" fmla="*/ 943480 h 1402843"/>
              <a:gd name="connsiteX21" fmla="*/ 1158800 w 6884912"/>
              <a:gd name="connsiteY21" fmla="*/ 941450 h 1402843"/>
              <a:gd name="connsiteX22" fmla="*/ 1166947 w 6884912"/>
              <a:gd name="connsiteY22" fmla="*/ 942208 h 1402843"/>
              <a:gd name="connsiteX23" fmla="*/ 1178135 w 6884912"/>
              <a:gd name="connsiteY23" fmla="*/ 940077 h 1402843"/>
              <a:gd name="connsiteX24" fmla="*/ 1178301 w 6884912"/>
              <a:gd name="connsiteY24" fmla="*/ 939540 h 1402843"/>
              <a:gd name="connsiteX25" fmla="*/ 1188995 w 6884912"/>
              <a:gd name="connsiteY25" fmla="*/ 938494 h 1402843"/>
              <a:gd name="connsiteX26" fmla="*/ 1242716 w 6884912"/>
              <a:gd name="connsiteY26" fmla="*/ 939498 h 1402843"/>
              <a:gd name="connsiteX27" fmla="*/ 1299977 w 6884912"/>
              <a:gd name="connsiteY27" fmla="*/ 880642 h 1402843"/>
              <a:gd name="connsiteX28" fmla="*/ 1326190 w 6884912"/>
              <a:gd name="connsiteY28" fmla="*/ 867401 h 1402843"/>
              <a:gd name="connsiteX29" fmla="*/ 1339600 w 6884912"/>
              <a:gd name="connsiteY29" fmla="*/ 857741 h 1402843"/>
              <a:gd name="connsiteX30" fmla="*/ 1340054 w 6884912"/>
              <a:gd name="connsiteY30" fmla="*/ 855468 h 1402843"/>
              <a:gd name="connsiteX31" fmla="*/ 1391606 w 6884912"/>
              <a:gd name="connsiteY31" fmla="*/ 856675 h 1402843"/>
              <a:gd name="connsiteX32" fmla="*/ 1397565 w 6884912"/>
              <a:gd name="connsiteY32" fmla="*/ 852936 h 1402843"/>
              <a:gd name="connsiteX33" fmla="*/ 1432302 w 6884912"/>
              <a:gd name="connsiteY33" fmla="*/ 858713 h 1402843"/>
              <a:gd name="connsiteX34" fmla="*/ 1449644 w 6884912"/>
              <a:gd name="connsiteY34" fmla="*/ 859037 h 1402843"/>
              <a:gd name="connsiteX35" fmla="*/ 1455793 w 6884912"/>
              <a:gd name="connsiteY35" fmla="*/ 864620 h 1402843"/>
              <a:gd name="connsiteX36" fmla="*/ 1480758 w 6884912"/>
              <a:gd name="connsiteY36" fmla="*/ 862309 h 1402843"/>
              <a:gd name="connsiteX37" fmla="*/ 1483154 w 6884912"/>
              <a:gd name="connsiteY37" fmla="*/ 859973 h 1402843"/>
              <a:gd name="connsiteX38" fmla="*/ 1505495 w 6884912"/>
              <a:gd name="connsiteY38" fmla="*/ 865771 h 1402843"/>
              <a:gd name="connsiteX39" fmla="*/ 1589871 w 6884912"/>
              <a:gd name="connsiteY39" fmla="*/ 870855 h 1402843"/>
              <a:gd name="connsiteX40" fmla="*/ 1731986 w 6884912"/>
              <a:gd name="connsiteY40" fmla="*/ 831128 h 1402843"/>
              <a:gd name="connsiteX41" fmla="*/ 1927935 w 6884912"/>
              <a:gd name="connsiteY41" fmla="*/ 869986 h 1402843"/>
              <a:gd name="connsiteX42" fmla="*/ 2166816 w 6884912"/>
              <a:gd name="connsiteY42" fmla="*/ 800946 h 1402843"/>
              <a:gd name="connsiteX43" fmla="*/ 2352236 w 6884912"/>
              <a:gd name="connsiteY43" fmla="*/ 761048 h 1402843"/>
              <a:gd name="connsiteX44" fmla="*/ 2420791 w 6884912"/>
              <a:gd name="connsiteY44" fmla="*/ 734272 h 1402843"/>
              <a:gd name="connsiteX45" fmla="*/ 2489932 w 6884912"/>
              <a:gd name="connsiteY45" fmla="*/ 749310 h 1402843"/>
              <a:gd name="connsiteX46" fmla="*/ 2512917 w 6884912"/>
              <a:gd name="connsiteY46" fmla="*/ 730573 h 1402843"/>
              <a:gd name="connsiteX47" fmla="*/ 2516783 w 6884912"/>
              <a:gd name="connsiteY47" fmla="*/ 726919 h 1402843"/>
              <a:gd name="connsiteX48" fmla="*/ 2534360 w 6884912"/>
              <a:gd name="connsiteY48" fmla="*/ 721510 h 1402843"/>
              <a:gd name="connsiteX49" fmla="*/ 2536691 w 6884912"/>
              <a:gd name="connsiteY49" fmla="*/ 708464 h 1402843"/>
              <a:gd name="connsiteX50" fmla="*/ 2561265 w 6884912"/>
              <a:gd name="connsiteY50" fmla="*/ 692069 h 1402843"/>
              <a:gd name="connsiteX51" fmla="*/ 2594349 w 6884912"/>
              <a:gd name="connsiteY51" fmla="*/ 685330 h 1402843"/>
              <a:gd name="connsiteX52" fmla="*/ 2754324 w 6884912"/>
              <a:gd name="connsiteY52" fmla="*/ 666212 h 1402843"/>
              <a:gd name="connsiteX53" fmla="*/ 2848470 w 6884912"/>
              <a:gd name="connsiteY53" fmla="*/ 647412 h 1402843"/>
              <a:gd name="connsiteX54" fmla="*/ 2881772 w 6884912"/>
              <a:gd name="connsiteY54" fmla="*/ 628706 h 1402843"/>
              <a:gd name="connsiteX55" fmla="*/ 2929932 w 6884912"/>
              <a:gd name="connsiteY55" fmla="*/ 610358 h 1402843"/>
              <a:gd name="connsiteX56" fmla="*/ 3013020 w 6884912"/>
              <a:gd name="connsiteY56" fmla="*/ 569024 h 1402843"/>
              <a:gd name="connsiteX57" fmla="*/ 3127968 w 6884912"/>
              <a:gd name="connsiteY57" fmla="*/ 529059 h 1402843"/>
              <a:gd name="connsiteX58" fmla="*/ 3222191 w 6884912"/>
              <a:gd name="connsiteY58" fmla="*/ 549333 h 1402843"/>
              <a:gd name="connsiteX59" fmla="*/ 3227953 w 6884912"/>
              <a:gd name="connsiteY59" fmla="*/ 539096 h 1402843"/>
              <a:gd name="connsiteX60" fmla="*/ 3287859 w 6884912"/>
              <a:gd name="connsiteY60" fmla="*/ 529004 h 1402843"/>
              <a:gd name="connsiteX61" fmla="*/ 3510042 w 6884912"/>
              <a:gd name="connsiteY61" fmla="*/ 553266 h 1402843"/>
              <a:gd name="connsiteX62" fmla="*/ 3626773 w 6884912"/>
              <a:gd name="connsiteY62" fmla="*/ 531898 h 1402843"/>
              <a:gd name="connsiteX63" fmla="*/ 3666217 w 6884912"/>
              <a:gd name="connsiteY63" fmla="*/ 514701 h 1402843"/>
              <a:gd name="connsiteX64" fmla="*/ 3732427 w 6884912"/>
              <a:gd name="connsiteY64" fmla="*/ 486485 h 1402843"/>
              <a:gd name="connsiteX65" fmla="*/ 3777022 w 6884912"/>
              <a:gd name="connsiteY65" fmla="*/ 441722 h 1402843"/>
              <a:gd name="connsiteX66" fmla="*/ 3791246 w 6884912"/>
              <a:gd name="connsiteY66" fmla="*/ 431442 h 1402843"/>
              <a:gd name="connsiteX67" fmla="*/ 3819864 w 6884912"/>
              <a:gd name="connsiteY67" fmla="*/ 436051 h 1402843"/>
              <a:gd name="connsiteX68" fmla="*/ 3830398 w 6884912"/>
              <a:gd name="connsiteY68" fmla="*/ 429829 h 1402843"/>
              <a:gd name="connsiteX69" fmla="*/ 3834360 w 6884912"/>
              <a:gd name="connsiteY69" fmla="*/ 430438 h 1402843"/>
              <a:gd name="connsiteX70" fmla="*/ 3843715 w 6884912"/>
              <a:gd name="connsiteY70" fmla="*/ 430198 h 1402843"/>
              <a:gd name="connsiteX71" fmla="*/ 3842609 w 6884912"/>
              <a:gd name="connsiteY71" fmla="*/ 438832 h 1402843"/>
              <a:gd name="connsiteX72" fmla="*/ 3853961 w 6884912"/>
              <a:gd name="connsiteY72" fmla="*/ 454826 h 1402843"/>
              <a:gd name="connsiteX73" fmla="*/ 3907640 w 6884912"/>
              <a:gd name="connsiteY73" fmla="*/ 449014 h 1402843"/>
              <a:gd name="connsiteX74" fmla="*/ 3910449 w 6884912"/>
              <a:gd name="connsiteY74" fmla="*/ 439254 h 1402843"/>
              <a:gd name="connsiteX75" fmla="*/ 3917197 w 6884912"/>
              <a:gd name="connsiteY75" fmla="*/ 437567 h 1402843"/>
              <a:gd name="connsiteX76" fmla="*/ 3922400 w 6884912"/>
              <a:gd name="connsiteY76" fmla="*/ 446502 h 1402843"/>
              <a:gd name="connsiteX77" fmla="*/ 4013061 w 6884912"/>
              <a:gd name="connsiteY77" fmla="*/ 466320 h 1402843"/>
              <a:gd name="connsiteX78" fmla="*/ 4134285 w 6884912"/>
              <a:gd name="connsiteY78" fmla="*/ 477038 h 1402843"/>
              <a:gd name="connsiteX79" fmla="*/ 4220717 w 6884912"/>
              <a:gd name="connsiteY79" fmla="*/ 434392 h 1402843"/>
              <a:gd name="connsiteX80" fmla="*/ 4246954 w 6884912"/>
              <a:gd name="connsiteY80" fmla="*/ 452000 h 1402843"/>
              <a:gd name="connsiteX81" fmla="*/ 4289361 w 6884912"/>
              <a:gd name="connsiteY81" fmla="*/ 438088 h 1402843"/>
              <a:gd name="connsiteX82" fmla="*/ 4498913 w 6884912"/>
              <a:gd name="connsiteY82" fmla="*/ 360361 h 1402843"/>
              <a:gd name="connsiteX83" fmla="*/ 4617330 w 6884912"/>
              <a:gd name="connsiteY83" fmla="*/ 352609 h 1402843"/>
              <a:gd name="connsiteX84" fmla="*/ 4659778 w 6884912"/>
              <a:gd name="connsiteY84" fmla="*/ 359665 h 1402843"/>
              <a:gd name="connsiteX85" fmla="*/ 4730870 w 6884912"/>
              <a:gd name="connsiteY85" fmla="*/ 370878 h 1402843"/>
              <a:gd name="connsiteX86" fmla="*/ 4785037 w 6884912"/>
              <a:gd name="connsiteY86" fmla="*/ 403410 h 1402843"/>
              <a:gd name="connsiteX87" fmla="*/ 4844073 w 6884912"/>
              <a:gd name="connsiteY87" fmla="*/ 403214 h 1402843"/>
              <a:gd name="connsiteX88" fmla="*/ 4920038 w 6884912"/>
              <a:gd name="connsiteY88" fmla="*/ 381864 h 1402843"/>
              <a:gd name="connsiteX89" fmla="*/ 5016639 w 6884912"/>
              <a:gd name="connsiteY89" fmla="*/ 400351 h 1402843"/>
              <a:gd name="connsiteX90" fmla="*/ 5072009 w 6884912"/>
              <a:gd name="connsiteY90" fmla="*/ 402948 h 1402843"/>
              <a:gd name="connsiteX91" fmla="*/ 5223626 w 6884912"/>
              <a:gd name="connsiteY91" fmla="*/ 418802 h 1402843"/>
              <a:gd name="connsiteX92" fmla="*/ 5375773 w 6884912"/>
              <a:gd name="connsiteY92" fmla="*/ 441359 h 1402843"/>
              <a:gd name="connsiteX93" fmla="*/ 5467502 w 6884912"/>
              <a:gd name="connsiteY93" fmla="*/ 492409 h 1402843"/>
              <a:gd name="connsiteX94" fmla="*/ 5592395 w 6884912"/>
              <a:gd name="connsiteY94" fmla="*/ 506880 h 1402843"/>
              <a:gd name="connsiteX95" fmla="*/ 5613532 w 6884912"/>
              <a:gd name="connsiteY95" fmla="*/ 514825 h 1402843"/>
              <a:gd name="connsiteX96" fmla="*/ 5642173 w 6884912"/>
              <a:gd name="connsiteY96" fmla="*/ 508350 h 1402843"/>
              <a:gd name="connsiteX97" fmla="*/ 5756910 w 6884912"/>
              <a:gd name="connsiteY97" fmla="*/ 480657 h 1402843"/>
              <a:gd name="connsiteX98" fmla="*/ 5846667 w 6884912"/>
              <a:gd name="connsiteY98" fmla="*/ 443232 h 1402843"/>
              <a:gd name="connsiteX99" fmla="*/ 5960732 w 6884912"/>
              <a:gd name="connsiteY99" fmla="*/ 462154 h 1402843"/>
              <a:gd name="connsiteX100" fmla="*/ 6029542 w 6884912"/>
              <a:gd name="connsiteY100" fmla="*/ 451785 h 1402843"/>
              <a:gd name="connsiteX101" fmla="*/ 6141123 w 6884912"/>
              <a:gd name="connsiteY101" fmla="*/ 401369 h 1402843"/>
              <a:gd name="connsiteX102" fmla="*/ 6299716 w 6884912"/>
              <a:gd name="connsiteY102" fmla="*/ 0 h 1402843"/>
              <a:gd name="connsiteX103" fmla="*/ 6259275 w 6884912"/>
              <a:gd name="connsiteY103" fmla="*/ 472912 h 1402843"/>
              <a:gd name="connsiteX104" fmla="*/ 6364914 w 6884912"/>
              <a:gd name="connsiteY104" fmla="*/ 481586 h 1402843"/>
              <a:gd name="connsiteX105" fmla="*/ 6380420 w 6884912"/>
              <a:gd name="connsiteY105" fmla="*/ 414641 h 1402843"/>
              <a:gd name="connsiteX106" fmla="*/ 6507891 w 6884912"/>
              <a:gd name="connsiteY106" fmla="*/ 359920 h 1402843"/>
              <a:gd name="connsiteX107" fmla="*/ 6571807 w 6884912"/>
              <a:gd name="connsiteY107" fmla="*/ 340082 h 1402843"/>
              <a:gd name="connsiteX108" fmla="*/ 6671880 w 6884912"/>
              <a:gd name="connsiteY108" fmla="*/ 324377 h 1402843"/>
              <a:gd name="connsiteX109" fmla="*/ 6702266 w 6884912"/>
              <a:gd name="connsiteY109" fmla="*/ 316916 h 1402843"/>
              <a:gd name="connsiteX110" fmla="*/ 6845802 w 6884912"/>
              <a:gd name="connsiteY110" fmla="*/ 265942 h 1402843"/>
              <a:gd name="connsiteX111" fmla="*/ 6884912 w 6884912"/>
              <a:gd name="connsiteY111" fmla="*/ 241446 h 1402843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259275 w 6884912"/>
              <a:gd name="connsiteY103" fmla="*/ 300271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68805 h 1230202"/>
              <a:gd name="connsiteX1" fmla="*/ 6884912 w 6884912"/>
              <a:gd name="connsiteY1" fmla="*/ 1230202 h 1230202"/>
              <a:gd name="connsiteX2" fmla="*/ 0 w 6884912"/>
              <a:gd name="connsiteY2" fmla="*/ 1230202 h 1230202"/>
              <a:gd name="connsiteX3" fmla="*/ 27135 w 6884912"/>
              <a:gd name="connsiteY3" fmla="*/ 1216265 h 1230202"/>
              <a:gd name="connsiteX4" fmla="*/ 115388 w 6884912"/>
              <a:gd name="connsiteY4" fmla="*/ 1227848 h 1230202"/>
              <a:gd name="connsiteX5" fmla="*/ 119094 w 6884912"/>
              <a:gd name="connsiteY5" fmla="*/ 1217268 h 1230202"/>
              <a:gd name="connsiteX6" fmla="*/ 171824 w 6884912"/>
              <a:gd name="connsiteY6" fmla="*/ 1202029 h 1230202"/>
              <a:gd name="connsiteX7" fmla="*/ 353766 w 6884912"/>
              <a:gd name="connsiteY7" fmla="*/ 1097149 h 1230202"/>
              <a:gd name="connsiteX8" fmla="*/ 438104 w 6884912"/>
              <a:gd name="connsiteY8" fmla="*/ 1111211 h 1230202"/>
              <a:gd name="connsiteX9" fmla="*/ 471270 w 6884912"/>
              <a:gd name="connsiteY9" fmla="*/ 1108972 h 1230202"/>
              <a:gd name="connsiteX10" fmla="*/ 536109 w 6884912"/>
              <a:gd name="connsiteY10" fmla="*/ 1039004 h 1230202"/>
              <a:gd name="connsiteX11" fmla="*/ 601644 w 6884912"/>
              <a:gd name="connsiteY11" fmla="*/ 1072802 h 1230202"/>
              <a:gd name="connsiteX12" fmla="*/ 651408 w 6884912"/>
              <a:gd name="connsiteY12" fmla="*/ 1053743 h 1230202"/>
              <a:gd name="connsiteX13" fmla="*/ 673197 w 6884912"/>
              <a:gd name="connsiteY13" fmla="*/ 1078865 h 1230202"/>
              <a:gd name="connsiteX14" fmla="*/ 723108 w 6884912"/>
              <a:gd name="connsiteY14" fmla="*/ 1048886 h 1230202"/>
              <a:gd name="connsiteX15" fmla="*/ 797699 w 6884912"/>
              <a:gd name="connsiteY15" fmla="*/ 1000167 h 1230202"/>
              <a:gd name="connsiteX16" fmla="*/ 888738 w 6884912"/>
              <a:gd name="connsiteY16" fmla="*/ 970613 h 1230202"/>
              <a:gd name="connsiteX17" fmla="*/ 965215 w 6884912"/>
              <a:gd name="connsiteY17" fmla="*/ 915506 h 1230202"/>
              <a:gd name="connsiteX18" fmla="*/ 1085080 w 6884912"/>
              <a:gd name="connsiteY18" fmla="*/ 844891 h 1230202"/>
              <a:gd name="connsiteX19" fmla="*/ 1131224 w 6884912"/>
              <a:gd name="connsiteY19" fmla="*/ 774965 h 1230202"/>
              <a:gd name="connsiteX20" fmla="*/ 1138051 w 6884912"/>
              <a:gd name="connsiteY20" fmla="*/ 770839 h 1230202"/>
              <a:gd name="connsiteX21" fmla="*/ 1158800 w 6884912"/>
              <a:gd name="connsiteY21" fmla="*/ 768809 h 1230202"/>
              <a:gd name="connsiteX22" fmla="*/ 1166947 w 6884912"/>
              <a:gd name="connsiteY22" fmla="*/ 769567 h 1230202"/>
              <a:gd name="connsiteX23" fmla="*/ 1178135 w 6884912"/>
              <a:gd name="connsiteY23" fmla="*/ 767436 h 1230202"/>
              <a:gd name="connsiteX24" fmla="*/ 1178301 w 6884912"/>
              <a:gd name="connsiteY24" fmla="*/ 766899 h 1230202"/>
              <a:gd name="connsiteX25" fmla="*/ 1188995 w 6884912"/>
              <a:gd name="connsiteY25" fmla="*/ 765853 h 1230202"/>
              <a:gd name="connsiteX26" fmla="*/ 1242716 w 6884912"/>
              <a:gd name="connsiteY26" fmla="*/ 766857 h 1230202"/>
              <a:gd name="connsiteX27" fmla="*/ 1299977 w 6884912"/>
              <a:gd name="connsiteY27" fmla="*/ 708001 h 1230202"/>
              <a:gd name="connsiteX28" fmla="*/ 1326190 w 6884912"/>
              <a:gd name="connsiteY28" fmla="*/ 694760 h 1230202"/>
              <a:gd name="connsiteX29" fmla="*/ 1339600 w 6884912"/>
              <a:gd name="connsiteY29" fmla="*/ 685100 h 1230202"/>
              <a:gd name="connsiteX30" fmla="*/ 1340054 w 6884912"/>
              <a:gd name="connsiteY30" fmla="*/ 682827 h 1230202"/>
              <a:gd name="connsiteX31" fmla="*/ 1391606 w 6884912"/>
              <a:gd name="connsiteY31" fmla="*/ 684034 h 1230202"/>
              <a:gd name="connsiteX32" fmla="*/ 1397565 w 6884912"/>
              <a:gd name="connsiteY32" fmla="*/ 680295 h 1230202"/>
              <a:gd name="connsiteX33" fmla="*/ 1432302 w 6884912"/>
              <a:gd name="connsiteY33" fmla="*/ 686072 h 1230202"/>
              <a:gd name="connsiteX34" fmla="*/ 1449644 w 6884912"/>
              <a:gd name="connsiteY34" fmla="*/ 686396 h 1230202"/>
              <a:gd name="connsiteX35" fmla="*/ 1455793 w 6884912"/>
              <a:gd name="connsiteY35" fmla="*/ 691979 h 1230202"/>
              <a:gd name="connsiteX36" fmla="*/ 1480758 w 6884912"/>
              <a:gd name="connsiteY36" fmla="*/ 689668 h 1230202"/>
              <a:gd name="connsiteX37" fmla="*/ 1483154 w 6884912"/>
              <a:gd name="connsiteY37" fmla="*/ 687332 h 1230202"/>
              <a:gd name="connsiteX38" fmla="*/ 1505495 w 6884912"/>
              <a:gd name="connsiteY38" fmla="*/ 693130 h 1230202"/>
              <a:gd name="connsiteX39" fmla="*/ 1589871 w 6884912"/>
              <a:gd name="connsiteY39" fmla="*/ 698214 h 1230202"/>
              <a:gd name="connsiteX40" fmla="*/ 1731986 w 6884912"/>
              <a:gd name="connsiteY40" fmla="*/ 658487 h 1230202"/>
              <a:gd name="connsiteX41" fmla="*/ 1927935 w 6884912"/>
              <a:gd name="connsiteY41" fmla="*/ 697345 h 1230202"/>
              <a:gd name="connsiteX42" fmla="*/ 2166816 w 6884912"/>
              <a:gd name="connsiteY42" fmla="*/ 628305 h 1230202"/>
              <a:gd name="connsiteX43" fmla="*/ 2352236 w 6884912"/>
              <a:gd name="connsiteY43" fmla="*/ 588407 h 1230202"/>
              <a:gd name="connsiteX44" fmla="*/ 2420791 w 6884912"/>
              <a:gd name="connsiteY44" fmla="*/ 561631 h 1230202"/>
              <a:gd name="connsiteX45" fmla="*/ 2489932 w 6884912"/>
              <a:gd name="connsiteY45" fmla="*/ 576669 h 1230202"/>
              <a:gd name="connsiteX46" fmla="*/ 2512917 w 6884912"/>
              <a:gd name="connsiteY46" fmla="*/ 557932 h 1230202"/>
              <a:gd name="connsiteX47" fmla="*/ 2516783 w 6884912"/>
              <a:gd name="connsiteY47" fmla="*/ 554278 h 1230202"/>
              <a:gd name="connsiteX48" fmla="*/ 2534360 w 6884912"/>
              <a:gd name="connsiteY48" fmla="*/ 548869 h 1230202"/>
              <a:gd name="connsiteX49" fmla="*/ 2536691 w 6884912"/>
              <a:gd name="connsiteY49" fmla="*/ 535823 h 1230202"/>
              <a:gd name="connsiteX50" fmla="*/ 2561265 w 6884912"/>
              <a:gd name="connsiteY50" fmla="*/ 519428 h 1230202"/>
              <a:gd name="connsiteX51" fmla="*/ 2594349 w 6884912"/>
              <a:gd name="connsiteY51" fmla="*/ 512689 h 1230202"/>
              <a:gd name="connsiteX52" fmla="*/ 2754324 w 6884912"/>
              <a:gd name="connsiteY52" fmla="*/ 493571 h 1230202"/>
              <a:gd name="connsiteX53" fmla="*/ 2848470 w 6884912"/>
              <a:gd name="connsiteY53" fmla="*/ 474771 h 1230202"/>
              <a:gd name="connsiteX54" fmla="*/ 2881772 w 6884912"/>
              <a:gd name="connsiteY54" fmla="*/ 456065 h 1230202"/>
              <a:gd name="connsiteX55" fmla="*/ 2929932 w 6884912"/>
              <a:gd name="connsiteY55" fmla="*/ 437717 h 1230202"/>
              <a:gd name="connsiteX56" fmla="*/ 3013020 w 6884912"/>
              <a:gd name="connsiteY56" fmla="*/ 396383 h 1230202"/>
              <a:gd name="connsiteX57" fmla="*/ 3127968 w 6884912"/>
              <a:gd name="connsiteY57" fmla="*/ 356418 h 1230202"/>
              <a:gd name="connsiteX58" fmla="*/ 3222191 w 6884912"/>
              <a:gd name="connsiteY58" fmla="*/ 376692 h 1230202"/>
              <a:gd name="connsiteX59" fmla="*/ 3227953 w 6884912"/>
              <a:gd name="connsiteY59" fmla="*/ 366455 h 1230202"/>
              <a:gd name="connsiteX60" fmla="*/ 3287859 w 6884912"/>
              <a:gd name="connsiteY60" fmla="*/ 356363 h 1230202"/>
              <a:gd name="connsiteX61" fmla="*/ 3510042 w 6884912"/>
              <a:gd name="connsiteY61" fmla="*/ 380625 h 1230202"/>
              <a:gd name="connsiteX62" fmla="*/ 3626773 w 6884912"/>
              <a:gd name="connsiteY62" fmla="*/ 359257 h 1230202"/>
              <a:gd name="connsiteX63" fmla="*/ 3666217 w 6884912"/>
              <a:gd name="connsiteY63" fmla="*/ 342060 h 1230202"/>
              <a:gd name="connsiteX64" fmla="*/ 3732427 w 6884912"/>
              <a:gd name="connsiteY64" fmla="*/ 313844 h 1230202"/>
              <a:gd name="connsiteX65" fmla="*/ 3777022 w 6884912"/>
              <a:gd name="connsiteY65" fmla="*/ 269081 h 1230202"/>
              <a:gd name="connsiteX66" fmla="*/ 3791246 w 6884912"/>
              <a:gd name="connsiteY66" fmla="*/ 258801 h 1230202"/>
              <a:gd name="connsiteX67" fmla="*/ 3819864 w 6884912"/>
              <a:gd name="connsiteY67" fmla="*/ 263410 h 1230202"/>
              <a:gd name="connsiteX68" fmla="*/ 3830398 w 6884912"/>
              <a:gd name="connsiteY68" fmla="*/ 257188 h 1230202"/>
              <a:gd name="connsiteX69" fmla="*/ 3834360 w 6884912"/>
              <a:gd name="connsiteY69" fmla="*/ 257797 h 1230202"/>
              <a:gd name="connsiteX70" fmla="*/ 3843715 w 6884912"/>
              <a:gd name="connsiteY70" fmla="*/ 257557 h 1230202"/>
              <a:gd name="connsiteX71" fmla="*/ 3842609 w 6884912"/>
              <a:gd name="connsiteY71" fmla="*/ 266191 h 1230202"/>
              <a:gd name="connsiteX72" fmla="*/ 3853961 w 6884912"/>
              <a:gd name="connsiteY72" fmla="*/ 282185 h 1230202"/>
              <a:gd name="connsiteX73" fmla="*/ 3907640 w 6884912"/>
              <a:gd name="connsiteY73" fmla="*/ 276373 h 1230202"/>
              <a:gd name="connsiteX74" fmla="*/ 3910449 w 6884912"/>
              <a:gd name="connsiteY74" fmla="*/ 266613 h 1230202"/>
              <a:gd name="connsiteX75" fmla="*/ 3917197 w 6884912"/>
              <a:gd name="connsiteY75" fmla="*/ 264926 h 1230202"/>
              <a:gd name="connsiteX76" fmla="*/ 3922400 w 6884912"/>
              <a:gd name="connsiteY76" fmla="*/ 273861 h 1230202"/>
              <a:gd name="connsiteX77" fmla="*/ 4013061 w 6884912"/>
              <a:gd name="connsiteY77" fmla="*/ 293679 h 1230202"/>
              <a:gd name="connsiteX78" fmla="*/ 4134285 w 6884912"/>
              <a:gd name="connsiteY78" fmla="*/ 304397 h 1230202"/>
              <a:gd name="connsiteX79" fmla="*/ 4220717 w 6884912"/>
              <a:gd name="connsiteY79" fmla="*/ 261751 h 1230202"/>
              <a:gd name="connsiteX80" fmla="*/ 4246954 w 6884912"/>
              <a:gd name="connsiteY80" fmla="*/ 279359 h 1230202"/>
              <a:gd name="connsiteX81" fmla="*/ 4289361 w 6884912"/>
              <a:gd name="connsiteY81" fmla="*/ 265447 h 1230202"/>
              <a:gd name="connsiteX82" fmla="*/ 4498913 w 6884912"/>
              <a:gd name="connsiteY82" fmla="*/ 187720 h 1230202"/>
              <a:gd name="connsiteX83" fmla="*/ 4617330 w 6884912"/>
              <a:gd name="connsiteY83" fmla="*/ 179968 h 1230202"/>
              <a:gd name="connsiteX84" fmla="*/ 4659778 w 6884912"/>
              <a:gd name="connsiteY84" fmla="*/ 187024 h 1230202"/>
              <a:gd name="connsiteX85" fmla="*/ 4730870 w 6884912"/>
              <a:gd name="connsiteY85" fmla="*/ 198237 h 1230202"/>
              <a:gd name="connsiteX86" fmla="*/ 4785037 w 6884912"/>
              <a:gd name="connsiteY86" fmla="*/ 230769 h 1230202"/>
              <a:gd name="connsiteX87" fmla="*/ 4844073 w 6884912"/>
              <a:gd name="connsiteY87" fmla="*/ 230573 h 1230202"/>
              <a:gd name="connsiteX88" fmla="*/ 4920038 w 6884912"/>
              <a:gd name="connsiteY88" fmla="*/ 209223 h 1230202"/>
              <a:gd name="connsiteX89" fmla="*/ 5016639 w 6884912"/>
              <a:gd name="connsiteY89" fmla="*/ 227710 h 1230202"/>
              <a:gd name="connsiteX90" fmla="*/ 5072009 w 6884912"/>
              <a:gd name="connsiteY90" fmla="*/ 230307 h 1230202"/>
              <a:gd name="connsiteX91" fmla="*/ 5223626 w 6884912"/>
              <a:gd name="connsiteY91" fmla="*/ 246161 h 1230202"/>
              <a:gd name="connsiteX92" fmla="*/ 5375773 w 6884912"/>
              <a:gd name="connsiteY92" fmla="*/ 268718 h 1230202"/>
              <a:gd name="connsiteX93" fmla="*/ 5467502 w 6884912"/>
              <a:gd name="connsiteY93" fmla="*/ 319768 h 1230202"/>
              <a:gd name="connsiteX94" fmla="*/ 5592395 w 6884912"/>
              <a:gd name="connsiteY94" fmla="*/ 334239 h 1230202"/>
              <a:gd name="connsiteX95" fmla="*/ 5613532 w 6884912"/>
              <a:gd name="connsiteY95" fmla="*/ 342184 h 1230202"/>
              <a:gd name="connsiteX96" fmla="*/ 5642173 w 6884912"/>
              <a:gd name="connsiteY96" fmla="*/ 335709 h 1230202"/>
              <a:gd name="connsiteX97" fmla="*/ 5756910 w 6884912"/>
              <a:gd name="connsiteY97" fmla="*/ 308016 h 1230202"/>
              <a:gd name="connsiteX98" fmla="*/ 5846667 w 6884912"/>
              <a:gd name="connsiteY98" fmla="*/ 270591 h 1230202"/>
              <a:gd name="connsiteX99" fmla="*/ 5960732 w 6884912"/>
              <a:gd name="connsiteY99" fmla="*/ 289513 h 1230202"/>
              <a:gd name="connsiteX100" fmla="*/ 6029542 w 6884912"/>
              <a:gd name="connsiteY100" fmla="*/ 279144 h 1230202"/>
              <a:gd name="connsiteX101" fmla="*/ 6141123 w 6884912"/>
              <a:gd name="connsiteY101" fmla="*/ 228728 h 1230202"/>
              <a:gd name="connsiteX102" fmla="*/ 6258874 w 6884912"/>
              <a:gd name="connsiteY102" fmla="*/ 0 h 1230202"/>
              <a:gd name="connsiteX103" fmla="*/ 6309193 w 6884912"/>
              <a:gd name="connsiteY103" fmla="*/ 309358 h 1230202"/>
              <a:gd name="connsiteX104" fmla="*/ 6364914 w 6884912"/>
              <a:gd name="connsiteY104" fmla="*/ 308945 h 1230202"/>
              <a:gd name="connsiteX105" fmla="*/ 6380420 w 6884912"/>
              <a:gd name="connsiteY105" fmla="*/ 242000 h 1230202"/>
              <a:gd name="connsiteX106" fmla="*/ 6507891 w 6884912"/>
              <a:gd name="connsiteY106" fmla="*/ 187279 h 1230202"/>
              <a:gd name="connsiteX107" fmla="*/ 6571807 w 6884912"/>
              <a:gd name="connsiteY107" fmla="*/ 167441 h 1230202"/>
              <a:gd name="connsiteX108" fmla="*/ 6671880 w 6884912"/>
              <a:gd name="connsiteY108" fmla="*/ 151736 h 1230202"/>
              <a:gd name="connsiteX109" fmla="*/ 6702266 w 6884912"/>
              <a:gd name="connsiteY109" fmla="*/ 144275 h 1230202"/>
              <a:gd name="connsiteX110" fmla="*/ 6845802 w 6884912"/>
              <a:gd name="connsiteY110" fmla="*/ 93301 h 1230202"/>
              <a:gd name="connsiteX111" fmla="*/ 6884912 w 6884912"/>
              <a:gd name="connsiteY111" fmla="*/ 68805 h 1230202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77022 w 6884912"/>
              <a:gd name="connsiteY65" fmla="*/ 200276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3766 w 6884912"/>
              <a:gd name="connsiteY7" fmla="*/ 1028344 h 1161397"/>
              <a:gd name="connsiteX8" fmla="*/ 438104 w 6884912"/>
              <a:gd name="connsiteY8" fmla="*/ 1042406 h 1161397"/>
              <a:gd name="connsiteX9" fmla="*/ 471270 w 6884912"/>
              <a:gd name="connsiteY9" fmla="*/ 1040167 h 1161397"/>
              <a:gd name="connsiteX10" fmla="*/ 536109 w 6884912"/>
              <a:gd name="connsiteY10" fmla="*/ 970199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88738 w 6884912"/>
              <a:gd name="connsiteY16" fmla="*/ 901808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89871 w 6884912"/>
              <a:gd name="connsiteY39" fmla="*/ 629409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166816 w 6884912"/>
              <a:gd name="connsiteY42" fmla="*/ 559500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455587 w 6884912"/>
              <a:gd name="connsiteY61" fmla="*/ 311821 h 1161397"/>
              <a:gd name="connsiteX62" fmla="*/ 3540551 w 6884912"/>
              <a:gd name="connsiteY62" fmla="*/ 290452 h 1161397"/>
              <a:gd name="connsiteX63" fmla="*/ 3611762 w 6884912"/>
              <a:gd name="connsiteY63" fmla="*/ 300514 h 1161397"/>
              <a:gd name="connsiteX64" fmla="*/ 3677971 w 6884912"/>
              <a:gd name="connsiteY64" fmla="*/ 272297 h 1161397"/>
              <a:gd name="connsiteX65" fmla="*/ 3713491 w 6884912"/>
              <a:gd name="connsiteY65" fmla="*/ 254795 h 1161397"/>
              <a:gd name="connsiteX66" fmla="*/ 3754942 w 6884912"/>
              <a:gd name="connsiteY66" fmla="*/ 271775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67575 w 6884912"/>
              <a:gd name="connsiteY72" fmla="*/ 195207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46954 w 6884912"/>
              <a:gd name="connsiteY80" fmla="*/ 210554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13495 w 6884912"/>
              <a:gd name="connsiteY102" fmla="*/ 158354 h 1161397"/>
              <a:gd name="connsiteX103" fmla="*/ 6309193 w 6884912"/>
              <a:gd name="connsiteY103" fmla="*/ 24055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292769" y="1034183"/>
                  <a:pt x="353766" y="1028344"/>
                </a:cubicBezTo>
                <a:cubicBezTo>
                  <a:pt x="421086" y="1016577"/>
                  <a:pt x="342043" y="1020322"/>
                  <a:pt x="438104" y="1042406"/>
                </a:cubicBezTo>
                <a:cubicBezTo>
                  <a:pt x="440820" y="1021567"/>
                  <a:pt x="450890" y="1036057"/>
                  <a:pt x="471270" y="1040167"/>
                </a:cubicBezTo>
                <a:cubicBezTo>
                  <a:pt x="503527" y="1033070"/>
                  <a:pt x="494793" y="950977"/>
                  <a:pt x="536109" y="970199"/>
                </a:cubicBezTo>
                <a:cubicBezTo>
                  <a:pt x="522105" y="946825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78944" y="920103"/>
                  <a:pt x="888738" y="901808"/>
                </a:cubicBezTo>
                <a:cubicBezTo>
                  <a:pt x="933047" y="893074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178190" y="698452"/>
                  <a:pt x="1178246" y="698273"/>
                  <a:pt x="1178301" y="698094"/>
                </a:cubicBez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3556" y="622991"/>
                  <a:pt x="1589871" y="629409"/>
                </a:cubicBezTo>
                <a:cubicBezTo>
                  <a:pt x="1649644" y="577681"/>
                  <a:pt x="1659006" y="610309"/>
                  <a:pt x="1731986" y="589682"/>
                </a:cubicBezTo>
                <a:cubicBezTo>
                  <a:pt x="1750397" y="604884"/>
                  <a:pt x="1896056" y="573257"/>
                  <a:pt x="1927935" y="628540"/>
                </a:cubicBezTo>
                <a:cubicBezTo>
                  <a:pt x="2000407" y="623510"/>
                  <a:pt x="2096099" y="577656"/>
                  <a:pt x="2166816" y="559500"/>
                </a:cubicBezTo>
                <a:cubicBezTo>
                  <a:pt x="2255200" y="591669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388202" y="311682"/>
                  <a:pt x="3455587" y="311821"/>
                </a:cubicBezTo>
                <a:cubicBezTo>
                  <a:pt x="3530819" y="306642"/>
                  <a:pt x="3439531" y="258887"/>
                  <a:pt x="3540551" y="290452"/>
                </a:cubicBezTo>
                <a:cubicBezTo>
                  <a:pt x="3546902" y="269835"/>
                  <a:pt x="3590238" y="294393"/>
                  <a:pt x="3611762" y="300514"/>
                </a:cubicBezTo>
                <a:cubicBezTo>
                  <a:pt x="3648047" y="296569"/>
                  <a:pt x="3636107" y="248978"/>
                  <a:pt x="3677971" y="272297"/>
                </a:cubicBezTo>
                <a:cubicBezTo>
                  <a:pt x="3666529" y="247499"/>
                  <a:pt x="3735245" y="279058"/>
                  <a:pt x="3713491" y="254795"/>
                </a:cubicBezTo>
                <a:cubicBezTo>
                  <a:pt x="3718228" y="248018"/>
                  <a:pt x="3737213" y="281807"/>
                  <a:pt x="3754942" y="271775"/>
                </a:cubicBezTo>
                <a:cubicBezTo>
                  <a:pt x="3772671" y="261743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52862" y="196498"/>
                  <a:pt x="3867575" y="195207"/>
                </a:cubicBezTo>
                <a:cubicBezTo>
                  <a:pt x="3898010" y="188396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43839" y="208088"/>
                  <a:pt x="4246954" y="210554"/>
                </a:cubicBezTo>
                <a:cubicBezTo>
                  <a:pt x="4265050" y="224878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66573" y="158177"/>
                  <a:pt x="4891277" y="140895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183483" y="210628"/>
                  <a:pt x="6213495" y="158354"/>
                </a:cubicBezTo>
                <a:cubicBezTo>
                  <a:pt x="6218048" y="179602"/>
                  <a:pt x="6245115" y="154212"/>
                  <a:pt x="6309193" y="240553"/>
                </a:cubicBezTo>
                <a:cubicBezTo>
                  <a:pt x="6313222" y="269315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62E669-7774-4EAE-BBCE-F9FFE664D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0838CA9-6736-4868-BAC7-C020254B5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7463" y="1144989"/>
            <a:ext cx="9677074" cy="4048564"/>
          </a:xfrm>
          <a:custGeom>
            <a:avLst/>
            <a:gdLst>
              <a:gd name="connsiteX0" fmla="*/ 0 w 8037833"/>
              <a:gd name="connsiteY0" fmla="*/ 0 h 3771414"/>
              <a:gd name="connsiteX1" fmla="*/ 8037833 w 8037833"/>
              <a:gd name="connsiteY1" fmla="*/ 702854 h 3771414"/>
              <a:gd name="connsiteX2" fmla="*/ 8037833 w 8037833"/>
              <a:gd name="connsiteY2" fmla="*/ 3110335 h 3771414"/>
              <a:gd name="connsiteX3" fmla="*/ 8034343 w 8037833"/>
              <a:gd name="connsiteY3" fmla="*/ 3109810 h 3771414"/>
              <a:gd name="connsiteX4" fmla="*/ 7877229 w 8037833"/>
              <a:gd name="connsiteY4" fmla="*/ 3131056 h 3771414"/>
              <a:gd name="connsiteX5" fmla="*/ 7807644 w 8037833"/>
              <a:gd name="connsiteY5" fmla="*/ 3086007 h 3771414"/>
              <a:gd name="connsiteX6" fmla="*/ 7607062 w 8037833"/>
              <a:gd name="connsiteY6" fmla="*/ 3074909 h 3771414"/>
              <a:gd name="connsiteX7" fmla="*/ 7351256 w 8037833"/>
              <a:gd name="connsiteY7" fmla="*/ 3263533 h 3771414"/>
              <a:gd name="connsiteX8" fmla="*/ 7241630 w 8037833"/>
              <a:gd name="connsiteY8" fmla="*/ 3245856 h 3771414"/>
              <a:gd name="connsiteX9" fmla="*/ 7197338 w 8037833"/>
              <a:gd name="connsiteY9" fmla="*/ 3211988 h 3771414"/>
              <a:gd name="connsiteX10" fmla="*/ 7180777 w 8037833"/>
              <a:gd name="connsiteY10" fmla="*/ 3210063 h 3771414"/>
              <a:gd name="connsiteX11" fmla="*/ 7146896 w 8037833"/>
              <a:gd name="connsiteY11" fmla="*/ 3244212 h 3771414"/>
              <a:gd name="connsiteX12" fmla="*/ 7101771 w 8037833"/>
              <a:gd name="connsiteY12" fmla="*/ 3244252 h 3771414"/>
              <a:gd name="connsiteX13" fmla="*/ 7047844 w 8037833"/>
              <a:gd name="connsiteY13" fmla="*/ 3291028 h 3771414"/>
              <a:gd name="connsiteX14" fmla="*/ 6869803 w 8037833"/>
              <a:gd name="connsiteY14" fmla="*/ 3307526 h 3771414"/>
              <a:gd name="connsiteX15" fmla="*/ 6819463 w 8037833"/>
              <a:gd name="connsiteY15" fmla="*/ 3355861 h 3771414"/>
              <a:gd name="connsiteX16" fmla="*/ 6797198 w 8037833"/>
              <a:gd name="connsiteY16" fmla="*/ 3365493 h 3771414"/>
              <a:gd name="connsiteX17" fmla="*/ 6760989 w 8037833"/>
              <a:gd name="connsiteY17" fmla="*/ 3411424 h 3771414"/>
              <a:gd name="connsiteX18" fmla="*/ 6633643 w 8037833"/>
              <a:gd name="connsiteY18" fmla="*/ 3335413 h 3771414"/>
              <a:gd name="connsiteX19" fmla="*/ 6462092 w 8037833"/>
              <a:gd name="connsiteY19" fmla="*/ 3360766 h 3771414"/>
              <a:gd name="connsiteX20" fmla="*/ 6303479 w 8037833"/>
              <a:gd name="connsiteY20" fmla="*/ 3307079 h 3771414"/>
              <a:gd name="connsiteX21" fmla="*/ 6210639 w 8037833"/>
              <a:gd name="connsiteY21" fmla="*/ 3322783 h 3771414"/>
              <a:gd name="connsiteX22" fmla="*/ 6184923 w 8037833"/>
              <a:gd name="connsiteY22" fmla="*/ 3365368 h 3771414"/>
              <a:gd name="connsiteX23" fmla="*/ 5949057 w 8037833"/>
              <a:gd name="connsiteY23" fmla="*/ 3366889 h 3771414"/>
              <a:gd name="connsiteX24" fmla="*/ 5891274 w 8037833"/>
              <a:gd name="connsiteY24" fmla="*/ 3384918 h 3771414"/>
              <a:gd name="connsiteX25" fmla="*/ 5835383 w 8037833"/>
              <a:gd name="connsiteY25" fmla="*/ 3364766 h 3771414"/>
              <a:gd name="connsiteX26" fmla="*/ 5746050 w 8037833"/>
              <a:gd name="connsiteY26" fmla="*/ 3413379 h 3771414"/>
              <a:gd name="connsiteX27" fmla="*/ 5613670 w 8037833"/>
              <a:gd name="connsiteY27" fmla="*/ 3415908 h 3771414"/>
              <a:gd name="connsiteX28" fmla="*/ 5535334 w 8037833"/>
              <a:gd name="connsiteY28" fmla="*/ 3424281 h 3771414"/>
              <a:gd name="connsiteX29" fmla="*/ 5506940 w 8037833"/>
              <a:gd name="connsiteY29" fmla="*/ 3438236 h 3771414"/>
              <a:gd name="connsiteX30" fmla="*/ 5466372 w 8037833"/>
              <a:gd name="connsiteY30" fmla="*/ 3450482 h 3771414"/>
              <a:gd name="connsiteX31" fmla="*/ 5395833 w 8037833"/>
              <a:gd name="connsiteY31" fmla="*/ 3480431 h 3771414"/>
              <a:gd name="connsiteX32" fmla="*/ 5299224 w 8037833"/>
              <a:gd name="connsiteY32" fmla="*/ 3506167 h 3771414"/>
              <a:gd name="connsiteX33" fmla="*/ 5223043 w 8037833"/>
              <a:gd name="connsiteY33" fmla="*/ 3478901 h 3771414"/>
              <a:gd name="connsiteX34" fmla="*/ 5217733 w 8037833"/>
              <a:gd name="connsiteY34" fmla="*/ 3487700 h 3771414"/>
              <a:gd name="connsiteX35" fmla="*/ 5167992 w 8037833"/>
              <a:gd name="connsiteY35" fmla="*/ 3491322 h 3771414"/>
              <a:gd name="connsiteX36" fmla="*/ 4987020 w 8037833"/>
              <a:gd name="connsiteY36" fmla="*/ 3448500 h 3771414"/>
              <a:gd name="connsiteX37" fmla="*/ 4890003 w 8037833"/>
              <a:gd name="connsiteY37" fmla="*/ 3457111 h 3771414"/>
              <a:gd name="connsiteX38" fmla="*/ 4856654 w 8037833"/>
              <a:gd name="connsiteY38" fmla="*/ 3469117 h 3771414"/>
              <a:gd name="connsiteX39" fmla="*/ 4800711 w 8037833"/>
              <a:gd name="connsiteY39" fmla="*/ 3488678 h 3771414"/>
              <a:gd name="connsiteX40" fmla="*/ 4761569 w 8037833"/>
              <a:gd name="connsiteY40" fmla="*/ 3525340 h 3771414"/>
              <a:gd name="connsiteX41" fmla="*/ 4713734 w 8037833"/>
              <a:gd name="connsiteY41" fmla="*/ 3532961 h 3771414"/>
              <a:gd name="connsiteX42" fmla="*/ 4699169 w 8037833"/>
              <a:gd name="connsiteY42" fmla="*/ 3506225 h 3771414"/>
              <a:gd name="connsiteX43" fmla="*/ 4649120 w 8037833"/>
              <a:gd name="connsiteY43" fmla="*/ 3523629 h 3771414"/>
              <a:gd name="connsiteX44" fmla="*/ 4573578 w 8037833"/>
              <a:gd name="connsiteY44" fmla="*/ 3553160 h 3771414"/>
              <a:gd name="connsiteX45" fmla="*/ 4529117 w 8037833"/>
              <a:gd name="connsiteY45" fmla="*/ 3562829 h 3771414"/>
              <a:gd name="connsiteX46" fmla="*/ 4408641 w 8037833"/>
              <a:gd name="connsiteY46" fmla="*/ 3597237 h 3771414"/>
              <a:gd name="connsiteX47" fmla="*/ 4288710 w 8037833"/>
              <a:gd name="connsiteY47" fmla="*/ 3637793 h 3771414"/>
              <a:gd name="connsiteX48" fmla="*/ 4234393 w 8037833"/>
              <a:gd name="connsiteY48" fmla="*/ 3691813 h 3771414"/>
              <a:gd name="connsiteX49" fmla="*/ 4227541 w 8037833"/>
              <a:gd name="connsiteY49" fmla="*/ 3694215 h 3771414"/>
              <a:gd name="connsiteX50" fmla="*/ 4208725 w 8037833"/>
              <a:gd name="connsiteY50" fmla="*/ 3692078 h 3771414"/>
              <a:gd name="connsiteX51" fmla="*/ 4201632 w 8037833"/>
              <a:gd name="connsiteY51" fmla="*/ 3689839 h 3771414"/>
              <a:gd name="connsiteX52" fmla="*/ 4191289 w 8037833"/>
              <a:gd name="connsiteY52" fmla="*/ 3689617 h 3771414"/>
              <a:gd name="connsiteX53" fmla="*/ 4191039 w 8037833"/>
              <a:gd name="connsiteY53" fmla="*/ 3690068 h 3771414"/>
              <a:gd name="connsiteX54" fmla="*/ 4181340 w 8037833"/>
              <a:gd name="connsiteY54" fmla="*/ 3688966 h 3771414"/>
              <a:gd name="connsiteX55" fmla="*/ 4133816 w 8037833"/>
              <a:gd name="connsiteY55" fmla="*/ 3677802 h 3771414"/>
              <a:gd name="connsiteX56" fmla="*/ 4071732 w 8037833"/>
              <a:gd name="connsiteY56" fmla="*/ 3719750 h 3771414"/>
              <a:gd name="connsiteX57" fmla="*/ 4045924 w 8037833"/>
              <a:gd name="connsiteY57" fmla="*/ 3726641 h 3771414"/>
              <a:gd name="connsiteX58" fmla="*/ 4032171 w 8037833"/>
              <a:gd name="connsiteY58" fmla="*/ 3732760 h 3771414"/>
              <a:gd name="connsiteX59" fmla="*/ 4031335 w 8037833"/>
              <a:gd name="connsiteY59" fmla="*/ 3734716 h 3771414"/>
              <a:gd name="connsiteX60" fmla="*/ 3985774 w 8037833"/>
              <a:gd name="connsiteY60" fmla="*/ 3723784 h 3771414"/>
              <a:gd name="connsiteX61" fmla="*/ 3979769 w 8037833"/>
              <a:gd name="connsiteY61" fmla="*/ 3726006 h 3771414"/>
              <a:gd name="connsiteX62" fmla="*/ 3950014 w 8037833"/>
              <a:gd name="connsiteY62" fmla="*/ 3714179 h 3771414"/>
              <a:gd name="connsiteX63" fmla="*/ 3934671 w 8037833"/>
              <a:gd name="connsiteY63" fmla="*/ 3710576 h 3771414"/>
              <a:gd name="connsiteX64" fmla="*/ 3930274 w 8037833"/>
              <a:gd name="connsiteY64" fmla="*/ 3704385 h 3771414"/>
              <a:gd name="connsiteX65" fmla="*/ 3907660 w 8037833"/>
              <a:gd name="connsiteY65" fmla="*/ 3701693 h 3771414"/>
              <a:gd name="connsiteX66" fmla="*/ 3905087 w 8037833"/>
              <a:gd name="connsiteY66" fmla="*/ 3703335 h 3771414"/>
              <a:gd name="connsiteX67" fmla="*/ 3886347 w 8037833"/>
              <a:gd name="connsiteY67" fmla="*/ 3693857 h 3771414"/>
              <a:gd name="connsiteX68" fmla="*/ 3870533 w 8037833"/>
              <a:gd name="connsiteY68" fmla="*/ 3677142 h 3771414"/>
              <a:gd name="connsiteX69" fmla="*/ 3678563 w 8037833"/>
              <a:gd name="connsiteY69" fmla="*/ 3681723 h 3771414"/>
              <a:gd name="connsiteX70" fmla="*/ 3511920 w 8037833"/>
              <a:gd name="connsiteY70" fmla="*/ 3609378 h 3771414"/>
              <a:gd name="connsiteX71" fmla="*/ 3407752 w 8037833"/>
              <a:gd name="connsiteY71" fmla="*/ 3613827 h 3771414"/>
              <a:gd name="connsiteX72" fmla="*/ 3373519 w 8037833"/>
              <a:gd name="connsiteY72" fmla="*/ 3653022 h 3771414"/>
              <a:gd name="connsiteX73" fmla="*/ 3114267 w 8037833"/>
              <a:gd name="connsiteY73" fmla="*/ 3626220 h 3771414"/>
              <a:gd name="connsiteX74" fmla="*/ 3048270 w 8037833"/>
              <a:gd name="connsiteY74" fmla="*/ 3637186 h 3771414"/>
              <a:gd name="connsiteX75" fmla="*/ 2989722 w 8037833"/>
              <a:gd name="connsiteY75" fmla="*/ 3610467 h 3771414"/>
              <a:gd name="connsiteX76" fmla="*/ 2965734 w 8037833"/>
              <a:gd name="connsiteY76" fmla="*/ 3622913 h 3771414"/>
              <a:gd name="connsiteX77" fmla="*/ 2961603 w 8037833"/>
              <a:gd name="connsiteY77" fmla="*/ 3625458 h 3771414"/>
              <a:gd name="connsiteX78" fmla="*/ 2944959 w 8037833"/>
              <a:gd name="connsiteY78" fmla="*/ 3626960 h 3771414"/>
              <a:gd name="connsiteX79" fmla="*/ 2940402 w 8037833"/>
              <a:gd name="connsiteY79" fmla="*/ 3638237 h 3771414"/>
              <a:gd name="connsiteX80" fmla="*/ 2915449 w 8037833"/>
              <a:gd name="connsiteY80" fmla="*/ 3648276 h 3771414"/>
              <a:gd name="connsiteX81" fmla="*/ 2884777 w 8037833"/>
              <a:gd name="connsiteY81" fmla="*/ 3648012 h 3771414"/>
              <a:gd name="connsiteX82" fmla="*/ 2739034 w 8037833"/>
              <a:gd name="connsiteY82" fmla="*/ 3634633 h 3771414"/>
              <a:gd name="connsiteX83" fmla="*/ 2651827 w 8037833"/>
              <a:gd name="connsiteY83" fmla="*/ 3633543 h 3771414"/>
              <a:gd name="connsiteX84" fmla="*/ 2618680 w 8037833"/>
              <a:gd name="connsiteY84" fmla="*/ 3643992 h 3771414"/>
              <a:gd name="connsiteX85" fmla="*/ 2572404 w 8037833"/>
              <a:gd name="connsiteY85" fmla="*/ 3651280 h 3771414"/>
              <a:gd name="connsiteX86" fmla="*/ 2490721 w 8037833"/>
              <a:gd name="connsiteY86" fmla="*/ 3672550 h 3771414"/>
              <a:gd name="connsiteX87" fmla="*/ 2381001 w 8037833"/>
              <a:gd name="connsiteY87" fmla="*/ 3686506 h 3771414"/>
              <a:gd name="connsiteX88" fmla="*/ 2301172 w 8037833"/>
              <a:gd name="connsiteY88" fmla="*/ 3650290 h 3771414"/>
              <a:gd name="connsiteX89" fmla="*/ 2294102 w 8037833"/>
              <a:gd name="connsiteY89" fmla="*/ 3658388 h 3771414"/>
              <a:gd name="connsiteX90" fmla="*/ 2238966 w 8037833"/>
              <a:gd name="connsiteY90" fmla="*/ 3656014 h 3771414"/>
              <a:gd name="connsiteX91" fmla="*/ 2046240 w 8037833"/>
              <a:gd name="connsiteY91" fmla="*/ 3591772 h 3771414"/>
              <a:gd name="connsiteX92" fmla="*/ 1938480 w 8037833"/>
              <a:gd name="connsiteY92" fmla="*/ 3588676 h 3771414"/>
              <a:gd name="connsiteX93" fmla="*/ 1900166 w 8037833"/>
              <a:gd name="connsiteY93" fmla="*/ 3596595 h 3771414"/>
              <a:gd name="connsiteX94" fmla="*/ 1835976 w 8037833"/>
              <a:gd name="connsiteY94" fmla="*/ 3609302 h 3771414"/>
              <a:gd name="connsiteX95" fmla="*/ 1787830 w 8037833"/>
              <a:gd name="connsiteY95" fmla="*/ 3641005 h 3771414"/>
              <a:gd name="connsiteX96" fmla="*/ 1734224 w 8037833"/>
              <a:gd name="connsiteY96" fmla="*/ 3642830 h 3771414"/>
              <a:gd name="connsiteX97" fmla="*/ 1721989 w 8037833"/>
              <a:gd name="connsiteY97" fmla="*/ 3614535 h 3771414"/>
              <a:gd name="connsiteX98" fmla="*/ 1664576 w 8037833"/>
              <a:gd name="connsiteY98" fmla="*/ 3625809 h 3771414"/>
              <a:gd name="connsiteX99" fmla="*/ 1577459 w 8037833"/>
              <a:gd name="connsiteY99" fmla="*/ 3646061 h 3771414"/>
              <a:gd name="connsiteX100" fmla="*/ 1527269 w 8037833"/>
              <a:gd name="connsiteY100" fmla="*/ 3650325 h 3771414"/>
              <a:gd name="connsiteX101" fmla="*/ 1390118 w 8037833"/>
              <a:gd name="connsiteY101" fmla="*/ 3670026 h 3771414"/>
              <a:gd name="connsiteX102" fmla="*/ 1252698 w 8037833"/>
              <a:gd name="connsiteY102" fmla="*/ 3695899 h 3771414"/>
              <a:gd name="connsiteX103" fmla="*/ 1171039 w 8037833"/>
              <a:gd name="connsiteY103" fmla="*/ 3745879 h 3771414"/>
              <a:gd name="connsiteX104" fmla="*/ 1058106 w 8037833"/>
              <a:gd name="connsiteY104" fmla="*/ 3763403 h 3771414"/>
              <a:gd name="connsiteX105" fmla="*/ 1039167 w 8037833"/>
              <a:gd name="connsiteY105" fmla="*/ 3771414 h 3771414"/>
              <a:gd name="connsiteX106" fmla="*/ 1012958 w 8037833"/>
              <a:gd name="connsiteY106" fmla="*/ 3766443 h 3771414"/>
              <a:gd name="connsiteX107" fmla="*/ 907906 w 8037833"/>
              <a:gd name="connsiteY107" fmla="*/ 3744915 h 3771414"/>
              <a:gd name="connsiteX108" fmla="*/ 825226 w 8037833"/>
              <a:gd name="connsiteY108" fmla="*/ 3713606 h 3771414"/>
              <a:gd name="connsiteX109" fmla="*/ 722264 w 8037833"/>
              <a:gd name="connsiteY109" fmla="*/ 3734849 h 3771414"/>
              <a:gd name="connsiteX110" fmla="*/ 659460 w 8037833"/>
              <a:gd name="connsiteY110" fmla="*/ 3727666 h 3771414"/>
              <a:gd name="connsiteX111" fmla="*/ 556552 w 8037833"/>
              <a:gd name="connsiteY111" fmla="*/ 3685171 h 3771414"/>
              <a:gd name="connsiteX112" fmla="*/ 421042 w 8037833"/>
              <a:gd name="connsiteY112" fmla="*/ 3697149 h 3771414"/>
              <a:gd name="connsiteX113" fmla="*/ 393295 w 8037833"/>
              <a:gd name="connsiteY113" fmla="*/ 3740334 h 3771414"/>
              <a:gd name="connsiteX114" fmla="*/ 355918 w 8037833"/>
              <a:gd name="connsiteY114" fmla="*/ 3766409 h 3771414"/>
              <a:gd name="connsiteX115" fmla="*/ 339711 w 8037833"/>
              <a:gd name="connsiteY115" fmla="*/ 3705479 h 3771414"/>
              <a:gd name="connsiteX116" fmla="*/ 222239 w 8037833"/>
              <a:gd name="connsiteY116" fmla="*/ 3659572 h 3771414"/>
              <a:gd name="connsiteX117" fmla="*/ 163578 w 8037833"/>
              <a:gd name="connsiteY117" fmla="*/ 3643529 h 3771414"/>
              <a:gd name="connsiteX118" fmla="*/ 72220 w 8037833"/>
              <a:gd name="connsiteY118" fmla="*/ 3632509 h 3771414"/>
              <a:gd name="connsiteX119" fmla="*/ 44395 w 8037833"/>
              <a:gd name="connsiteY119" fmla="*/ 3626692 h 3771414"/>
              <a:gd name="connsiteX120" fmla="*/ 1962 w 8037833"/>
              <a:gd name="connsiteY120" fmla="*/ 3623185 h 3771414"/>
              <a:gd name="connsiteX121" fmla="*/ 0 w 8037833"/>
              <a:gd name="connsiteY121" fmla="*/ 3622498 h 3771414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11920 w 8037833"/>
              <a:gd name="connsiteY70" fmla="*/ 3622141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381001 w 8037833"/>
              <a:gd name="connsiteY87" fmla="*/ 369926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84923 w 8037833"/>
              <a:gd name="connsiteY22" fmla="*/ 3378131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33643 w 8037833"/>
              <a:gd name="connsiteY18" fmla="*/ 3348176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60989 w 8037833"/>
              <a:gd name="connsiteY17" fmla="*/ 342418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869803 w 8037833"/>
              <a:gd name="connsiteY14" fmla="*/ 3320289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607062 w 8037833"/>
              <a:gd name="connsiteY6" fmla="*/ 308767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807644 w 8037833"/>
              <a:gd name="connsiteY5" fmla="*/ 3098770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88710 w 8037833"/>
              <a:gd name="connsiteY47" fmla="*/ 3650556 h 3784177"/>
              <a:gd name="connsiteX48" fmla="*/ 4234393 w 8037833"/>
              <a:gd name="connsiteY48" fmla="*/ 3704576 h 3784177"/>
              <a:gd name="connsiteX49" fmla="*/ 4227541 w 8037833"/>
              <a:gd name="connsiteY49" fmla="*/ 3706978 h 3784177"/>
              <a:gd name="connsiteX50" fmla="*/ 4208725 w 8037833"/>
              <a:gd name="connsiteY50" fmla="*/ 3704841 h 3784177"/>
              <a:gd name="connsiteX51" fmla="*/ 4201632 w 8037833"/>
              <a:gd name="connsiteY51" fmla="*/ 3702602 h 3784177"/>
              <a:gd name="connsiteX52" fmla="*/ 4191289 w 8037833"/>
              <a:gd name="connsiteY52" fmla="*/ 3702380 h 3784177"/>
              <a:gd name="connsiteX53" fmla="*/ 4191039 w 8037833"/>
              <a:gd name="connsiteY53" fmla="*/ 3702831 h 3784177"/>
              <a:gd name="connsiteX54" fmla="*/ 4181340 w 8037833"/>
              <a:gd name="connsiteY54" fmla="*/ 3701729 h 3784177"/>
              <a:gd name="connsiteX55" fmla="*/ 4133816 w 8037833"/>
              <a:gd name="connsiteY55" fmla="*/ 3690565 h 3784177"/>
              <a:gd name="connsiteX56" fmla="*/ 4071732 w 8037833"/>
              <a:gd name="connsiteY56" fmla="*/ 3732513 h 3784177"/>
              <a:gd name="connsiteX57" fmla="*/ 4045924 w 8037833"/>
              <a:gd name="connsiteY57" fmla="*/ 3739404 h 3784177"/>
              <a:gd name="connsiteX58" fmla="*/ 4032171 w 8037833"/>
              <a:gd name="connsiteY58" fmla="*/ 3745523 h 3784177"/>
              <a:gd name="connsiteX59" fmla="*/ 4031335 w 8037833"/>
              <a:gd name="connsiteY59" fmla="*/ 3747479 h 3784177"/>
              <a:gd name="connsiteX60" fmla="*/ 3985774 w 8037833"/>
              <a:gd name="connsiteY60" fmla="*/ 3736547 h 3784177"/>
              <a:gd name="connsiteX61" fmla="*/ 3979769 w 8037833"/>
              <a:gd name="connsiteY61" fmla="*/ 3738769 h 3784177"/>
              <a:gd name="connsiteX62" fmla="*/ 3950014 w 8037833"/>
              <a:gd name="connsiteY62" fmla="*/ 3726942 h 3784177"/>
              <a:gd name="connsiteX63" fmla="*/ 3934671 w 8037833"/>
              <a:gd name="connsiteY63" fmla="*/ 3723339 h 3784177"/>
              <a:gd name="connsiteX64" fmla="*/ 3930274 w 8037833"/>
              <a:gd name="connsiteY64" fmla="*/ 3717148 h 3784177"/>
              <a:gd name="connsiteX65" fmla="*/ 3907660 w 8037833"/>
              <a:gd name="connsiteY65" fmla="*/ 3714456 h 3784177"/>
              <a:gd name="connsiteX66" fmla="*/ 3905087 w 8037833"/>
              <a:gd name="connsiteY66" fmla="*/ 3716098 h 3784177"/>
              <a:gd name="connsiteX67" fmla="*/ 3886347 w 8037833"/>
              <a:gd name="connsiteY67" fmla="*/ 3706620 h 3784177"/>
              <a:gd name="connsiteX68" fmla="*/ 3870533 w 8037833"/>
              <a:gd name="connsiteY68" fmla="*/ 3689905 h 3784177"/>
              <a:gd name="connsiteX69" fmla="*/ 3678563 w 8037833"/>
              <a:gd name="connsiteY69" fmla="*/ 3694486 h 3784177"/>
              <a:gd name="connsiteX70" fmla="*/ 3524121 w 8037833"/>
              <a:gd name="connsiteY70" fmla="*/ 3642736 h 3784177"/>
              <a:gd name="connsiteX71" fmla="*/ 3407752 w 8037833"/>
              <a:gd name="connsiteY71" fmla="*/ 3626590 h 3784177"/>
              <a:gd name="connsiteX72" fmla="*/ 3373519 w 8037833"/>
              <a:gd name="connsiteY72" fmla="*/ 3665785 h 3784177"/>
              <a:gd name="connsiteX73" fmla="*/ 3114267 w 8037833"/>
              <a:gd name="connsiteY73" fmla="*/ 3638983 h 3784177"/>
              <a:gd name="connsiteX74" fmla="*/ 3048270 w 8037833"/>
              <a:gd name="connsiteY74" fmla="*/ 3649949 h 3784177"/>
              <a:gd name="connsiteX75" fmla="*/ 2989722 w 8037833"/>
              <a:gd name="connsiteY75" fmla="*/ 3623230 h 3784177"/>
              <a:gd name="connsiteX76" fmla="*/ 2965734 w 8037833"/>
              <a:gd name="connsiteY76" fmla="*/ 3635676 h 3784177"/>
              <a:gd name="connsiteX77" fmla="*/ 2961603 w 8037833"/>
              <a:gd name="connsiteY77" fmla="*/ 3638221 h 3784177"/>
              <a:gd name="connsiteX78" fmla="*/ 2944959 w 8037833"/>
              <a:gd name="connsiteY78" fmla="*/ 3639723 h 3784177"/>
              <a:gd name="connsiteX79" fmla="*/ 2940402 w 8037833"/>
              <a:gd name="connsiteY79" fmla="*/ 3651000 h 3784177"/>
              <a:gd name="connsiteX80" fmla="*/ 2915449 w 8037833"/>
              <a:gd name="connsiteY80" fmla="*/ 3661039 h 3784177"/>
              <a:gd name="connsiteX81" fmla="*/ 2884777 w 8037833"/>
              <a:gd name="connsiteY81" fmla="*/ 3660775 h 3784177"/>
              <a:gd name="connsiteX82" fmla="*/ 2739034 w 8037833"/>
              <a:gd name="connsiteY82" fmla="*/ 3647396 h 3784177"/>
              <a:gd name="connsiteX83" fmla="*/ 2651827 w 8037833"/>
              <a:gd name="connsiteY83" fmla="*/ 3646306 h 3784177"/>
              <a:gd name="connsiteX84" fmla="*/ 2618680 w 8037833"/>
              <a:gd name="connsiteY84" fmla="*/ 3656755 h 3784177"/>
              <a:gd name="connsiteX85" fmla="*/ 2572404 w 8037833"/>
              <a:gd name="connsiteY85" fmla="*/ 3664043 h 3784177"/>
              <a:gd name="connsiteX86" fmla="*/ 2490721 w 8037833"/>
              <a:gd name="connsiteY86" fmla="*/ 3685313 h 3784177"/>
              <a:gd name="connsiteX87" fmla="*/ 2423704 w 8037833"/>
              <a:gd name="connsiteY87" fmla="*/ 3658079 h 3784177"/>
              <a:gd name="connsiteX88" fmla="*/ 2301172 w 8037833"/>
              <a:gd name="connsiteY88" fmla="*/ 3663053 h 3784177"/>
              <a:gd name="connsiteX89" fmla="*/ 2294102 w 8037833"/>
              <a:gd name="connsiteY89" fmla="*/ 3671151 h 3784177"/>
              <a:gd name="connsiteX90" fmla="*/ 2238966 w 8037833"/>
              <a:gd name="connsiteY90" fmla="*/ 3668777 h 3784177"/>
              <a:gd name="connsiteX91" fmla="*/ 2046240 w 8037833"/>
              <a:gd name="connsiteY91" fmla="*/ 3604535 h 3784177"/>
              <a:gd name="connsiteX92" fmla="*/ 1938480 w 8037833"/>
              <a:gd name="connsiteY92" fmla="*/ 3601439 h 3784177"/>
              <a:gd name="connsiteX93" fmla="*/ 1900166 w 8037833"/>
              <a:gd name="connsiteY93" fmla="*/ 3609358 h 3784177"/>
              <a:gd name="connsiteX94" fmla="*/ 1835976 w 8037833"/>
              <a:gd name="connsiteY94" fmla="*/ 3622065 h 3784177"/>
              <a:gd name="connsiteX95" fmla="*/ 1787830 w 8037833"/>
              <a:gd name="connsiteY95" fmla="*/ 3653768 h 3784177"/>
              <a:gd name="connsiteX96" fmla="*/ 1734224 w 8037833"/>
              <a:gd name="connsiteY96" fmla="*/ 3655593 h 3784177"/>
              <a:gd name="connsiteX97" fmla="*/ 1721989 w 8037833"/>
              <a:gd name="connsiteY97" fmla="*/ 3627298 h 3784177"/>
              <a:gd name="connsiteX98" fmla="*/ 1664576 w 8037833"/>
              <a:gd name="connsiteY98" fmla="*/ 3638572 h 3784177"/>
              <a:gd name="connsiteX99" fmla="*/ 1577459 w 8037833"/>
              <a:gd name="connsiteY99" fmla="*/ 3658824 h 3784177"/>
              <a:gd name="connsiteX100" fmla="*/ 1527269 w 8037833"/>
              <a:gd name="connsiteY100" fmla="*/ 3663088 h 3784177"/>
              <a:gd name="connsiteX101" fmla="*/ 1390118 w 8037833"/>
              <a:gd name="connsiteY101" fmla="*/ 3682789 h 3784177"/>
              <a:gd name="connsiteX102" fmla="*/ 1252698 w 8037833"/>
              <a:gd name="connsiteY102" fmla="*/ 3708662 h 3784177"/>
              <a:gd name="connsiteX103" fmla="*/ 1171039 w 8037833"/>
              <a:gd name="connsiteY103" fmla="*/ 3758642 h 3784177"/>
              <a:gd name="connsiteX104" fmla="*/ 1058106 w 8037833"/>
              <a:gd name="connsiteY104" fmla="*/ 3776166 h 3784177"/>
              <a:gd name="connsiteX105" fmla="*/ 1039167 w 8037833"/>
              <a:gd name="connsiteY105" fmla="*/ 3784177 h 3784177"/>
              <a:gd name="connsiteX106" fmla="*/ 1012958 w 8037833"/>
              <a:gd name="connsiteY106" fmla="*/ 3779206 h 3784177"/>
              <a:gd name="connsiteX107" fmla="*/ 907906 w 8037833"/>
              <a:gd name="connsiteY107" fmla="*/ 3757678 h 3784177"/>
              <a:gd name="connsiteX108" fmla="*/ 825226 w 8037833"/>
              <a:gd name="connsiteY108" fmla="*/ 3726369 h 3784177"/>
              <a:gd name="connsiteX109" fmla="*/ 722264 w 8037833"/>
              <a:gd name="connsiteY109" fmla="*/ 3747612 h 3784177"/>
              <a:gd name="connsiteX110" fmla="*/ 659460 w 8037833"/>
              <a:gd name="connsiteY110" fmla="*/ 3740429 h 3784177"/>
              <a:gd name="connsiteX111" fmla="*/ 556552 w 8037833"/>
              <a:gd name="connsiteY111" fmla="*/ 3697934 h 3784177"/>
              <a:gd name="connsiteX112" fmla="*/ 421042 w 8037833"/>
              <a:gd name="connsiteY112" fmla="*/ 3709912 h 3784177"/>
              <a:gd name="connsiteX113" fmla="*/ 393295 w 8037833"/>
              <a:gd name="connsiteY113" fmla="*/ 3753097 h 3784177"/>
              <a:gd name="connsiteX114" fmla="*/ 355918 w 8037833"/>
              <a:gd name="connsiteY114" fmla="*/ 3779172 h 3784177"/>
              <a:gd name="connsiteX115" fmla="*/ 339711 w 8037833"/>
              <a:gd name="connsiteY115" fmla="*/ 3718242 h 3784177"/>
              <a:gd name="connsiteX116" fmla="*/ 222239 w 8037833"/>
              <a:gd name="connsiteY116" fmla="*/ 3672335 h 3784177"/>
              <a:gd name="connsiteX117" fmla="*/ 163578 w 8037833"/>
              <a:gd name="connsiteY117" fmla="*/ 3656292 h 3784177"/>
              <a:gd name="connsiteX118" fmla="*/ 72220 w 8037833"/>
              <a:gd name="connsiteY118" fmla="*/ 3645272 h 3784177"/>
              <a:gd name="connsiteX119" fmla="*/ 44395 w 8037833"/>
              <a:gd name="connsiteY119" fmla="*/ 3639455 h 3784177"/>
              <a:gd name="connsiteX120" fmla="*/ 1962 w 8037833"/>
              <a:gd name="connsiteY120" fmla="*/ 3635948 h 3784177"/>
              <a:gd name="connsiteX121" fmla="*/ 0 w 8037833"/>
              <a:gd name="connsiteY121" fmla="*/ 3635261 h 3784177"/>
              <a:gd name="connsiteX122" fmla="*/ 0 w 8037833"/>
              <a:gd name="connsiteY12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234393 w 8037833"/>
              <a:gd name="connsiteY47" fmla="*/ 3704576 h 3784177"/>
              <a:gd name="connsiteX48" fmla="*/ 4227541 w 8037833"/>
              <a:gd name="connsiteY48" fmla="*/ 3706978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234393 w 8037833"/>
              <a:gd name="connsiteY47" fmla="*/ 3704576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823683"/>
              <a:gd name="connsiteX1" fmla="*/ 8037833 w 8037833"/>
              <a:gd name="connsiteY1" fmla="*/ 0 h 3823683"/>
              <a:gd name="connsiteX2" fmla="*/ 8037833 w 8037833"/>
              <a:gd name="connsiteY2" fmla="*/ 3123098 h 3823683"/>
              <a:gd name="connsiteX3" fmla="*/ 8034343 w 8037833"/>
              <a:gd name="connsiteY3" fmla="*/ 3122573 h 3823683"/>
              <a:gd name="connsiteX4" fmla="*/ 7877229 w 8037833"/>
              <a:gd name="connsiteY4" fmla="*/ 3143819 h 3823683"/>
              <a:gd name="connsiteX5" fmla="*/ 7752740 w 8037833"/>
              <a:gd name="connsiteY5" fmla="*/ 3181149 h 3823683"/>
              <a:gd name="connsiteX6" fmla="*/ 7588760 w 8037833"/>
              <a:gd name="connsiteY6" fmla="*/ 3183782 h 3823683"/>
              <a:gd name="connsiteX7" fmla="*/ 7351256 w 8037833"/>
              <a:gd name="connsiteY7" fmla="*/ 3276296 h 3823683"/>
              <a:gd name="connsiteX8" fmla="*/ 7241630 w 8037833"/>
              <a:gd name="connsiteY8" fmla="*/ 3258619 h 3823683"/>
              <a:gd name="connsiteX9" fmla="*/ 7197338 w 8037833"/>
              <a:gd name="connsiteY9" fmla="*/ 3224751 h 3823683"/>
              <a:gd name="connsiteX10" fmla="*/ 7180777 w 8037833"/>
              <a:gd name="connsiteY10" fmla="*/ 3222826 h 3823683"/>
              <a:gd name="connsiteX11" fmla="*/ 7146896 w 8037833"/>
              <a:gd name="connsiteY11" fmla="*/ 3256975 h 3823683"/>
              <a:gd name="connsiteX12" fmla="*/ 7101771 w 8037833"/>
              <a:gd name="connsiteY12" fmla="*/ 3257015 h 3823683"/>
              <a:gd name="connsiteX13" fmla="*/ 7047844 w 8037833"/>
              <a:gd name="connsiteY13" fmla="*/ 3303791 h 3823683"/>
              <a:gd name="connsiteX14" fmla="*/ 6912506 w 8037833"/>
              <a:gd name="connsiteY14" fmla="*/ 3361478 h 3823683"/>
              <a:gd name="connsiteX15" fmla="*/ 6819463 w 8037833"/>
              <a:gd name="connsiteY15" fmla="*/ 3368624 h 3823683"/>
              <a:gd name="connsiteX16" fmla="*/ 6797198 w 8037833"/>
              <a:gd name="connsiteY16" fmla="*/ 3378256 h 3823683"/>
              <a:gd name="connsiteX17" fmla="*/ 6718286 w 8037833"/>
              <a:gd name="connsiteY17" fmla="*/ 3382997 h 3823683"/>
              <a:gd name="connsiteX18" fmla="*/ 6609242 w 8037833"/>
              <a:gd name="connsiteY18" fmla="*/ 3355040 h 3823683"/>
              <a:gd name="connsiteX19" fmla="*/ 6462092 w 8037833"/>
              <a:gd name="connsiteY19" fmla="*/ 3373529 h 3823683"/>
              <a:gd name="connsiteX20" fmla="*/ 6303479 w 8037833"/>
              <a:gd name="connsiteY20" fmla="*/ 3319842 h 3823683"/>
              <a:gd name="connsiteX21" fmla="*/ 6210639 w 8037833"/>
              <a:gd name="connsiteY21" fmla="*/ 3335546 h 3823683"/>
              <a:gd name="connsiteX22" fmla="*/ 6111718 w 8037833"/>
              <a:gd name="connsiteY22" fmla="*/ 3357536 h 3823683"/>
              <a:gd name="connsiteX23" fmla="*/ 5949057 w 8037833"/>
              <a:gd name="connsiteY23" fmla="*/ 3379652 h 3823683"/>
              <a:gd name="connsiteX24" fmla="*/ 5891274 w 8037833"/>
              <a:gd name="connsiteY24" fmla="*/ 3397681 h 3823683"/>
              <a:gd name="connsiteX25" fmla="*/ 5835383 w 8037833"/>
              <a:gd name="connsiteY25" fmla="*/ 3377529 h 3823683"/>
              <a:gd name="connsiteX26" fmla="*/ 5746050 w 8037833"/>
              <a:gd name="connsiteY26" fmla="*/ 3426142 h 3823683"/>
              <a:gd name="connsiteX27" fmla="*/ 5613670 w 8037833"/>
              <a:gd name="connsiteY27" fmla="*/ 3428671 h 3823683"/>
              <a:gd name="connsiteX28" fmla="*/ 5535334 w 8037833"/>
              <a:gd name="connsiteY28" fmla="*/ 3437044 h 3823683"/>
              <a:gd name="connsiteX29" fmla="*/ 5506940 w 8037833"/>
              <a:gd name="connsiteY29" fmla="*/ 3450999 h 3823683"/>
              <a:gd name="connsiteX30" fmla="*/ 5466372 w 8037833"/>
              <a:gd name="connsiteY30" fmla="*/ 3463245 h 3823683"/>
              <a:gd name="connsiteX31" fmla="*/ 5395833 w 8037833"/>
              <a:gd name="connsiteY31" fmla="*/ 3493194 h 3823683"/>
              <a:gd name="connsiteX32" fmla="*/ 5299224 w 8037833"/>
              <a:gd name="connsiteY32" fmla="*/ 3518930 h 3823683"/>
              <a:gd name="connsiteX33" fmla="*/ 5223043 w 8037833"/>
              <a:gd name="connsiteY33" fmla="*/ 3491664 h 3823683"/>
              <a:gd name="connsiteX34" fmla="*/ 5217733 w 8037833"/>
              <a:gd name="connsiteY34" fmla="*/ 3500463 h 3823683"/>
              <a:gd name="connsiteX35" fmla="*/ 5167992 w 8037833"/>
              <a:gd name="connsiteY35" fmla="*/ 3504085 h 3823683"/>
              <a:gd name="connsiteX36" fmla="*/ 4987020 w 8037833"/>
              <a:gd name="connsiteY36" fmla="*/ 3461263 h 3823683"/>
              <a:gd name="connsiteX37" fmla="*/ 4890003 w 8037833"/>
              <a:gd name="connsiteY37" fmla="*/ 3469874 h 3823683"/>
              <a:gd name="connsiteX38" fmla="*/ 4856654 w 8037833"/>
              <a:gd name="connsiteY38" fmla="*/ 3481880 h 3823683"/>
              <a:gd name="connsiteX39" fmla="*/ 4800711 w 8037833"/>
              <a:gd name="connsiteY39" fmla="*/ 3501441 h 3823683"/>
              <a:gd name="connsiteX40" fmla="*/ 4761569 w 8037833"/>
              <a:gd name="connsiteY40" fmla="*/ 3538103 h 3823683"/>
              <a:gd name="connsiteX41" fmla="*/ 4713734 w 8037833"/>
              <a:gd name="connsiteY41" fmla="*/ 3545724 h 3823683"/>
              <a:gd name="connsiteX42" fmla="*/ 4699169 w 8037833"/>
              <a:gd name="connsiteY42" fmla="*/ 3518988 h 3823683"/>
              <a:gd name="connsiteX43" fmla="*/ 4649120 w 8037833"/>
              <a:gd name="connsiteY43" fmla="*/ 3536392 h 3823683"/>
              <a:gd name="connsiteX44" fmla="*/ 4573578 w 8037833"/>
              <a:gd name="connsiteY44" fmla="*/ 3565923 h 3823683"/>
              <a:gd name="connsiteX45" fmla="*/ 4529117 w 8037833"/>
              <a:gd name="connsiteY45" fmla="*/ 3575592 h 3823683"/>
              <a:gd name="connsiteX46" fmla="*/ 4408641 w 8037833"/>
              <a:gd name="connsiteY46" fmla="*/ 3610000 h 3823683"/>
              <a:gd name="connsiteX47" fmla="*/ 4356402 w 8037833"/>
              <a:gd name="connsiteY47" fmla="*/ 3642792 h 3823683"/>
              <a:gd name="connsiteX48" fmla="*/ 4258044 w 8037833"/>
              <a:gd name="connsiteY48" fmla="*/ 3823683 h 3823683"/>
              <a:gd name="connsiteX49" fmla="*/ 4208725 w 8037833"/>
              <a:gd name="connsiteY49" fmla="*/ 3704841 h 3823683"/>
              <a:gd name="connsiteX50" fmla="*/ 4201632 w 8037833"/>
              <a:gd name="connsiteY50" fmla="*/ 3702602 h 3823683"/>
              <a:gd name="connsiteX51" fmla="*/ 4191289 w 8037833"/>
              <a:gd name="connsiteY51" fmla="*/ 3702380 h 3823683"/>
              <a:gd name="connsiteX52" fmla="*/ 4191039 w 8037833"/>
              <a:gd name="connsiteY52" fmla="*/ 3702831 h 3823683"/>
              <a:gd name="connsiteX53" fmla="*/ 4181340 w 8037833"/>
              <a:gd name="connsiteY53" fmla="*/ 3701729 h 3823683"/>
              <a:gd name="connsiteX54" fmla="*/ 4133816 w 8037833"/>
              <a:gd name="connsiteY54" fmla="*/ 3690565 h 3823683"/>
              <a:gd name="connsiteX55" fmla="*/ 4071732 w 8037833"/>
              <a:gd name="connsiteY55" fmla="*/ 3732513 h 3823683"/>
              <a:gd name="connsiteX56" fmla="*/ 4045924 w 8037833"/>
              <a:gd name="connsiteY56" fmla="*/ 3739404 h 3823683"/>
              <a:gd name="connsiteX57" fmla="*/ 4032171 w 8037833"/>
              <a:gd name="connsiteY57" fmla="*/ 3745523 h 3823683"/>
              <a:gd name="connsiteX58" fmla="*/ 4031335 w 8037833"/>
              <a:gd name="connsiteY58" fmla="*/ 3747479 h 3823683"/>
              <a:gd name="connsiteX59" fmla="*/ 3985774 w 8037833"/>
              <a:gd name="connsiteY59" fmla="*/ 3736547 h 3823683"/>
              <a:gd name="connsiteX60" fmla="*/ 3979769 w 8037833"/>
              <a:gd name="connsiteY60" fmla="*/ 3738769 h 3823683"/>
              <a:gd name="connsiteX61" fmla="*/ 3950014 w 8037833"/>
              <a:gd name="connsiteY61" fmla="*/ 3726942 h 3823683"/>
              <a:gd name="connsiteX62" fmla="*/ 3934671 w 8037833"/>
              <a:gd name="connsiteY62" fmla="*/ 3723339 h 3823683"/>
              <a:gd name="connsiteX63" fmla="*/ 3930274 w 8037833"/>
              <a:gd name="connsiteY63" fmla="*/ 3717148 h 3823683"/>
              <a:gd name="connsiteX64" fmla="*/ 3907660 w 8037833"/>
              <a:gd name="connsiteY64" fmla="*/ 3714456 h 3823683"/>
              <a:gd name="connsiteX65" fmla="*/ 3905087 w 8037833"/>
              <a:gd name="connsiteY65" fmla="*/ 3716098 h 3823683"/>
              <a:gd name="connsiteX66" fmla="*/ 3886347 w 8037833"/>
              <a:gd name="connsiteY66" fmla="*/ 3706620 h 3823683"/>
              <a:gd name="connsiteX67" fmla="*/ 3870533 w 8037833"/>
              <a:gd name="connsiteY67" fmla="*/ 3689905 h 3823683"/>
              <a:gd name="connsiteX68" fmla="*/ 3678563 w 8037833"/>
              <a:gd name="connsiteY68" fmla="*/ 3694486 h 3823683"/>
              <a:gd name="connsiteX69" fmla="*/ 3524121 w 8037833"/>
              <a:gd name="connsiteY69" fmla="*/ 3642736 h 3823683"/>
              <a:gd name="connsiteX70" fmla="*/ 3407752 w 8037833"/>
              <a:gd name="connsiteY70" fmla="*/ 3626590 h 3823683"/>
              <a:gd name="connsiteX71" fmla="*/ 3373519 w 8037833"/>
              <a:gd name="connsiteY71" fmla="*/ 3665785 h 3823683"/>
              <a:gd name="connsiteX72" fmla="*/ 3114267 w 8037833"/>
              <a:gd name="connsiteY72" fmla="*/ 3638983 h 3823683"/>
              <a:gd name="connsiteX73" fmla="*/ 3048270 w 8037833"/>
              <a:gd name="connsiteY73" fmla="*/ 3649949 h 3823683"/>
              <a:gd name="connsiteX74" fmla="*/ 2989722 w 8037833"/>
              <a:gd name="connsiteY74" fmla="*/ 3623230 h 3823683"/>
              <a:gd name="connsiteX75" fmla="*/ 2965734 w 8037833"/>
              <a:gd name="connsiteY75" fmla="*/ 3635676 h 3823683"/>
              <a:gd name="connsiteX76" fmla="*/ 2961603 w 8037833"/>
              <a:gd name="connsiteY76" fmla="*/ 3638221 h 3823683"/>
              <a:gd name="connsiteX77" fmla="*/ 2944959 w 8037833"/>
              <a:gd name="connsiteY77" fmla="*/ 3639723 h 3823683"/>
              <a:gd name="connsiteX78" fmla="*/ 2940402 w 8037833"/>
              <a:gd name="connsiteY78" fmla="*/ 3651000 h 3823683"/>
              <a:gd name="connsiteX79" fmla="*/ 2915449 w 8037833"/>
              <a:gd name="connsiteY79" fmla="*/ 3661039 h 3823683"/>
              <a:gd name="connsiteX80" fmla="*/ 2884777 w 8037833"/>
              <a:gd name="connsiteY80" fmla="*/ 3660775 h 3823683"/>
              <a:gd name="connsiteX81" fmla="*/ 2739034 w 8037833"/>
              <a:gd name="connsiteY81" fmla="*/ 3647396 h 3823683"/>
              <a:gd name="connsiteX82" fmla="*/ 2651827 w 8037833"/>
              <a:gd name="connsiteY82" fmla="*/ 3646306 h 3823683"/>
              <a:gd name="connsiteX83" fmla="*/ 2618680 w 8037833"/>
              <a:gd name="connsiteY83" fmla="*/ 3656755 h 3823683"/>
              <a:gd name="connsiteX84" fmla="*/ 2572404 w 8037833"/>
              <a:gd name="connsiteY84" fmla="*/ 3664043 h 3823683"/>
              <a:gd name="connsiteX85" fmla="*/ 2490721 w 8037833"/>
              <a:gd name="connsiteY85" fmla="*/ 3685313 h 3823683"/>
              <a:gd name="connsiteX86" fmla="*/ 2423704 w 8037833"/>
              <a:gd name="connsiteY86" fmla="*/ 3658079 h 3823683"/>
              <a:gd name="connsiteX87" fmla="*/ 2301172 w 8037833"/>
              <a:gd name="connsiteY87" fmla="*/ 3663053 h 3823683"/>
              <a:gd name="connsiteX88" fmla="*/ 2294102 w 8037833"/>
              <a:gd name="connsiteY88" fmla="*/ 3671151 h 3823683"/>
              <a:gd name="connsiteX89" fmla="*/ 2238966 w 8037833"/>
              <a:gd name="connsiteY89" fmla="*/ 3668777 h 3823683"/>
              <a:gd name="connsiteX90" fmla="*/ 2046240 w 8037833"/>
              <a:gd name="connsiteY90" fmla="*/ 3604535 h 3823683"/>
              <a:gd name="connsiteX91" fmla="*/ 1938480 w 8037833"/>
              <a:gd name="connsiteY91" fmla="*/ 3601439 h 3823683"/>
              <a:gd name="connsiteX92" fmla="*/ 1900166 w 8037833"/>
              <a:gd name="connsiteY92" fmla="*/ 3609358 h 3823683"/>
              <a:gd name="connsiteX93" fmla="*/ 1835976 w 8037833"/>
              <a:gd name="connsiteY93" fmla="*/ 3622065 h 3823683"/>
              <a:gd name="connsiteX94" fmla="*/ 1787830 w 8037833"/>
              <a:gd name="connsiteY94" fmla="*/ 3653768 h 3823683"/>
              <a:gd name="connsiteX95" fmla="*/ 1734224 w 8037833"/>
              <a:gd name="connsiteY95" fmla="*/ 3655593 h 3823683"/>
              <a:gd name="connsiteX96" fmla="*/ 1721989 w 8037833"/>
              <a:gd name="connsiteY96" fmla="*/ 3627298 h 3823683"/>
              <a:gd name="connsiteX97" fmla="*/ 1664576 w 8037833"/>
              <a:gd name="connsiteY97" fmla="*/ 3638572 h 3823683"/>
              <a:gd name="connsiteX98" fmla="*/ 1577459 w 8037833"/>
              <a:gd name="connsiteY98" fmla="*/ 3658824 h 3823683"/>
              <a:gd name="connsiteX99" fmla="*/ 1527269 w 8037833"/>
              <a:gd name="connsiteY99" fmla="*/ 3663088 h 3823683"/>
              <a:gd name="connsiteX100" fmla="*/ 1390118 w 8037833"/>
              <a:gd name="connsiteY100" fmla="*/ 3682789 h 3823683"/>
              <a:gd name="connsiteX101" fmla="*/ 1252698 w 8037833"/>
              <a:gd name="connsiteY101" fmla="*/ 3708662 h 3823683"/>
              <a:gd name="connsiteX102" fmla="*/ 1171039 w 8037833"/>
              <a:gd name="connsiteY102" fmla="*/ 3758642 h 3823683"/>
              <a:gd name="connsiteX103" fmla="*/ 1058106 w 8037833"/>
              <a:gd name="connsiteY103" fmla="*/ 3776166 h 3823683"/>
              <a:gd name="connsiteX104" fmla="*/ 1039167 w 8037833"/>
              <a:gd name="connsiteY104" fmla="*/ 3784177 h 3823683"/>
              <a:gd name="connsiteX105" fmla="*/ 1012958 w 8037833"/>
              <a:gd name="connsiteY105" fmla="*/ 3779206 h 3823683"/>
              <a:gd name="connsiteX106" fmla="*/ 907906 w 8037833"/>
              <a:gd name="connsiteY106" fmla="*/ 3757678 h 3823683"/>
              <a:gd name="connsiteX107" fmla="*/ 825226 w 8037833"/>
              <a:gd name="connsiteY107" fmla="*/ 3726369 h 3823683"/>
              <a:gd name="connsiteX108" fmla="*/ 722264 w 8037833"/>
              <a:gd name="connsiteY108" fmla="*/ 3747612 h 3823683"/>
              <a:gd name="connsiteX109" fmla="*/ 659460 w 8037833"/>
              <a:gd name="connsiteY109" fmla="*/ 3740429 h 3823683"/>
              <a:gd name="connsiteX110" fmla="*/ 556552 w 8037833"/>
              <a:gd name="connsiteY110" fmla="*/ 3697934 h 3823683"/>
              <a:gd name="connsiteX111" fmla="*/ 421042 w 8037833"/>
              <a:gd name="connsiteY111" fmla="*/ 3709912 h 3823683"/>
              <a:gd name="connsiteX112" fmla="*/ 393295 w 8037833"/>
              <a:gd name="connsiteY112" fmla="*/ 3753097 h 3823683"/>
              <a:gd name="connsiteX113" fmla="*/ 355918 w 8037833"/>
              <a:gd name="connsiteY113" fmla="*/ 3779172 h 3823683"/>
              <a:gd name="connsiteX114" fmla="*/ 339711 w 8037833"/>
              <a:gd name="connsiteY114" fmla="*/ 3718242 h 3823683"/>
              <a:gd name="connsiteX115" fmla="*/ 222239 w 8037833"/>
              <a:gd name="connsiteY115" fmla="*/ 3672335 h 3823683"/>
              <a:gd name="connsiteX116" fmla="*/ 163578 w 8037833"/>
              <a:gd name="connsiteY116" fmla="*/ 3656292 h 3823683"/>
              <a:gd name="connsiteX117" fmla="*/ 72220 w 8037833"/>
              <a:gd name="connsiteY117" fmla="*/ 3645272 h 3823683"/>
              <a:gd name="connsiteX118" fmla="*/ 44395 w 8037833"/>
              <a:gd name="connsiteY118" fmla="*/ 3639455 h 3823683"/>
              <a:gd name="connsiteX119" fmla="*/ 1962 w 8037833"/>
              <a:gd name="connsiteY119" fmla="*/ 3635948 h 3823683"/>
              <a:gd name="connsiteX120" fmla="*/ 0 w 8037833"/>
              <a:gd name="connsiteY120" fmla="*/ 3635261 h 3823683"/>
              <a:gd name="connsiteX121" fmla="*/ 0 w 8037833"/>
              <a:gd name="connsiteY121" fmla="*/ 12763 h 3823683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299224 w 8037833"/>
              <a:gd name="connsiteY32" fmla="*/ 351893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55918 w 8037833"/>
              <a:gd name="connsiteY113" fmla="*/ 3779172 h 3784177"/>
              <a:gd name="connsiteX114" fmla="*/ 339711 w 8037833"/>
              <a:gd name="connsiteY114" fmla="*/ 3718242 h 3784177"/>
              <a:gd name="connsiteX115" fmla="*/ 222239 w 8037833"/>
              <a:gd name="connsiteY115" fmla="*/ 3672335 h 3784177"/>
              <a:gd name="connsiteX116" fmla="*/ 163578 w 8037833"/>
              <a:gd name="connsiteY116" fmla="*/ 3656292 h 3784177"/>
              <a:gd name="connsiteX117" fmla="*/ 72220 w 8037833"/>
              <a:gd name="connsiteY117" fmla="*/ 3645272 h 3784177"/>
              <a:gd name="connsiteX118" fmla="*/ 44395 w 8037833"/>
              <a:gd name="connsiteY118" fmla="*/ 3639455 h 3784177"/>
              <a:gd name="connsiteX119" fmla="*/ 1962 w 8037833"/>
              <a:gd name="connsiteY119" fmla="*/ 3635948 h 3784177"/>
              <a:gd name="connsiteX120" fmla="*/ 0 w 8037833"/>
              <a:gd name="connsiteY120" fmla="*/ 3635261 h 3784177"/>
              <a:gd name="connsiteX121" fmla="*/ 0 w 8037833"/>
              <a:gd name="connsiteY12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69793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21042 w 8037833"/>
              <a:gd name="connsiteY111" fmla="*/ 3709912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46240 w 8037833"/>
              <a:gd name="connsiteY90" fmla="*/ 3604535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53768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07752 w 8037833"/>
              <a:gd name="connsiteY70" fmla="*/ 362659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210639 w 8037833"/>
              <a:gd name="connsiteY21" fmla="*/ 3335546 h 3784177"/>
              <a:gd name="connsiteX22" fmla="*/ 6111718 w 8037833"/>
              <a:gd name="connsiteY22" fmla="*/ 3357536 h 3784177"/>
              <a:gd name="connsiteX23" fmla="*/ 5949057 w 8037833"/>
              <a:gd name="connsiteY23" fmla="*/ 3379652 h 3784177"/>
              <a:gd name="connsiteX24" fmla="*/ 5891274 w 8037833"/>
              <a:gd name="connsiteY24" fmla="*/ 3397681 h 3784177"/>
              <a:gd name="connsiteX25" fmla="*/ 5835383 w 8037833"/>
              <a:gd name="connsiteY25" fmla="*/ 3377529 h 3784177"/>
              <a:gd name="connsiteX26" fmla="*/ 5746050 w 8037833"/>
              <a:gd name="connsiteY26" fmla="*/ 3426142 h 3784177"/>
              <a:gd name="connsiteX27" fmla="*/ 5613670 w 8037833"/>
              <a:gd name="connsiteY27" fmla="*/ 3428671 h 3784177"/>
              <a:gd name="connsiteX28" fmla="*/ 5535334 w 8037833"/>
              <a:gd name="connsiteY28" fmla="*/ 3437044 h 3784177"/>
              <a:gd name="connsiteX29" fmla="*/ 5506940 w 8037833"/>
              <a:gd name="connsiteY29" fmla="*/ 3450999 h 3784177"/>
              <a:gd name="connsiteX30" fmla="*/ 5466372 w 8037833"/>
              <a:gd name="connsiteY30" fmla="*/ 3463245 h 3784177"/>
              <a:gd name="connsiteX31" fmla="*/ 5395833 w 8037833"/>
              <a:gd name="connsiteY31" fmla="*/ 3493194 h 3784177"/>
              <a:gd name="connsiteX32" fmla="*/ 5305325 w 8037833"/>
              <a:gd name="connsiteY32" fmla="*/ 3505200 h 3784177"/>
              <a:gd name="connsiteX33" fmla="*/ 5223043 w 8037833"/>
              <a:gd name="connsiteY33" fmla="*/ 3491664 h 3784177"/>
              <a:gd name="connsiteX34" fmla="*/ 5217733 w 8037833"/>
              <a:gd name="connsiteY34" fmla="*/ 3500463 h 3784177"/>
              <a:gd name="connsiteX35" fmla="*/ 5167992 w 8037833"/>
              <a:gd name="connsiteY35" fmla="*/ 3504085 h 3784177"/>
              <a:gd name="connsiteX36" fmla="*/ 4987020 w 8037833"/>
              <a:gd name="connsiteY36" fmla="*/ 3461263 h 3784177"/>
              <a:gd name="connsiteX37" fmla="*/ 4890003 w 8037833"/>
              <a:gd name="connsiteY37" fmla="*/ 3469874 h 3784177"/>
              <a:gd name="connsiteX38" fmla="*/ 4856654 w 8037833"/>
              <a:gd name="connsiteY38" fmla="*/ 3481880 h 3784177"/>
              <a:gd name="connsiteX39" fmla="*/ 4800711 w 8037833"/>
              <a:gd name="connsiteY39" fmla="*/ 3501441 h 3784177"/>
              <a:gd name="connsiteX40" fmla="*/ 4761569 w 8037833"/>
              <a:gd name="connsiteY40" fmla="*/ 3538103 h 3784177"/>
              <a:gd name="connsiteX41" fmla="*/ 4713734 w 8037833"/>
              <a:gd name="connsiteY41" fmla="*/ 3545724 h 3784177"/>
              <a:gd name="connsiteX42" fmla="*/ 4699169 w 8037833"/>
              <a:gd name="connsiteY42" fmla="*/ 3518988 h 3784177"/>
              <a:gd name="connsiteX43" fmla="*/ 4649120 w 8037833"/>
              <a:gd name="connsiteY43" fmla="*/ 3536392 h 3784177"/>
              <a:gd name="connsiteX44" fmla="*/ 4573578 w 8037833"/>
              <a:gd name="connsiteY44" fmla="*/ 3565923 h 3784177"/>
              <a:gd name="connsiteX45" fmla="*/ 4529117 w 8037833"/>
              <a:gd name="connsiteY45" fmla="*/ 3575592 h 3784177"/>
              <a:gd name="connsiteX46" fmla="*/ 4408641 w 8037833"/>
              <a:gd name="connsiteY46" fmla="*/ 3610000 h 3784177"/>
              <a:gd name="connsiteX47" fmla="*/ 4356402 w 8037833"/>
              <a:gd name="connsiteY47" fmla="*/ 3642792 h 3784177"/>
              <a:gd name="connsiteX48" fmla="*/ 4270245 w 8037833"/>
              <a:gd name="connsiteY48" fmla="*/ 3665789 h 3784177"/>
              <a:gd name="connsiteX49" fmla="*/ 4208725 w 8037833"/>
              <a:gd name="connsiteY49" fmla="*/ 3704841 h 3784177"/>
              <a:gd name="connsiteX50" fmla="*/ 4201632 w 8037833"/>
              <a:gd name="connsiteY50" fmla="*/ 3702602 h 3784177"/>
              <a:gd name="connsiteX51" fmla="*/ 4191289 w 8037833"/>
              <a:gd name="connsiteY51" fmla="*/ 3702380 h 3784177"/>
              <a:gd name="connsiteX52" fmla="*/ 4191039 w 8037833"/>
              <a:gd name="connsiteY52" fmla="*/ 3702831 h 3784177"/>
              <a:gd name="connsiteX53" fmla="*/ 4181340 w 8037833"/>
              <a:gd name="connsiteY53" fmla="*/ 3701729 h 3784177"/>
              <a:gd name="connsiteX54" fmla="*/ 4133816 w 8037833"/>
              <a:gd name="connsiteY54" fmla="*/ 3690565 h 3784177"/>
              <a:gd name="connsiteX55" fmla="*/ 4071732 w 8037833"/>
              <a:gd name="connsiteY55" fmla="*/ 3732513 h 3784177"/>
              <a:gd name="connsiteX56" fmla="*/ 4045924 w 8037833"/>
              <a:gd name="connsiteY56" fmla="*/ 3739404 h 3784177"/>
              <a:gd name="connsiteX57" fmla="*/ 4032171 w 8037833"/>
              <a:gd name="connsiteY57" fmla="*/ 3745523 h 3784177"/>
              <a:gd name="connsiteX58" fmla="*/ 4031335 w 8037833"/>
              <a:gd name="connsiteY58" fmla="*/ 3747479 h 3784177"/>
              <a:gd name="connsiteX59" fmla="*/ 3985774 w 8037833"/>
              <a:gd name="connsiteY59" fmla="*/ 3736547 h 3784177"/>
              <a:gd name="connsiteX60" fmla="*/ 3979769 w 8037833"/>
              <a:gd name="connsiteY60" fmla="*/ 3738769 h 3784177"/>
              <a:gd name="connsiteX61" fmla="*/ 3950014 w 8037833"/>
              <a:gd name="connsiteY61" fmla="*/ 3726942 h 3784177"/>
              <a:gd name="connsiteX62" fmla="*/ 3934671 w 8037833"/>
              <a:gd name="connsiteY62" fmla="*/ 3723339 h 3784177"/>
              <a:gd name="connsiteX63" fmla="*/ 3930274 w 8037833"/>
              <a:gd name="connsiteY63" fmla="*/ 3717148 h 3784177"/>
              <a:gd name="connsiteX64" fmla="*/ 3907660 w 8037833"/>
              <a:gd name="connsiteY64" fmla="*/ 3714456 h 3784177"/>
              <a:gd name="connsiteX65" fmla="*/ 3905087 w 8037833"/>
              <a:gd name="connsiteY65" fmla="*/ 3716098 h 3784177"/>
              <a:gd name="connsiteX66" fmla="*/ 3886347 w 8037833"/>
              <a:gd name="connsiteY66" fmla="*/ 3706620 h 3784177"/>
              <a:gd name="connsiteX67" fmla="*/ 3870533 w 8037833"/>
              <a:gd name="connsiteY67" fmla="*/ 3689905 h 3784177"/>
              <a:gd name="connsiteX68" fmla="*/ 3678563 w 8037833"/>
              <a:gd name="connsiteY68" fmla="*/ 3694486 h 3784177"/>
              <a:gd name="connsiteX69" fmla="*/ 3524121 w 8037833"/>
              <a:gd name="connsiteY69" fmla="*/ 3642736 h 3784177"/>
              <a:gd name="connsiteX70" fmla="*/ 3432153 w 8037833"/>
              <a:gd name="connsiteY70" fmla="*/ 3667780 h 3784177"/>
              <a:gd name="connsiteX71" fmla="*/ 3373519 w 8037833"/>
              <a:gd name="connsiteY71" fmla="*/ 3665785 h 3784177"/>
              <a:gd name="connsiteX72" fmla="*/ 3114267 w 8037833"/>
              <a:gd name="connsiteY72" fmla="*/ 3638983 h 3784177"/>
              <a:gd name="connsiteX73" fmla="*/ 3048270 w 8037833"/>
              <a:gd name="connsiteY73" fmla="*/ 3649949 h 3784177"/>
              <a:gd name="connsiteX74" fmla="*/ 2989722 w 8037833"/>
              <a:gd name="connsiteY74" fmla="*/ 3623230 h 3784177"/>
              <a:gd name="connsiteX75" fmla="*/ 2965734 w 8037833"/>
              <a:gd name="connsiteY75" fmla="*/ 3635676 h 3784177"/>
              <a:gd name="connsiteX76" fmla="*/ 2961603 w 8037833"/>
              <a:gd name="connsiteY76" fmla="*/ 3638221 h 3784177"/>
              <a:gd name="connsiteX77" fmla="*/ 2944959 w 8037833"/>
              <a:gd name="connsiteY77" fmla="*/ 3639723 h 3784177"/>
              <a:gd name="connsiteX78" fmla="*/ 2940402 w 8037833"/>
              <a:gd name="connsiteY78" fmla="*/ 3651000 h 3784177"/>
              <a:gd name="connsiteX79" fmla="*/ 2915449 w 8037833"/>
              <a:gd name="connsiteY79" fmla="*/ 3661039 h 3784177"/>
              <a:gd name="connsiteX80" fmla="*/ 2884777 w 8037833"/>
              <a:gd name="connsiteY80" fmla="*/ 3660775 h 3784177"/>
              <a:gd name="connsiteX81" fmla="*/ 2739034 w 8037833"/>
              <a:gd name="connsiteY81" fmla="*/ 3647396 h 3784177"/>
              <a:gd name="connsiteX82" fmla="*/ 2651827 w 8037833"/>
              <a:gd name="connsiteY82" fmla="*/ 3646306 h 3784177"/>
              <a:gd name="connsiteX83" fmla="*/ 2618680 w 8037833"/>
              <a:gd name="connsiteY83" fmla="*/ 3656755 h 3784177"/>
              <a:gd name="connsiteX84" fmla="*/ 2572404 w 8037833"/>
              <a:gd name="connsiteY84" fmla="*/ 3664043 h 3784177"/>
              <a:gd name="connsiteX85" fmla="*/ 2490721 w 8037833"/>
              <a:gd name="connsiteY85" fmla="*/ 3685313 h 3784177"/>
              <a:gd name="connsiteX86" fmla="*/ 2423704 w 8037833"/>
              <a:gd name="connsiteY86" fmla="*/ 3658079 h 3784177"/>
              <a:gd name="connsiteX87" fmla="*/ 2301172 w 8037833"/>
              <a:gd name="connsiteY87" fmla="*/ 3663053 h 3784177"/>
              <a:gd name="connsiteX88" fmla="*/ 2294102 w 8037833"/>
              <a:gd name="connsiteY88" fmla="*/ 3671151 h 3784177"/>
              <a:gd name="connsiteX89" fmla="*/ 2238966 w 8037833"/>
              <a:gd name="connsiteY89" fmla="*/ 3668777 h 3784177"/>
              <a:gd name="connsiteX90" fmla="*/ 2082844 w 8037833"/>
              <a:gd name="connsiteY90" fmla="*/ 3631994 h 3784177"/>
              <a:gd name="connsiteX91" fmla="*/ 1938480 w 8037833"/>
              <a:gd name="connsiteY91" fmla="*/ 3601439 h 3784177"/>
              <a:gd name="connsiteX92" fmla="*/ 1900166 w 8037833"/>
              <a:gd name="connsiteY92" fmla="*/ 3609358 h 3784177"/>
              <a:gd name="connsiteX93" fmla="*/ 1835976 w 8037833"/>
              <a:gd name="connsiteY93" fmla="*/ 3622065 h 3784177"/>
              <a:gd name="connsiteX94" fmla="*/ 1787830 w 8037833"/>
              <a:gd name="connsiteY94" fmla="*/ 3633173 h 3784177"/>
              <a:gd name="connsiteX95" fmla="*/ 1734224 w 8037833"/>
              <a:gd name="connsiteY95" fmla="*/ 3655593 h 3784177"/>
              <a:gd name="connsiteX96" fmla="*/ 1721989 w 8037833"/>
              <a:gd name="connsiteY96" fmla="*/ 3627298 h 3784177"/>
              <a:gd name="connsiteX97" fmla="*/ 1664576 w 8037833"/>
              <a:gd name="connsiteY97" fmla="*/ 3638572 h 3784177"/>
              <a:gd name="connsiteX98" fmla="*/ 1577459 w 8037833"/>
              <a:gd name="connsiteY98" fmla="*/ 3658824 h 3784177"/>
              <a:gd name="connsiteX99" fmla="*/ 1527269 w 8037833"/>
              <a:gd name="connsiteY99" fmla="*/ 3663088 h 3784177"/>
              <a:gd name="connsiteX100" fmla="*/ 1390118 w 8037833"/>
              <a:gd name="connsiteY100" fmla="*/ 3682789 h 3784177"/>
              <a:gd name="connsiteX101" fmla="*/ 1252698 w 8037833"/>
              <a:gd name="connsiteY101" fmla="*/ 3708662 h 3784177"/>
              <a:gd name="connsiteX102" fmla="*/ 1171039 w 8037833"/>
              <a:gd name="connsiteY102" fmla="*/ 3758642 h 3784177"/>
              <a:gd name="connsiteX103" fmla="*/ 1058106 w 8037833"/>
              <a:gd name="connsiteY103" fmla="*/ 3776166 h 3784177"/>
              <a:gd name="connsiteX104" fmla="*/ 1039167 w 8037833"/>
              <a:gd name="connsiteY104" fmla="*/ 3784177 h 3784177"/>
              <a:gd name="connsiteX105" fmla="*/ 1012958 w 8037833"/>
              <a:gd name="connsiteY105" fmla="*/ 3779206 h 3784177"/>
              <a:gd name="connsiteX106" fmla="*/ 907906 w 8037833"/>
              <a:gd name="connsiteY106" fmla="*/ 3757678 h 3784177"/>
              <a:gd name="connsiteX107" fmla="*/ 825226 w 8037833"/>
              <a:gd name="connsiteY107" fmla="*/ 3726369 h 3784177"/>
              <a:gd name="connsiteX108" fmla="*/ 722264 w 8037833"/>
              <a:gd name="connsiteY108" fmla="*/ 3747612 h 3784177"/>
              <a:gd name="connsiteX109" fmla="*/ 659460 w 8037833"/>
              <a:gd name="connsiteY109" fmla="*/ 3740429 h 3784177"/>
              <a:gd name="connsiteX110" fmla="*/ 556552 w 8037833"/>
              <a:gd name="connsiteY110" fmla="*/ 3739124 h 3784177"/>
              <a:gd name="connsiteX111" fmla="*/ 445444 w 8037833"/>
              <a:gd name="connsiteY111" fmla="*/ 3764831 h 3784177"/>
              <a:gd name="connsiteX112" fmla="*/ 393295 w 8037833"/>
              <a:gd name="connsiteY112" fmla="*/ 3753097 h 3784177"/>
              <a:gd name="connsiteX113" fmla="*/ 339711 w 8037833"/>
              <a:gd name="connsiteY113" fmla="*/ 3718242 h 3784177"/>
              <a:gd name="connsiteX114" fmla="*/ 222239 w 8037833"/>
              <a:gd name="connsiteY114" fmla="*/ 3672335 h 3784177"/>
              <a:gd name="connsiteX115" fmla="*/ 163578 w 8037833"/>
              <a:gd name="connsiteY115" fmla="*/ 3656292 h 3784177"/>
              <a:gd name="connsiteX116" fmla="*/ 72220 w 8037833"/>
              <a:gd name="connsiteY116" fmla="*/ 3645272 h 3784177"/>
              <a:gd name="connsiteX117" fmla="*/ 44395 w 8037833"/>
              <a:gd name="connsiteY117" fmla="*/ 3639455 h 3784177"/>
              <a:gd name="connsiteX118" fmla="*/ 1962 w 8037833"/>
              <a:gd name="connsiteY118" fmla="*/ 3635948 h 3784177"/>
              <a:gd name="connsiteX119" fmla="*/ 0 w 8037833"/>
              <a:gd name="connsiteY119" fmla="*/ 3635261 h 3784177"/>
              <a:gd name="connsiteX120" fmla="*/ 0 w 8037833"/>
              <a:gd name="connsiteY12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03479 w 8037833"/>
              <a:gd name="connsiteY20" fmla="*/ 331984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5949057 w 8037833"/>
              <a:gd name="connsiteY22" fmla="*/ 3379652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462092 w 8037833"/>
              <a:gd name="connsiteY19" fmla="*/ 3373529 h 3784177"/>
              <a:gd name="connsiteX20" fmla="*/ 6352283 w 8037833"/>
              <a:gd name="connsiteY20" fmla="*/ 3374762 h 3784177"/>
              <a:gd name="connsiteX21" fmla="*/ 6111718 w 8037833"/>
              <a:gd name="connsiteY21" fmla="*/ 3357536 h 3784177"/>
              <a:gd name="connsiteX22" fmla="*/ 6022263 w 8037833"/>
              <a:gd name="connsiteY22" fmla="*/ 3359057 h 3784177"/>
              <a:gd name="connsiteX23" fmla="*/ 5891274 w 8037833"/>
              <a:gd name="connsiteY23" fmla="*/ 3397681 h 3784177"/>
              <a:gd name="connsiteX24" fmla="*/ 5835383 w 8037833"/>
              <a:gd name="connsiteY24" fmla="*/ 3377529 h 3784177"/>
              <a:gd name="connsiteX25" fmla="*/ 5746050 w 8037833"/>
              <a:gd name="connsiteY25" fmla="*/ 3426142 h 3784177"/>
              <a:gd name="connsiteX26" fmla="*/ 5613670 w 8037833"/>
              <a:gd name="connsiteY26" fmla="*/ 3428671 h 3784177"/>
              <a:gd name="connsiteX27" fmla="*/ 5535334 w 8037833"/>
              <a:gd name="connsiteY27" fmla="*/ 3437044 h 3784177"/>
              <a:gd name="connsiteX28" fmla="*/ 5506940 w 8037833"/>
              <a:gd name="connsiteY28" fmla="*/ 3450999 h 3784177"/>
              <a:gd name="connsiteX29" fmla="*/ 5466372 w 8037833"/>
              <a:gd name="connsiteY29" fmla="*/ 3463245 h 3784177"/>
              <a:gd name="connsiteX30" fmla="*/ 5395833 w 8037833"/>
              <a:gd name="connsiteY30" fmla="*/ 3493194 h 3784177"/>
              <a:gd name="connsiteX31" fmla="*/ 5305325 w 8037833"/>
              <a:gd name="connsiteY31" fmla="*/ 3505200 h 3784177"/>
              <a:gd name="connsiteX32" fmla="*/ 5223043 w 8037833"/>
              <a:gd name="connsiteY32" fmla="*/ 3491664 h 3784177"/>
              <a:gd name="connsiteX33" fmla="*/ 5217733 w 8037833"/>
              <a:gd name="connsiteY33" fmla="*/ 3500463 h 3784177"/>
              <a:gd name="connsiteX34" fmla="*/ 5167992 w 8037833"/>
              <a:gd name="connsiteY34" fmla="*/ 3504085 h 3784177"/>
              <a:gd name="connsiteX35" fmla="*/ 4987020 w 8037833"/>
              <a:gd name="connsiteY35" fmla="*/ 3461263 h 3784177"/>
              <a:gd name="connsiteX36" fmla="*/ 4890003 w 8037833"/>
              <a:gd name="connsiteY36" fmla="*/ 3469874 h 3784177"/>
              <a:gd name="connsiteX37" fmla="*/ 4856654 w 8037833"/>
              <a:gd name="connsiteY37" fmla="*/ 3481880 h 3784177"/>
              <a:gd name="connsiteX38" fmla="*/ 4800711 w 8037833"/>
              <a:gd name="connsiteY38" fmla="*/ 3501441 h 3784177"/>
              <a:gd name="connsiteX39" fmla="*/ 4761569 w 8037833"/>
              <a:gd name="connsiteY39" fmla="*/ 3538103 h 3784177"/>
              <a:gd name="connsiteX40" fmla="*/ 4713734 w 8037833"/>
              <a:gd name="connsiteY40" fmla="*/ 3545724 h 3784177"/>
              <a:gd name="connsiteX41" fmla="*/ 4699169 w 8037833"/>
              <a:gd name="connsiteY41" fmla="*/ 3518988 h 3784177"/>
              <a:gd name="connsiteX42" fmla="*/ 4649120 w 8037833"/>
              <a:gd name="connsiteY42" fmla="*/ 3536392 h 3784177"/>
              <a:gd name="connsiteX43" fmla="*/ 4573578 w 8037833"/>
              <a:gd name="connsiteY43" fmla="*/ 3565923 h 3784177"/>
              <a:gd name="connsiteX44" fmla="*/ 4529117 w 8037833"/>
              <a:gd name="connsiteY44" fmla="*/ 3575592 h 3784177"/>
              <a:gd name="connsiteX45" fmla="*/ 4408641 w 8037833"/>
              <a:gd name="connsiteY45" fmla="*/ 3610000 h 3784177"/>
              <a:gd name="connsiteX46" fmla="*/ 4356402 w 8037833"/>
              <a:gd name="connsiteY46" fmla="*/ 3642792 h 3784177"/>
              <a:gd name="connsiteX47" fmla="*/ 4270245 w 8037833"/>
              <a:gd name="connsiteY47" fmla="*/ 3665789 h 3784177"/>
              <a:gd name="connsiteX48" fmla="*/ 4208725 w 8037833"/>
              <a:gd name="connsiteY48" fmla="*/ 3704841 h 3784177"/>
              <a:gd name="connsiteX49" fmla="*/ 4201632 w 8037833"/>
              <a:gd name="connsiteY49" fmla="*/ 3702602 h 3784177"/>
              <a:gd name="connsiteX50" fmla="*/ 4191289 w 8037833"/>
              <a:gd name="connsiteY50" fmla="*/ 3702380 h 3784177"/>
              <a:gd name="connsiteX51" fmla="*/ 4191039 w 8037833"/>
              <a:gd name="connsiteY51" fmla="*/ 3702831 h 3784177"/>
              <a:gd name="connsiteX52" fmla="*/ 4181340 w 8037833"/>
              <a:gd name="connsiteY52" fmla="*/ 3701729 h 3784177"/>
              <a:gd name="connsiteX53" fmla="*/ 4133816 w 8037833"/>
              <a:gd name="connsiteY53" fmla="*/ 3690565 h 3784177"/>
              <a:gd name="connsiteX54" fmla="*/ 4071732 w 8037833"/>
              <a:gd name="connsiteY54" fmla="*/ 3732513 h 3784177"/>
              <a:gd name="connsiteX55" fmla="*/ 4045924 w 8037833"/>
              <a:gd name="connsiteY55" fmla="*/ 3739404 h 3784177"/>
              <a:gd name="connsiteX56" fmla="*/ 4032171 w 8037833"/>
              <a:gd name="connsiteY56" fmla="*/ 3745523 h 3784177"/>
              <a:gd name="connsiteX57" fmla="*/ 4031335 w 8037833"/>
              <a:gd name="connsiteY57" fmla="*/ 3747479 h 3784177"/>
              <a:gd name="connsiteX58" fmla="*/ 3985774 w 8037833"/>
              <a:gd name="connsiteY58" fmla="*/ 3736547 h 3784177"/>
              <a:gd name="connsiteX59" fmla="*/ 3979769 w 8037833"/>
              <a:gd name="connsiteY59" fmla="*/ 3738769 h 3784177"/>
              <a:gd name="connsiteX60" fmla="*/ 3950014 w 8037833"/>
              <a:gd name="connsiteY60" fmla="*/ 3726942 h 3784177"/>
              <a:gd name="connsiteX61" fmla="*/ 3934671 w 8037833"/>
              <a:gd name="connsiteY61" fmla="*/ 3723339 h 3784177"/>
              <a:gd name="connsiteX62" fmla="*/ 3930274 w 8037833"/>
              <a:gd name="connsiteY62" fmla="*/ 3717148 h 3784177"/>
              <a:gd name="connsiteX63" fmla="*/ 3907660 w 8037833"/>
              <a:gd name="connsiteY63" fmla="*/ 3714456 h 3784177"/>
              <a:gd name="connsiteX64" fmla="*/ 3905087 w 8037833"/>
              <a:gd name="connsiteY64" fmla="*/ 3716098 h 3784177"/>
              <a:gd name="connsiteX65" fmla="*/ 3886347 w 8037833"/>
              <a:gd name="connsiteY65" fmla="*/ 3706620 h 3784177"/>
              <a:gd name="connsiteX66" fmla="*/ 3870533 w 8037833"/>
              <a:gd name="connsiteY66" fmla="*/ 3689905 h 3784177"/>
              <a:gd name="connsiteX67" fmla="*/ 3678563 w 8037833"/>
              <a:gd name="connsiteY67" fmla="*/ 3694486 h 3784177"/>
              <a:gd name="connsiteX68" fmla="*/ 3524121 w 8037833"/>
              <a:gd name="connsiteY68" fmla="*/ 3642736 h 3784177"/>
              <a:gd name="connsiteX69" fmla="*/ 3432153 w 8037833"/>
              <a:gd name="connsiteY69" fmla="*/ 3667780 h 3784177"/>
              <a:gd name="connsiteX70" fmla="*/ 3373519 w 8037833"/>
              <a:gd name="connsiteY70" fmla="*/ 3665785 h 3784177"/>
              <a:gd name="connsiteX71" fmla="*/ 3114267 w 8037833"/>
              <a:gd name="connsiteY71" fmla="*/ 3638983 h 3784177"/>
              <a:gd name="connsiteX72" fmla="*/ 3048270 w 8037833"/>
              <a:gd name="connsiteY72" fmla="*/ 3649949 h 3784177"/>
              <a:gd name="connsiteX73" fmla="*/ 2989722 w 8037833"/>
              <a:gd name="connsiteY73" fmla="*/ 3623230 h 3784177"/>
              <a:gd name="connsiteX74" fmla="*/ 2965734 w 8037833"/>
              <a:gd name="connsiteY74" fmla="*/ 3635676 h 3784177"/>
              <a:gd name="connsiteX75" fmla="*/ 2961603 w 8037833"/>
              <a:gd name="connsiteY75" fmla="*/ 3638221 h 3784177"/>
              <a:gd name="connsiteX76" fmla="*/ 2944959 w 8037833"/>
              <a:gd name="connsiteY76" fmla="*/ 3639723 h 3784177"/>
              <a:gd name="connsiteX77" fmla="*/ 2940402 w 8037833"/>
              <a:gd name="connsiteY77" fmla="*/ 3651000 h 3784177"/>
              <a:gd name="connsiteX78" fmla="*/ 2915449 w 8037833"/>
              <a:gd name="connsiteY78" fmla="*/ 3661039 h 3784177"/>
              <a:gd name="connsiteX79" fmla="*/ 2884777 w 8037833"/>
              <a:gd name="connsiteY79" fmla="*/ 3660775 h 3784177"/>
              <a:gd name="connsiteX80" fmla="*/ 2739034 w 8037833"/>
              <a:gd name="connsiteY80" fmla="*/ 3647396 h 3784177"/>
              <a:gd name="connsiteX81" fmla="*/ 2651827 w 8037833"/>
              <a:gd name="connsiteY81" fmla="*/ 3646306 h 3784177"/>
              <a:gd name="connsiteX82" fmla="*/ 2618680 w 8037833"/>
              <a:gd name="connsiteY82" fmla="*/ 3656755 h 3784177"/>
              <a:gd name="connsiteX83" fmla="*/ 2572404 w 8037833"/>
              <a:gd name="connsiteY83" fmla="*/ 3664043 h 3784177"/>
              <a:gd name="connsiteX84" fmla="*/ 2490721 w 8037833"/>
              <a:gd name="connsiteY84" fmla="*/ 3685313 h 3784177"/>
              <a:gd name="connsiteX85" fmla="*/ 2423704 w 8037833"/>
              <a:gd name="connsiteY85" fmla="*/ 3658079 h 3784177"/>
              <a:gd name="connsiteX86" fmla="*/ 2301172 w 8037833"/>
              <a:gd name="connsiteY86" fmla="*/ 3663053 h 3784177"/>
              <a:gd name="connsiteX87" fmla="*/ 2294102 w 8037833"/>
              <a:gd name="connsiteY87" fmla="*/ 3671151 h 3784177"/>
              <a:gd name="connsiteX88" fmla="*/ 2238966 w 8037833"/>
              <a:gd name="connsiteY88" fmla="*/ 3668777 h 3784177"/>
              <a:gd name="connsiteX89" fmla="*/ 2082844 w 8037833"/>
              <a:gd name="connsiteY89" fmla="*/ 3631994 h 3784177"/>
              <a:gd name="connsiteX90" fmla="*/ 1938480 w 8037833"/>
              <a:gd name="connsiteY90" fmla="*/ 3601439 h 3784177"/>
              <a:gd name="connsiteX91" fmla="*/ 1900166 w 8037833"/>
              <a:gd name="connsiteY91" fmla="*/ 3609358 h 3784177"/>
              <a:gd name="connsiteX92" fmla="*/ 1835976 w 8037833"/>
              <a:gd name="connsiteY92" fmla="*/ 3622065 h 3784177"/>
              <a:gd name="connsiteX93" fmla="*/ 1787830 w 8037833"/>
              <a:gd name="connsiteY93" fmla="*/ 3633173 h 3784177"/>
              <a:gd name="connsiteX94" fmla="*/ 1734224 w 8037833"/>
              <a:gd name="connsiteY94" fmla="*/ 3655593 h 3784177"/>
              <a:gd name="connsiteX95" fmla="*/ 1721989 w 8037833"/>
              <a:gd name="connsiteY95" fmla="*/ 3627298 h 3784177"/>
              <a:gd name="connsiteX96" fmla="*/ 1664576 w 8037833"/>
              <a:gd name="connsiteY96" fmla="*/ 3638572 h 3784177"/>
              <a:gd name="connsiteX97" fmla="*/ 1577459 w 8037833"/>
              <a:gd name="connsiteY97" fmla="*/ 3658824 h 3784177"/>
              <a:gd name="connsiteX98" fmla="*/ 1527269 w 8037833"/>
              <a:gd name="connsiteY98" fmla="*/ 3663088 h 3784177"/>
              <a:gd name="connsiteX99" fmla="*/ 1390118 w 8037833"/>
              <a:gd name="connsiteY99" fmla="*/ 3682789 h 3784177"/>
              <a:gd name="connsiteX100" fmla="*/ 1252698 w 8037833"/>
              <a:gd name="connsiteY100" fmla="*/ 3708662 h 3784177"/>
              <a:gd name="connsiteX101" fmla="*/ 1171039 w 8037833"/>
              <a:gd name="connsiteY101" fmla="*/ 3758642 h 3784177"/>
              <a:gd name="connsiteX102" fmla="*/ 1058106 w 8037833"/>
              <a:gd name="connsiteY102" fmla="*/ 3776166 h 3784177"/>
              <a:gd name="connsiteX103" fmla="*/ 1039167 w 8037833"/>
              <a:gd name="connsiteY103" fmla="*/ 3784177 h 3784177"/>
              <a:gd name="connsiteX104" fmla="*/ 1012958 w 8037833"/>
              <a:gd name="connsiteY104" fmla="*/ 3779206 h 3784177"/>
              <a:gd name="connsiteX105" fmla="*/ 907906 w 8037833"/>
              <a:gd name="connsiteY105" fmla="*/ 3757678 h 3784177"/>
              <a:gd name="connsiteX106" fmla="*/ 825226 w 8037833"/>
              <a:gd name="connsiteY106" fmla="*/ 3726369 h 3784177"/>
              <a:gd name="connsiteX107" fmla="*/ 722264 w 8037833"/>
              <a:gd name="connsiteY107" fmla="*/ 3747612 h 3784177"/>
              <a:gd name="connsiteX108" fmla="*/ 659460 w 8037833"/>
              <a:gd name="connsiteY108" fmla="*/ 3740429 h 3784177"/>
              <a:gd name="connsiteX109" fmla="*/ 556552 w 8037833"/>
              <a:gd name="connsiteY109" fmla="*/ 3739124 h 3784177"/>
              <a:gd name="connsiteX110" fmla="*/ 445444 w 8037833"/>
              <a:gd name="connsiteY110" fmla="*/ 3764831 h 3784177"/>
              <a:gd name="connsiteX111" fmla="*/ 393295 w 8037833"/>
              <a:gd name="connsiteY111" fmla="*/ 3753097 h 3784177"/>
              <a:gd name="connsiteX112" fmla="*/ 339711 w 8037833"/>
              <a:gd name="connsiteY112" fmla="*/ 3718242 h 3784177"/>
              <a:gd name="connsiteX113" fmla="*/ 222239 w 8037833"/>
              <a:gd name="connsiteY113" fmla="*/ 3672335 h 3784177"/>
              <a:gd name="connsiteX114" fmla="*/ 163578 w 8037833"/>
              <a:gd name="connsiteY114" fmla="*/ 3656292 h 3784177"/>
              <a:gd name="connsiteX115" fmla="*/ 72220 w 8037833"/>
              <a:gd name="connsiteY115" fmla="*/ 3645272 h 3784177"/>
              <a:gd name="connsiteX116" fmla="*/ 44395 w 8037833"/>
              <a:gd name="connsiteY116" fmla="*/ 3639455 h 3784177"/>
              <a:gd name="connsiteX117" fmla="*/ 1962 w 8037833"/>
              <a:gd name="connsiteY117" fmla="*/ 3635948 h 3784177"/>
              <a:gd name="connsiteX118" fmla="*/ 0 w 8037833"/>
              <a:gd name="connsiteY118" fmla="*/ 3635261 h 3784177"/>
              <a:gd name="connsiteX119" fmla="*/ 0 w 8037833"/>
              <a:gd name="connsiteY11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609242 w 8037833"/>
              <a:gd name="connsiteY18" fmla="*/ 335504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718286 w 8037833"/>
              <a:gd name="connsiteY17" fmla="*/ 3382997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3048270 w 8037833"/>
              <a:gd name="connsiteY71" fmla="*/ 3649949 h 3784177"/>
              <a:gd name="connsiteX72" fmla="*/ 2989722 w 8037833"/>
              <a:gd name="connsiteY72" fmla="*/ 3623230 h 3784177"/>
              <a:gd name="connsiteX73" fmla="*/ 2965734 w 8037833"/>
              <a:gd name="connsiteY73" fmla="*/ 3635676 h 3784177"/>
              <a:gd name="connsiteX74" fmla="*/ 2961603 w 8037833"/>
              <a:gd name="connsiteY74" fmla="*/ 3638221 h 3784177"/>
              <a:gd name="connsiteX75" fmla="*/ 2944959 w 8037833"/>
              <a:gd name="connsiteY75" fmla="*/ 3639723 h 3784177"/>
              <a:gd name="connsiteX76" fmla="*/ 2940402 w 8037833"/>
              <a:gd name="connsiteY76" fmla="*/ 3651000 h 3784177"/>
              <a:gd name="connsiteX77" fmla="*/ 2915449 w 8037833"/>
              <a:gd name="connsiteY77" fmla="*/ 3661039 h 3784177"/>
              <a:gd name="connsiteX78" fmla="*/ 2884777 w 8037833"/>
              <a:gd name="connsiteY78" fmla="*/ 3660775 h 3784177"/>
              <a:gd name="connsiteX79" fmla="*/ 2739034 w 8037833"/>
              <a:gd name="connsiteY79" fmla="*/ 3647396 h 3784177"/>
              <a:gd name="connsiteX80" fmla="*/ 2651827 w 8037833"/>
              <a:gd name="connsiteY80" fmla="*/ 3646306 h 3784177"/>
              <a:gd name="connsiteX81" fmla="*/ 2618680 w 8037833"/>
              <a:gd name="connsiteY81" fmla="*/ 3656755 h 3784177"/>
              <a:gd name="connsiteX82" fmla="*/ 2572404 w 8037833"/>
              <a:gd name="connsiteY82" fmla="*/ 3664043 h 3784177"/>
              <a:gd name="connsiteX83" fmla="*/ 2490721 w 8037833"/>
              <a:gd name="connsiteY83" fmla="*/ 3685313 h 3784177"/>
              <a:gd name="connsiteX84" fmla="*/ 2423704 w 8037833"/>
              <a:gd name="connsiteY84" fmla="*/ 3658079 h 3784177"/>
              <a:gd name="connsiteX85" fmla="*/ 2301172 w 8037833"/>
              <a:gd name="connsiteY85" fmla="*/ 3663053 h 3784177"/>
              <a:gd name="connsiteX86" fmla="*/ 2294102 w 8037833"/>
              <a:gd name="connsiteY86" fmla="*/ 3671151 h 3784177"/>
              <a:gd name="connsiteX87" fmla="*/ 2238966 w 8037833"/>
              <a:gd name="connsiteY87" fmla="*/ 3668777 h 3784177"/>
              <a:gd name="connsiteX88" fmla="*/ 2082844 w 8037833"/>
              <a:gd name="connsiteY88" fmla="*/ 3631994 h 3784177"/>
              <a:gd name="connsiteX89" fmla="*/ 1938480 w 8037833"/>
              <a:gd name="connsiteY89" fmla="*/ 3601439 h 3784177"/>
              <a:gd name="connsiteX90" fmla="*/ 1900166 w 8037833"/>
              <a:gd name="connsiteY90" fmla="*/ 3609358 h 3784177"/>
              <a:gd name="connsiteX91" fmla="*/ 1835976 w 8037833"/>
              <a:gd name="connsiteY91" fmla="*/ 3622065 h 3784177"/>
              <a:gd name="connsiteX92" fmla="*/ 1787830 w 8037833"/>
              <a:gd name="connsiteY92" fmla="*/ 3633173 h 3784177"/>
              <a:gd name="connsiteX93" fmla="*/ 1734224 w 8037833"/>
              <a:gd name="connsiteY93" fmla="*/ 3655593 h 3784177"/>
              <a:gd name="connsiteX94" fmla="*/ 1721989 w 8037833"/>
              <a:gd name="connsiteY94" fmla="*/ 3627298 h 3784177"/>
              <a:gd name="connsiteX95" fmla="*/ 1664576 w 8037833"/>
              <a:gd name="connsiteY95" fmla="*/ 3638572 h 3784177"/>
              <a:gd name="connsiteX96" fmla="*/ 1577459 w 8037833"/>
              <a:gd name="connsiteY96" fmla="*/ 3658824 h 3784177"/>
              <a:gd name="connsiteX97" fmla="*/ 1527269 w 8037833"/>
              <a:gd name="connsiteY97" fmla="*/ 3663088 h 3784177"/>
              <a:gd name="connsiteX98" fmla="*/ 1390118 w 8037833"/>
              <a:gd name="connsiteY98" fmla="*/ 3682789 h 3784177"/>
              <a:gd name="connsiteX99" fmla="*/ 1252698 w 8037833"/>
              <a:gd name="connsiteY99" fmla="*/ 3708662 h 3784177"/>
              <a:gd name="connsiteX100" fmla="*/ 1171039 w 8037833"/>
              <a:gd name="connsiteY100" fmla="*/ 3758642 h 3784177"/>
              <a:gd name="connsiteX101" fmla="*/ 1058106 w 8037833"/>
              <a:gd name="connsiteY101" fmla="*/ 3776166 h 3784177"/>
              <a:gd name="connsiteX102" fmla="*/ 1039167 w 8037833"/>
              <a:gd name="connsiteY102" fmla="*/ 3784177 h 3784177"/>
              <a:gd name="connsiteX103" fmla="*/ 1012958 w 8037833"/>
              <a:gd name="connsiteY103" fmla="*/ 3779206 h 3784177"/>
              <a:gd name="connsiteX104" fmla="*/ 907906 w 8037833"/>
              <a:gd name="connsiteY104" fmla="*/ 3757678 h 3784177"/>
              <a:gd name="connsiteX105" fmla="*/ 825226 w 8037833"/>
              <a:gd name="connsiteY105" fmla="*/ 3726369 h 3784177"/>
              <a:gd name="connsiteX106" fmla="*/ 722264 w 8037833"/>
              <a:gd name="connsiteY106" fmla="*/ 3747612 h 3784177"/>
              <a:gd name="connsiteX107" fmla="*/ 659460 w 8037833"/>
              <a:gd name="connsiteY107" fmla="*/ 3740429 h 3784177"/>
              <a:gd name="connsiteX108" fmla="*/ 556552 w 8037833"/>
              <a:gd name="connsiteY108" fmla="*/ 3739124 h 3784177"/>
              <a:gd name="connsiteX109" fmla="*/ 445444 w 8037833"/>
              <a:gd name="connsiteY109" fmla="*/ 3764831 h 3784177"/>
              <a:gd name="connsiteX110" fmla="*/ 393295 w 8037833"/>
              <a:gd name="connsiteY110" fmla="*/ 3753097 h 3784177"/>
              <a:gd name="connsiteX111" fmla="*/ 339711 w 8037833"/>
              <a:gd name="connsiteY111" fmla="*/ 3718242 h 3784177"/>
              <a:gd name="connsiteX112" fmla="*/ 222239 w 8037833"/>
              <a:gd name="connsiteY112" fmla="*/ 3672335 h 3784177"/>
              <a:gd name="connsiteX113" fmla="*/ 163578 w 8037833"/>
              <a:gd name="connsiteY113" fmla="*/ 3656292 h 3784177"/>
              <a:gd name="connsiteX114" fmla="*/ 72220 w 8037833"/>
              <a:gd name="connsiteY114" fmla="*/ 3645272 h 3784177"/>
              <a:gd name="connsiteX115" fmla="*/ 44395 w 8037833"/>
              <a:gd name="connsiteY115" fmla="*/ 3639455 h 3784177"/>
              <a:gd name="connsiteX116" fmla="*/ 1962 w 8037833"/>
              <a:gd name="connsiteY116" fmla="*/ 3635948 h 3784177"/>
              <a:gd name="connsiteX117" fmla="*/ 0 w 8037833"/>
              <a:gd name="connsiteY117" fmla="*/ 3635261 h 3784177"/>
              <a:gd name="connsiteX118" fmla="*/ 0 w 8037833"/>
              <a:gd name="connsiteY11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835383 w 8037833"/>
              <a:gd name="connsiteY23" fmla="*/ 3377529 h 3784177"/>
              <a:gd name="connsiteX24" fmla="*/ 5746050 w 8037833"/>
              <a:gd name="connsiteY24" fmla="*/ 3426142 h 3784177"/>
              <a:gd name="connsiteX25" fmla="*/ 5613670 w 8037833"/>
              <a:gd name="connsiteY25" fmla="*/ 3428671 h 3784177"/>
              <a:gd name="connsiteX26" fmla="*/ 5535334 w 8037833"/>
              <a:gd name="connsiteY26" fmla="*/ 3437044 h 3784177"/>
              <a:gd name="connsiteX27" fmla="*/ 5506940 w 8037833"/>
              <a:gd name="connsiteY27" fmla="*/ 3450999 h 3784177"/>
              <a:gd name="connsiteX28" fmla="*/ 5466372 w 8037833"/>
              <a:gd name="connsiteY28" fmla="*/ 3463245 h 3784177"/>
              <a:gd name="connsiteX29" fmla="*/ 5395833 w 8037833"/>
              <a:gd name="connsiteY29" fmla="*/ 3493194 h 3784177"/>
              <a:gd name="connsiteX30" fmla="*/ 5305325 w 8037833"/>
              <a:gd name="connsiteY30" fmla="*/ 3505200 h 3784177"/>
              <a:gd name="connsiteX31" fmla="*/ 5223043 w 8037833"/>
              <a:gd name="connsiteY31" fmla="*/ 3491664 h 3784177"/>
              <a:gd name="connsiteX32" fmla="*/ 5217733 w 8037833"/>
              <a:gd name="connsiteY32" fmla="*/ 3500463 h 3784177"/>
              <a:gd name="connsiteX33" fmla="*/ 5167992 w 8037833"/>
              <a:gd name="connsiteY33" fmla="*/ 3504085 h 3784177"/>
              <a:gd name="connsiteX34" fmla="*/ 4987020 w 8037833"/>
              <a:gd name="connsiteY34" fmla="*/ 3461263 h 3784177"/>
              <a:gd name="connsiteX35" fmla="*/ 4890003 w 8037833"/>
              <a:gd name="connsiteY35" fmla="*/ 3469874 h 3784177"/>
              <a:gd name="connsiteX36" fmla="*/ 4856654 w 8037833"/>
              <a:gd name="connsiteY36" fmla="*/ 3481880 h 3784177"/>
              <a:gd name="connsiteX37" fmla="*/ 4800711 w 8037833"/>
              <a:gd name="connsiteY37" fmla="*/ 3501441 h 3784177"/>
              <a:gd name="connsiteX38" fmla="*/ 4761569 w 8037833"/>
              <a:gd name="connsiteY38" fmla="*/ 3538103 h 3784177"/>
              <a:gd name="connsiteX39" fmla="*/ 4713734 w 8037833"/>
              <a:gd name="connsiteY39" fmla="*/ 3545724 h 3784177"/>
              <a:gd name="connsiteX40" fmla="*/ 4699169 w 8037833"/>
              <a:gd name="connsiteY40" fmla="*/ 3518988 h 3784177"/>
              <a:gd name="connsiteX41" fmla="*/ 4649120 w 8037833"/>
              <a:gd name="connsiteY41" fmla="*/ 3536392 h 3784177"/>
              <a:gd name="connsiteX42" fmla="*/ 4573578 w 8037833"/>
              <a:gd name="connsiteY42" fmla="*/ 3565923 h 3784177"/>
              <a:gd name="connsiteX43" fmla="*/ 4529117 w 8037833"/>
              <a:gd name="connsiteY43" fmla="*/ 3575592 h 3784177"/>
              <a:gd name="connsiteX44" fmla="*/ 4408641 w 8037833"/>
              <a:gd name="connsiteY44" fmla="*/ 3610000 h 3784177"/>
              <a:gd name="connsiteX45" fmla="*/ 4356402 w 8037833"/>
              <a:gd name="connsiteY45" fmla="*/ 3642792 h 3784177"/>
              <a:gd name="connsiteX46" fmla="*/ 4270245 w 8037833"/>
              <a:gd name="connsiteY46" fmla="*/ 3665789 h 3784177"/>
              <a:gd name="connsiteX47" fmla="*/ 4208725 w 8037833"/>
              <a:gd name="connsiteY47" fmla="*/ 3704841 h 3784177"/>
              <a:gd name="connsiteX48" fmla="*/ 4201632 w 8037833"/>
              <a:gd name="connsiteY48" fmla="*/ 3702602 h 3784177"/>
              <a:gd name="connsiteX49" fmla="*/ 4191289 w 8037833"/>
              <a:gd name="connsiteY49" fmla="*/ 3702380 h 3784177"/>
              <a:gd name="connsiteX50" fmla="*/ 4191039 w 8037833"/>
              <a:gd name="connsiteY50" fmla="*/ 3702831 h 3784177"/>
              <a:gd name="connsiteX51" fmla="*/ 4181340 w 8037833"/>
              <a:gd name="connsiteY51" fmla="*/ 3701729 h 3784177"/>
              <a:gd name="connsiteX52" fmla="*/ 4133816 w 8037833"/>
              <a:gd name="connsiteY52" fmla="*/ 3690565 h 3784177"/>
              <a:gd name="connsiteX53" fmla="*/ 4071732 w 8037833"/>
              <a:gd name="connsiteY53" fmla="*/ 3732513 h 3784177"/>
              <a:gd name="connsiteX54" fmla="*/ 4045924 w 8037833"/>
              <a:gd name="connsiteY54" fmla="*/ 3739404 h 3784177"/>
              <a:gd name="connsiteX55" fmla="*/ 4032171 w 8037833"/>
              <a:gd name="connsiteY55" fmla="*/ 3745523 h 3784177"/>
              <a:gd name="connsiteX56" fmla="*/ 4031335 w 8037833"/>
              <a:gd name="connsiteY56" fmla="*/ 3747479 h 3784177"/>
              <a:gd name="connsiteX57" fmla="*/ 3985774 w 8037833"/>
              <a:gd name="connsiteY57" fmla="*/ 3736547 h 3784177"/>
              <a:gd name="connsiteX58" fmla="*/ 3979769 w 8037833"/>
              <a:gd name="connsiteY58" fmla="*/ 3738769 h 3784177"/>
              <a:gd name="connsiteX59" fmla="*/ 3950014 w 8037833"/>
              <a:gd name="connsiteY59" fmla="*/ 3726942 h 3784177"/>
              <a:gd name="connsiteX60" fmla="*/ 3934671 w 8037833"/>
              <a:gd name="connsiteY60" fmla="*/ 3723339 h 3784177"/>
              <a:gd name="connsiteX61" fmla="*/ 3930274 w 8037833"/>
              <a:gd name="connsiteY61" fmla="*/ 3717148 h 3784177"/>
              <a:gd name="connsiteX62" fmla="*/ 3907660 w 8037833"/>
              <a:gd name="connsiteY62" fmla="*/ 3714456 h 3784177"/>
              <a:gd name="connsiteX63" fmla="*/ 3905087 w 8037833"/>
              <a:gd name="connsiteY63" fmla="*/ 3716098 h 3784177"/>
              <a:gd name="connsiteX64" fmla="*/ 3886347 w 8037833"/>
              <a:gd name="connsiteY64" fmla="*/ 3706620 h 3784177"/>
              <a:gd name="connsiteX65" fmla="*/ 3870533 w 8037833"/>
              <a:gd name="connsiteY65" fmla="*/ 3689905 h 3784177"/>
              <a:gd name="connsiteX66" fmla="*/ 3678563 w 8037833"/>
              <a:gd name="connsiteY66" fmla="*/ 3694486 h 3784177"/>
              <a:gd name="connsiteX67" fmla="*/ 3524121 w 8037833"/>
              <a:gd name="connsiteY67" fmla="*/ 3642736 h 3784177"/>
              <a:gd name="connsiteX68" fmla="*/ 3432153 w 8037833"/>
              <a:gd name="connsiteY68" fmla="*/ 3667780 h 3784177"/>
              <a:gd name="connsiteX69" fmla="*/ 3373519 w 8037833"/>
              <a:gd name="connsiteY69" fmla="*/ 3665785 h 3784177"/>
              <a:gd name="connsiteX70" fmla="*/ 3114267 w 8037833"/>
              <a:gd name="connsiteY70" fmla="*/ 3638983 h 3784177"/>
              <a:gd name="connsiteX71" fmla="*/ 2989722 w 8037833"/>
              <a:gd name="connsiteY71" fmla="*/ 3623230 h 3784177"/>
              <a:gd name="connsiteX72" fmla="*/ 2965734 w 8037833"/>
              <a:gd name="connsiteY72" fmla="*/ 3635676 h 3784177"/>
              <a:gd name="connsiteX73" fmla="*/ 2961603 w 8037833"/>
              <a:gd name="connsiteY73" fmla="*/ 3638221 h 3784177"/>
              <a:gd name="connsiteX74" fmla="*/ 2944959 w 8037833"/>
              <a:gd name="connsiteY74" fmla="*/ 3639723 h 3784177"/>
              <a:gd name="connsiteX75" fmla="*/ 2940402 w 8037833"/>
              <a:gd name="connsiteY75" fmla="*/ 3651000 h 3784177"/>
              <a:gd name="connsiteX76" fmla="*/ 2915449 w 8037833"/>
              <a:gd name="connsiteY76" fmla="*/ 3661039 h 3784177"/>
              <a:gd name="connsiteX77" fmla="*/ 2884777 w 8037833"/>
              <a:gd name="connsiteY77" fmla="*/ 3660775 h 3784177"/>
              <a:gd name="connsiteX78" fmla="*/ 2739034 w 8037833"/>
              <a:gd name="connsiteY78" fmla="*/ 3647396 h 3784177"/>
              <a:gd name="connsiteX79" fmla="*/ 2651827 w 8037833"/>
              <a:gd name="connsiteY79" fmla="*/ 3646306 h 3784177"/>
              <a:gd name="connsiteX80" fmla="*/ 2618680 w 8037833"/>
              <a:gd name="connsiteY80" fmla="*/ 3656755 h 3784177"/>
              <a:gd name="connsiteX81" fmla="*/ 2572404 w 8037833"/>
              <a:gd name="connsiteY81" fmla="*/ 3664043 h 3784177"/>
              <a:gd name="connsiteX82" fmla="*/ 2490721 w 8037833"/>
              <a:gd name="connsiteY82" fmla="*/ 3685313 h 3784177"/>
              <a:gd name="connsiteX83" fmla="*/ 2423704 w 8037833"/>
              <a:gd name="connsiteY83" fmla="*/ 3658079 h 3784177"/>
              <a:gd name="connsiteX84" fmla="*/ 2301172 w 8037833"/>
              <a:gd name="connsiteY84" fmla="*/ 3663053 h 3784177"/>
              <a:gd name="connsiteX85" fmla="*/ 2294102 w 8037833"/>
              <a:gd name="connsiteY85" fmla="*/ 3671151 h 3784177"/>
              <a:gd name="connsiteX86" fmla="*/ 2238966 w 8037833"/>
              <a:gd name="connsiteY86" fmla="*/ 3668777 h 3784177"/>
              <a:gd name="connsiteX87" fmla="*/ 2082844 w 8037833"/>
              <a:gd name="connsiteY87" fmla="*/ 3631994 h 3784177"/>
              <a:gd name="connsiteX88" fmla="*/ 1938480 w 8037833"/>
              <a:gd name="connsiteY88" fmla="*/ 3601439 h 3784177"/>
              <a:gd name="connsiteX89" fmla="*/ 1900166 w 8037833"/>
              <a:gd name="connsiteY89" fmla="*/ 3609358 h 3784177"/>
              <a:gd name="connsiteX90" fmla="*/ 1835976 w 8037833"/>
              <a:gd name="connsiteY90" fmla="*/ 3622065 h 3784177"/>
              <a:gd name="connsiteX91" fmla="*/ 1787830 w 8037833"/>
              <a:gd name="connsiteY91" fmla="*/ 3633173 h 3784177"/>
              <a:gd name="connsiteX92" fmla="*/ 1734224 w 8037833"/>
              <a:gd name="connsiteY92" fmla="*/ 3655593 h 3784177"/>
              <a:gd name="connsiteX93" fmla="*/ 1721989 w 8037833"/>
              <a:gd name="connsiteY93" fmla="*/ 3627298 h 3784177"/>
              <a:gd name="connsiteX94" fmla="*/ 1664576 w 8037833"/>
              <a:gd name="connsiteY94" fmla="*/ 3638572 h 3784177"/>
              <a:gd name="connsiteX95" fmla="*/ 1577459 w 8037833"/>
              <a:gd name="connsiteY95" fmla="*/ 3658824 h 3784177"/>
              <a:gd name="connsiteX96" fmla="*/ 1527269 w 8037833"/>
              <a:gd name="connsiteY96" fmla="*/ 3663088 h 3784177"/>
              <a:gd name="connsiteX97" fmla="*/ 1390118 w 8037833"/>
              <a:gd name="connsiteY97" fmla="*/ 3682789 h 3784177"/>
              <a:gd name="connsiteX98" fmla="*/ 1252698 w 8037833"/>
              <a:gd name="connsiteY98" fmla="*/ 3708662 h 3784177"/>
              <a:gd name="connsiteX99" fmla="*/ 1171039 w 8037833"/>
              <a:gd name="connsiteY99" fmla="*/ 3758642 h 3784177"/>
              <a:gd name="connsiteX100" fmla="*/ 1058106 w 8037833"/>
              <a:gd name="connsiteY100" fmla="*/ 3776166 h 3784177"/>
              <a:gd name="connsiteX101" fmla="*/ 1039167 w 8037833"/>
              <a:gd name="connsiteY101" fmla="*/ 3784177 h 3784177"/>
              <a:gd name="connsiteX102" fmla="*/ 1012958 w 8037833"/>
              <a:gd name="connsiteY102" fmla="*/ 3779206 h 3784177"/>
              <a:gd name="connsiteX103" fmla="*/ 907906 w 8037833"/>
              <a:gd name="connsiteY103" fmla="*/ 3757678 h 3784177"/>
              <a:gd name="connsiteX104" fmla="*/ 825226 w 8037833"/>
              <a:gd name="connsiteY104" fmla="*/ 3726369 h 3784177"/>
              <a:gd name="connsiteX105" fmla="*/ 722264 w 8037833"/>
              <a:gd name="connsiteY105" fmla="*/ 3747612 h 3784177"/>
              <a:gd name="connsiteX106" fmla="*/ 659460 w 8037833"/>
              <a:gd name="connsiteY106" fmla="*/ 3740429 h 3784177"/>
              <a:gd name="connsiteX107" fmla="*/ 556552 w 8037833"/>
              <a:gd name="connsiteY107" fmla="*/ 3739124 h 3784177"/>
              <a:gd name="connsiteX108" fmla="*/ 445444 w 8037833"/>
              <a:gd name="connsiteY108" fmla="*/ 3764831 h 3784177"/>
              <a:gd name="connsiteX109" fmla="*/ 393295 w 8037833"/>
              <a:gd name="connsiteY109" fmla="*/ 3753097 h 3784177"/>
              <a:gd name="connsiteX110" fmla="*/ 339711 w 8037833"/>
              <a:gd name="connsiteY110" fmla="*/ 3718242 h 3784177"/>
              <a:gd name="connsiteX111" fmla="*/ 222239 w 8037833"/>
              <a:gd name="connsiteY111" fmla="*/ 3672335 h 3784177"/>
              <a:gd name="connsiteX112" fmla="*/ 163578 w 8037833"/>
              <a:gd name="connsiteY112" fmla="*/ 3656292 h 3784177"/>
              <a:gd name="connsiteX113" fmla="*/ 72220 w 8037833"/>
              <a:gd name="connsiteY113" fmla="*/ 3645272 h 3784177"/>
              <a:gd name="connsiteX114" fmla="*/ 44395 w 8037833"/>
              <a:gd name="connsiteY114" fmla="*/ 3639455 h 3784177"/>
              <a:gd name="connsiteX115" fmla="*/ 1962 w 8037833"/>
              <a:gd name="connsiteY115" fmla="*/ 3635948 h 3784177"/>
              <a:gd name="connsiteX116" fmla="*/ 0 w 8037833"/>
              <a:gd name="connsiteY116" fmla="*/ 3635261 h 3784177"/>
              <a:gd name="connsiteX117" fmla="*/ 0 w 8037833"/>
              <a:gd name="connsiteY11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99169 w 8037833"/>
              <a:gd name="connsiteY39" fmla="*/ 3518988 h 3784177"/>
              <a:gd name="connsiteX40" fmla="*/ 4649120 w 8037833"/>
              <a:gd name="connsiteY40" fmla="*/ 3536392 h 3784177"/>
              <a:gd name="connsiteX41" fmla="*/ 4573578 w 8037833"/>
              <a:gd name="connsiteY41" fmla="*/ 3565923 h 3784177"/>
              <a:gd name="connsiteX42" fmla="*/ 4529117 w 8037833"/>
              <a:gd name="connsiteY42" fmla="*/ 3575592 h 3784177"/>
              <a:gd name="connsiteX43" fmla="*/ 4408641 w 8037833"/>
              <a:gd name="connsiteY43" fmla="*/ 3610000 h 3784177"/>
              <a:gd name="connsiteX44" fmla="*/ 4356402 w 8037833"/>
              <a:gd name="connsiteY44" fmla="*/ 3642792 h 3784177"/>
              <a:gd name="connsiteX45" fmla="*/ 4270245 w 8037833"/>
              <a:gd name="connsiteY45" fmla="*/ 3665789 h 3784177"/>
              <a:gd name="connsiteX46" fmla="*/ 4208725 w 8037833"/>
              <a:gd name="connsiteY46" fmla="*/ 3704841 h 3784177"/>
              <a:gd name="connsiteX47" fmla="*/ 4201632 w 8037833"/>
              <a:gd name="connsiteY47" fmla="*/ 3702602 h 3784177"/>
              <a:gd name="connsiteX48" fmla="*/ 4191289 w 8037833"/>
              <a:gd name="connsiteY48" fmla="*/ 3702380 h 3784177"/>
              <a:gd name="connsiteX49" fmla="*/ 4191039 w 8037833"/>
              <a:gd name="connsiteY49" fmla="*/ 3702831 h 3784177"/>
              <a:gd name="connsiteX50" fmla="*/ 4181340 w 8037833"/>
              <a:gd name="connsiteY50" fmla="*/ 3701729 h 3784177"/>
              <a:gd name="connsiteX51" fmla="*/ 4133816 w 8037833"/>
              <a:gd name="connsiteY51" fmla="*/ 3690565 h 3784177"/>
              <a:gd name="connsiteX52" fmla="*/ 4071732 w 8037833"/>
              <a:gd name="connsiteY52" fmla="*/ 3732513 h 3784177"/>
              <a:gd name="connsiteX53" fmla="*/ 4045924 w 8037833"/>
              <a:gd name="connsiteY53" fmla="*/ 3739404 h 3784177"/>
              <a:gd name="connsiteX54" fmla="*/ 4032171 w 8037833"/>
              <a:gd name="connsiteY54" fmla="*/ 3745523 h 3784177"/>
              <a:gd name="connsiteX55" fmla="*/ 4031335 w 8037833"/>
              <a:gd name="connsiteY55" fmla="*/ 3747479 h 3784177"/>
              <a:gd name="connsiteX56" fmla="*/ 3985774 w 8037833"/>
              <a:gd name="connsiteY56" fmla="*/ 3736547 h 3784177"/>
              <a:gd name="connsiteX57" fmla="*/ 3979769 w 8037833"/>
              <a:gd name="connsiteY57" fmla="*/ 3738769 h 3784177"/>
              <a:gd name="connsiteX58" fmla="*/ 3950014 w 8037833"/>
              <a:gd name="connsiteY58" fmla="*/ 3726942 h 3784177"/>
              <a:gd name="connsiteX59" fmla="*/ 3934671 w 8037833"/>
              <a:gd name="connsiteY59" fmla="*/ 3723339 h 3784177"/>
              <a:gd name="connsiteX60" fmla="*/ 3930274 w 8037833"/>
              <a:gd name="connsiteY60" fmla="*/ 3717148 h 3784177"/>
              <a:gd name="connsiteX61" fmla="*/ 3907660 w 8037833"/>
              <a:gd name="connsiteY61" fmla="*/ 3714456 h 3784177"/>
              <a:gd name="connsiteX62" fmla="*/ 3905087 w 8037833"/>
              <a:gd name="connsiteY62" fmla="*/ 3716098 h 3784177"/>
              <a:gd name="connsiteX63" fmla="*/ 3886347 w 8037833"/>
              <a:gd name="connsiteY63" fmla="*/ 3706620 h 3784177"/>
              <a:gd name="connsiteX64" fmla="*/ 3870533 w 8037833"/>
              <a:gd name="connsiteY64" fmla="*/ 3689905 h 3784177"/>
              <a:gd name="connsiteX65" fmla="*/ 3678563 w 8037833"/>
              <a:gd name="connsiteY65" fmla="*/ 3694486 h 3784177"/>
              <a:gd name="connsiteX66" fmla="*/ 3524121 w 8037833"/>
              <a:gd name="connsiteY66" fmla="*/ 3642736 h 3784177"/>
              <a:gd name="connsiteX67" fmla="*/ 3432153 w 8037833"/>
              <a:gd name="connsiteY67" fmla="*/ 3667780 h 3784177"/>
              <a:gd name="connsiteX68" fmla="*/ 3373519 w 8037833"/>
              <a:gd name="connsiteY68" fmla="*/ 3665785 h 3784177"/>
              <a:gd name="connsiteX69" fmla="*/ 3114267 w 8037833"/>
              <a:gd name="connsiteY69" fmla="*/ 3638983 h 3784177"/>
              <a:gd name="connsiteX70" fmla="*/ 2989722 w 8037833"/>
              <a:gd name="connsiteY70" fmla="*/ 3623230 h 3784177"/>
              <a:gd name="connsiteX71" fmla="*/ 2965734 w 8037833"/>
              <a:gd name="connsiteY71" fmla="*/ 3635676 h 3784177"/>
              <a:gd name="connsiteX72" fmla="*/ 2961603 w 8037833"/>
              <a:gd name="connsiteY72" fmla="*/ 3638221 h 3784177"/>
              <a:gd name="connsiteX73" fmla="*/ 2944959 w 8037833"/>
              <a:gd name="connsiteY73" fmla="*/ 3639723 h 3784177"/>
              <a:gd name="connsiteX74" fmla="*/ 2940402 w 8037833"/>
              <a:gd name="connsiteY74" fmla="*/ 3651000 h 3784177"/>
              <a:gd name="connsiteX75" fmla="*/ 2915449 w 8037833"/>
              <a:gd name="connsiteY75" fmla="*/ 3661039 h 3784177"/>
              <a:gd name="connsiteX76" fmla="*/ 2884777 w 8037833"/>
              <a:gd name="connsiteY76" fmla="*/ 3660775 h 3784177"/>
              <a:gd name="connsiteX77" fmla="*/ 2739034 w 8037833"/>
              <a:gd name="connsiteY77" fmla="*/ 3647396 h 3784177"/>
              <a:gd name="connsiteX78" fmla="*/ 2651827 w 8037833"/>
              <a:gd name="connsiteY78" fmla="*/ 3646306 h 3784177"/>
              <a:gd name="connsiteX79" fmla="*/ 2618680 w 8037833"/>
              <a:gd name="connsiteY79" fmla="*/ 3656755 h 3784177"/>
              <a:gd name="connsiteX80" fmla="*/ 2572404 w 8037833"/>
              <a:gd name="connsiteY80" fmla="*/ 3664043 h 3784177"/>
              <a:gd name="connsiteX81" fmla="*/ 2490721 w 8037833"/>
              <a:gd name="connsiteY81" fmla="*/ 3685313 h 3784177"/>
              <a:gd name="connsiteX82" fmla="*/ 2423704 w 8037833"/>
              <a:gd name="connsiteY82" fmla="*/ 3658079 h 3784177"/>
              <a:gd name="connsiteX83" fmla="*/ 2301172 w 8037833"/>
              <a:gd name="connsiteY83" fmla="*/ 3663053 h 3784177"/>
              <a:gd name="connsiteX84" fmla="*/ 2294102 w 8037833"/>
              <a:gd name="connsiteY84" fmla="*/ 3671151 h 3784177"/>
              <a:gd name="connsiteX85" fmla="*/ 2238966 w 8037833"/>
              <a:gd name="connsiteY85" fmla="*/ 3668777 h 3784177"/>
              <a:gd name="connsiteX86" fmla="*/ 2082844 w 8037833"/>
              <a:gd name="connsiteY86" fmla="*/ 3631994 h 3784177"/>
              <a:gd name="connsiteX87" fmla="*/ 1938480 w 8037833"/>
              <a:gd name="connsiteY87" fmla="*/ 3601439 h 3784177"/>
              <a:gd name="connsiteX88" fmla="*/ 1900166 w 8037833"/>
              <a:gd name="connsiteY88" fmla="*/ 3609358 h 3784177"/>
              <a:gd name="connsiteX89" fmla="*/ 1835976 w 8037833"/>
              <a:gd name="connsiteY89" fmla="*/ 3622065 h 3784177"/>
              <a:gd name="connsiteX90" fmla="*/ 1787830 w 8037833"/>
              <a:gd name="connsiteY90" fmla="*/ 3633173 h 3784177"/>
              <a:gd name="connsiteX91" fmla="*/ 1734224 w 8037833"/>
              <a:gd name="connsiteY91" fmla="*/ 3655593 h 3784177"/>
              <a:gd name="connsiteX92" fmla="*/ 1721989 w 8037833"/>
              <a:gd name="connsiteY92" fmla="*/ 3627298 h 3784177"/>
              <a:gd name="connsiteX93" fmla="*/ 1664576 w 8037833"/>
              <a:gd name="connsiteY93" fmla="*/ 3638572 h 3784177"/>
              <a:gd name="connsiteX94" fmla="*/ 1577459 w 8037833"/>
              <a:gd name="connsiteY94" fmla="*/ 3658824 h 3784177"/>
              <a:gd name="connsiteX95" fmla="*/ 1527269 w 8037833"/>
              <a:gd name="connsiteY95" fmla="*/ 3663088 h 3784177"/>
              <a:gd name="connsiteX96" fmla="*/ 1390118 w 8037833"/>
              <a:gd name="connsiteY96" fmla="*/ 3682789 h 3784177"/>
              <a:gd name="connsiteX97" fmla="*/ 1252698 w 8037833"/>
              <a:gd name="connsiteY97" fmla="*/ 3708662 h 3784177"/>
              <a:gd name="connsiteX98" fmla="*/ 1171039 w 8037833"/>
              <a:gd name="connsiteY98" fmla="*/ 3758642 h 3784177"/>
              <a:gd name="connsiteX99" fmla="*/ 1058106 w 8037833"/>
              <a:gd name="connsiteY99" fmla="*/ 3776166 h 3784177"/>
              <a:gd name="connsiteX100" fmla="*/ 1039167 w 8037833"/>
              <a:gd name="connsiteY100" fmla="*/ 3784177 h 3784177"/>
              <a:gd name="connsiteX101" fmla="*/ 1012958 w 8037833"/>
              <a:gd name="connsiteY101" fmla="*/ 3779206 h 3784177"/>
              <a:gd name="connsiteX102" fmla="*/ 907906 w 8037833"/>
              <a:gd name="connsiteY102" fmla="*/ 3757678 h 3784177"/>
              <a:gd name="connsiteX103" fmla="*/ 825226 w 8037833"/>
              <a:gd name="connsiteY103" fmla="*/ 3726369 h 3784177"/>
              <a:gd name="connsiteX104" fmla="*/ 722264 w 8037833"/>
              <a:gd name="connsiteY104" fmla="*/ 3747612 h 3784177"/>
              <a:gd name="connsiteX105" fmla="*/ 659460 w 8037833"/>
              <a:gd name="connsiteY105" fmla="*/ 3740429 h 3784177"/>
              <a:gd name="connsiteX106" fmla="*/ 556552 w 8037833"/>
              <a:gd name="connsiteY106" fmla="*/ 3739124 h 3784177"/>
              <a:gd name="connsiteX107" fmla="*/ 445444 w 8037833"/>
              <a:gd name="connsiteY107" fmla="*/ 3764831 h 3784177"/>
              <a:gd name="connsiteX108" fmla="*/ 393295 w 8037833"/>
              <a:gd name="connsiteY108" fmla="*/ 3753097 h 3784177"/>
              <a:gd name="connsiteX109" fmla="*/ 339711 w 8037833"/>
              <a:gd name="connsiteY109" fmla="*/ 3718242 h 3784177"/>
              <a:gd name="connsiteX110" fmla="*/ 222239 w 8037833"/>
              <a:gd name="connsiteY110" fmla="*/ 3672335 h 3784177"/>
              <a:gd name="connsiteX111" fmla="*/ 163578 w 8037833"/>
              <a:gd name="connsiteY111" fmla="*/ 3656292 h 3784177"/>
              <a:gd name="connsiteX112" fmla="*/ 72220 w 8037833"/>
              <a:gd name="connsiteY112" fmla="*/ 3645272 h 3784177"/>
              <a:gd name="connsiteX113" fmla="*/ 44395 w 8037833"/>
              <a:gd name="connsiteY113" fmla="*/ 3639455 h 3784177"/>
              <a:gd name="connsiteX114" fmla="*/ 1962 w 8037833"/>
              <a:gd name="connsiteY114" fmla="*/ 3635948 h 3784177"/>
              <a:gd name="connsiteX115" fmla="*/ 0 w 8037833"/>
              <a:gd name="connsiteY115" fmla="*/ 3635261 h 3784177"/>
              <a:gd name="connsiteX116" fmla="*/ 0 w 8037833"/>
              <a:gd name="connsiteY11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90721 w 8037833"/>
              <a:gd name="connsiteY80" fmla="*/ 3685313 h 3784177"/>
              <a:gd name="connsiteX81" fmla="*/ 2423704 w 8037833"/>
              <a:gd name="connsiteY81" fmla="*/ 3658079 h 3784177"/>
              <a:gd name="connsiteX82" fmla="*/ 2301172 w 8037833"/>
              <a:gd name="connsiteY82" fmla="*/ 3663053 h 3784177"/>
              <a:gd name="connsiteX83" fmla="*/ 2294102 w 8037833"/>
              <a:gd name="connsiteY83" fmla="*/ 3671151 h 3784177"/>
              <a:gd name="connsiteX84" fmla="*/ 2238966 w 8037833"/>
              <a:gd name="connsiteY84" fmla="*/ 3668777 h 3784177"/>
              <a:gd name="connsiteX85" fmla="*/ 2082844 w 8037833"/>
              <a:gd name="connsiteY85" fmla="*/ 3631994 h 3784177"/>
              <a:gd name="connsiteX86" fmla="*/ 1938480 w 8037833"/>
              <a:gd name="connsiteY86" fmla="*/ 3601439 h 3784177"/>
              <a:gd name="connsiteX87" fmla="*/ 1900166 w 8037833"/>
              <a:gd name="connsiteY87" fmla="*/ 3609358 h 3784177"/>
              <a:gd name="connsiteX88" fmla="*/ 1835976 w 8037833"/>
              <a:gd name="connsiteY88" fmla="*/ 3622065 h 3784177"/>
              <a:gd name="connsiteX89" fmla="*/ 1787830 w 8037833"/>
              <a:gd name="connsiteY89" fmla="*/ 3633173 h 3784177"/>
              <a:gd name="connsiteX90" fmla="*/ 1734224 w 8037833"/>
              <a:gd name="connsiteY90" fmla="*/ 3655593 h 3784177"/>
              <a:gd name="connsiteX91" fmla="*/ 1721989 w 8037833"/>
              <a:gd name="connsiteY91" fmla="*/ 3627298 h 3784177"/>
              <a:gd name="connsiteX92" fmla="*/ 1664576 w 8037833"/>
              <a:gd name="connsiteY92" fmla="*/ 3638572 h 3784177"/>
              <a:gd name="connsiteX93" fmla="*/ 1577459 w 8037833"/>
              <a:gd name="connsiteY93" fmla="*/ 3658824 h 3784177"/>
              <a:gd name="connsiteX94" fmla="*/ 1527269 w 8037833"/>
              <a:gd name="connsiteY94" fmla="*/ 3663088 h 3784177"/>
              <a:gd name="connsiteX95" fmla="*/ 1390118 w 8037833"/>
              <a:gd name="connsiteY95" fmla="*/ 3682789 h 3784177"/>
              <a:gd name="connsiteX96" fmla="*/ 1252698 w 8037833"/>
              <a:gd name="connsiteY96" fmla="*/ 3708662 h 3784177"/>
              <a:gd name="connsiteX97" fmla="*/ 1171039 w 8037833"/>
              <a:gd name="connsiteY97" fmla="*/ 3758642 h 3784177"/>
              <a:gd name="connsiteX98" fmla="*/ 1058106 w 8037833"/>
              <a:gd name="connsiteY98" fmla="*/ 3776166 h 3784177"/>
              <a:gd name="connsiteX99" fmla="*/ 1039167 w 8037833"/>
              <a:gd name="connsiteY99" fmla="*/ 3784177 h 3784177"/>
              <a:gd name="connsiteX100" fmla="*/ 1012958 w 8037833"/>
              <a:gd name="connsiteY100" fmla="*/ 3779206 h 3784177"/>
              <a:gd name="connsiteX101" fmla="*/ 907906 w 8037833"/>
              <a:gd name="connsiteY101" fmla="*/ 3757678 h 3784177"/>
              <a:gd name="connsiteX102" fmla="*/ 825226 w 8037833"/>
              <a:gd name="connsiteY102" fmla="*/ 3726369 h 3784177"/>
              <a:gd name="connsiteX103" fmla="*/ 722264 w 8037833"/>
              <a:gd name="connsiteY103" fmla="*/ 3747612 h 3784177"/>
              <a:gd name="connsiteX104" fmla="*/ 659460 w 8037833"/>
              <a:gd name="connsiteY104" fmla="*/ 3740429 h 3784177"/>
              <a:gd name="connsiteX105" fmla="*/ 556552 w 8037833"/>
              <a:gd name="connsiteY105" fmla="*/ 3739124 h 3784177"/>
              <a:gd name="connsiteX106" fmla="*/ 445444 w 8037833"/>
              <a:gd name="connsiteY106" fmla="*/ 3764831 h 3784177"/>
              <a:gd name="connsiteX107" fmla="*/ 393295 w 8037833"/>
              <a:gd name="connsiteY107" fmla="*/ 3753097 h 3784177"/>
              <a:gd name="connsiteX108" fmla="*/ 339711 w 8037833"/>
              <a:gd name="connsiteY108" fmla="*/ 3718242 h 3784177"/>
              <a:gd name="connsiteX109" fmla="*/ 222239 w 8037833"/>
              <a:gd name="connsiteY109" fmla="*/ 3672335 h 3784177"/>
              <a:gd name="connsiteX110" fmla="*/ 163578 w 8037833"/>
              <a:gd name="connsiteY110" fmla="*/ 3656292 h 3784177"/>
              <a:gd name="connsiteX111" fmla="*/ 72220 w 8037833"/>
              <a:gd name="connsiteY111" fmla="*/ 3645272 h 3784177"/>
              <a:gd name="connsiteX112" fmla="*/ 44395 w 8037833"/>
              <a:gd name="connsiteY112" fmla="*/ 3639455 h 3784177"/>
              <a:gd name="connsiteX113" fmla="*/ 1962 w 8037833"/>
              <a:gd name="connsiteY113" fmla="*/ 3635948 h 3784177"/>
              <a:gd name="connsiteX114" fmla="*/ 0 w 8037833"/>
              <a:gd name="connsiteY114" fmla="*/ 3635261 h 3784177"/>
              <a:gd name="connsiteX115" fmla="*/ 0 w 8037833"/>
              <a:gd name="connsiteY11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721989 w 8037833"/>
              <a:gd name="connsiteY90" fmla="*/ 3627298 h 3784177"/>
              <a:gd name="connsiteX91" fmla="*/ 1664576 w 8037833"/>
              <a:gd name="connsiteY91" fmla="*/ 3638572 h 3784177"/>
              <a:gd name="connsiteX92" fmla="*/ 1577459 w 8037833"/>
              <a:gd name="connsiteY92" fmla="*/ 3658824 h 3784177"/>
              <a:gd name="connsiteX93" fmla="*/ 1527269 w 8037833"/>
              <a:gd name="connsiteY93" fmla="*/ 3663088 h 3784177"/>
              <a:gd name="connsiteX94" fmla="*/ 1390118 w 8037833"/>
              <a:gd name="connsiteY94" fmla="*/ 3682789 h 3784177"/>
              <a:gd name="connsiteX95" fmla="*/ 1252698 w 8037833"/>
              <a:gd name="connsiteY95" fmla="*/ 3708662 h 3784177"/>
              <a:gd name="connsiteX96" fmla="*/ 1171039 w 8037833"/>
              <a:gd name="connsiteY96" fmla="*/ 3758642 h 3784177"/>
              <a:gd name="connsiteX97" fmla="*/ 1058106 w 8037833"/>
              <a:gd name="connsiteY97" fmla="*/ 3776166 h 3784177"/>
              <a:gd name="connsiteX98" fmla="*/ 1039167 w 8037833"/>
              <a:gd name="connsiteY98" fmla="*/ 3784177 h 3784177"/>
              <a:gd name="connsiteX99" fmla="*/ 1012958 w 8037833"/>
              <a:gd name="connsiteY99" fmla="*/ 3779206 h 3784177"/>
              <a:gd name="connsiteX100" fmla="*/ 907906 w 8037833"/>
              <a:gd name="connsiteY100" fmla="*/ 3757678 h 3784177"/>
              <a:gd name="connsiteX101" fmla="*/ 825226 w 8037833"/>
              <a:gd name="connsiteY101" fmla="*/ 3726369 h 3784177"/>
              <a:gd name="connsiteX102" fmla="*/ 722264 w 8037833"/>
              <a:gd name="connsiteY102" fmla="*/ 3747612 h 3784177"/>
              <a:gd name="connsiteX103" fmla="*/ 659460 w 8037833"/>
              <a:gd name="connsiteY103" fmla="*/ 3740429 h 3784177"/>
              <a:gd name="connsiteX104" fmla="*/ 556552 w 8037833"/>
              <a:gd name="connsiteY104" fmla="*/ 3739124 h 3784177"/>
              <a:gd name="connsiteX105" fmla="*/ 445444 w 8037833"/>
              <a:gd name="connsiteY105" fmla="*/ 3764831 h 3784177"/>
              <a:gd name="connsiteX106" fmla="*/ 393295 w 8037833"/>
              <a:gd name="connsiteY106" fmla="*/ 3753097 h 3784177"/>
              <a:gd name="connsiteX107" fmla="*/ 339711 w 8037833"/>
              <a:gd name="connsiteY107" fmla="*/ 3718242 h 3784177"/>
              <a:gd name="connsiteX108" fmla="*/ 222239 w 8037833"/>
              <a:gd name="connsiteY108" fmla="*/ 3672335 h 3784177"/>
              <a:gd name="connsiteX109" fmla="*/ 163578 w 8037833"/>
              <a:gd name="connsiteY109" fmla="*/ 3656292 h 3784177"/>
              <a:gd name="connsiteX110" fmla="*/ 72220 w 8037833"/>
              <a:gd name="connsiteY110" fmla="*/ 3645272 h 3784177"/>
              <a:gd name="connsiteX111" fmla="*/ 44395 w 8037833"/>
              <a:gd name="connsiteY111" fmla="*/ 3639455 h 3784177"/>
              <a:gd name="connsiteX112" fmla="*/ 1962 w 8037833"/>
              <a:gd name="connsiteY112" fmla="*/ 3635948 h 3784177"/>
              <a:gd name="connsiteX113" fmla="*/ 0 w 8037833"/>
              <a:gd name="connsiteY113" fmla="*/ 3635261 h 3784177"/>
              <a:gd name="connsiteX114" fmla="*/ 0 w 8037833"/>
              <a:gd name="connsiteY114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835976 w 8037833"/>
              <a:gd name="connsiteY87" fmla="*/ 3622065 h 3784177"/>
              <a:gd name="connsiteX88" fmla="*/ 1787830 w 8037833"/>
              <a:gd name="connsiteY88" fmla="*/ 3633173 h 3784177"/>
              <a:gd name="connsiteX89" fmla="*/ 1734224 w 8037833"/>
              <a:gd name="connsiteY89" fmla="*/ 3655593 h 3784177"/>
              <a:gd name="connsiteX90" fmla="*/ 1664576 w 8037833"/>
              <a:gd name="connsiteY90" fmla="*/ 3638572 h 3784177"/>
              <a:gd name="connsiteX91" fmla="*/ 1577459 w 8037833"/>
              <a:gd name="connsiteY91" fmla="*/ 3658824 h 3784177"/>
              <a:gd name="connsiteX92" fmla="*/ 1527269 w 8037833"/>
              <a:gd name="connsiteY92" fmla="*/ 3663088 h 3784177"/>
              <a:gd name="connsiteX93" fmla="*/ 1390118 w 8037833"/>
              <a:gd name="connsiteY93" fmla="*/ 3682789 h 3784177"/>
              <a:gd name="connsiteX94" fmla="*/ 1252698 w 8037833"/>
              <a:gd name="connsiteY94" fmla="*/ 3708662 h 3784177"/>
              <a:gd name="connsiteX95" fmla="*/ 1171039 w 8037833"/>
              <a:gd name="connsiteY95" fmla="*/ 3758642 h 3784177"/>
              <a:gd name="connsiteX96" fmla="*/ 1058106 w 8037833"/>
              <a:gd name="connsiteY96" fmla="*/ 3776166 h 3784177"/>
              <a:gd name="connsiteX97" fmla="*/ 1039167 w 8037833"/>
              <a:gd name="connsiteY97" fmla="*/ 3784177 h 3784177"/>
              <a:gd name="connsiteX98" fmla="*/ 1012958 w 8037833"/>
              <a:gd name="connsiteY98" fmla="*/ 3779206 h 3784177"/>
              <a:gd name="connsiteX99" fmla="*/ 907906 w 8037833"/>
              <a:gd name="connsiteY99" fmla="*/ 3757678 h 3784177"/>
              <a:gd name="connsiteX100" fmla="*/ 825226 w 8037833"/>
              <a:gd name="connsiteY100" fmla="*/ 3726369 h 3784177"/>
              <a:gd name="connsiteX101" fmla="*/ 722264 w 8037833"/>
              <a:gd name="connsiteY101" fmla="*/ 3747612 h 3784177"/>
              <a:gd name="connsiteX102" fmla="*/ 659460 w 8037833"/>
              <a:gd name="connsiteY102" fmla="*/ 3740429 h 3784177"/>
              <a:gd name="connsiteX103" fmla="*/ 556552 w 8037833"/>
              <a:gd name="connsiteY103" fmla="*/ 3739124 h 3784177"/>
              <a:gd name="connsiteX104" fmla="*/ 445444 w 8037833"/>
              <a:gd name="connsiteY104" fmla="*/ 3764831 h 3784177"/>
              <a:gd name="connsiteX105" fmla="*/ 393295 w 8037833"/>
              <a:gd name="connsiteY105" fmla="*/ 3753097 h 3784177"/>
              <a:gd name="connsiteX106" fmla="*/ 339711 w 8037833"/>
              <a:gd name="connsiteY106" fmla="*/ 3718242 h 3784177"/>
              <a:gd name="connsiteX107" fmla="*/ 222239 w 8037833"/>
              <a:gd name="connsiteY107" fmla="*/ 3672335 h 3784177"/>
              <a:gd name="connsiteX108" fmla="*/ 163578 w 8037833"/>
              <a:gd name="connsiteY108" fmla="*/ 3656292 h 3784177"/>
              <a:gd name="connsiteX109" fmla="*/ 72220 w 8037833"/>
              <a:gd name="connsiteY109" fmla="*/ 3645272 h 3784177"/>
              <a:gd name="connsiteX110" fmla="*/ 44395 w 8037833"/>
              <a:gd name="connsiteY110" fmla="*/ 3639455 h 3784177"/>
              <a:gd name="connsiteX111" fmla="*/ 1962 w 8037833"/>
              <a:gd name="connsiteY111" fmla="*/ 3635948 h 3784177"/>
              <a:gd name="connsiteX112" fmla="*/ 0 w 8037833"/>
              <a:gd name="connsiteY112" fmla="*/ 3635261 h 3784177"/>
              <a:gd name="connsiteX113" fmla="*/ 0 w 8037833"/>
              <a:gd name="connsiteY113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432153 w 8037833"/>
              <a:gd name="connsiteY66" fmla="*/ 3667780 h 3784177"/>
              <a:gd name="connsiteX67" fmla="*/ 3373519 w 8037833"/>
              <a:gd name="connsiteY67" fmla="*/ 3665785 h 3784177"/>
              <a:gd name="connsiteX68" fmla="*/ 3114267 w 8037833"/>
              <a:gd name="connsiteY68" fmla="*/ 3638983 h 3784177"/>
              <a:gd name="connsiteX69" fmla="*/ 2989722 w 8037833"/>
              <a:gd name="connsiteY69" fmla="*/ 3623230 h 3784177"/>
              <a:gd name="connsiteX70" fmla="*/ 2965734 w 8037833"/>
              <a:gd name="connsiteY70" fmla="*/ 3635676 h 3784177"/>
              <a:gd name="connsiteX71" fmla="*/ 2961603 w 8037833"/>
              <a:gd name="connsiteY71" fmla="*/ 3638221 h 3784177"/>
              <a:gd name="connsiteX72" fmla="*/ 2944959 w 8037833"/>
              <a:gd name="connsiteY72" fmla="*/ 3639723 h 3784177"/>
              <a:gd name="connsiteX73" fmla="*/ 2940402 w 8037833"/>
              <a:gd name="connsiteY73" fmla="*/ 3651000 h 3784177"/>
              <a:gd name="connsiteX74" fmla="*/ 2915449 w 8037833"/>
              <a:gd name="connsiteY74" fmla="*/ 3661039 h 3784177"/>
              <a:gd name="connsiteX75" fmla="*/ 2884777 w 8037833"/>
              <a:gd name="connsiteY75" fmla="*/ 3660775 h 3784177"/>
              <a:gd name="connsiteX76" fmla="*/ 2739034 w 8037833"/>
              <a:gd name="connsiteY76" fmla="*/ 3647396 h 3784177"/>
              <a:gd name="connsiteX77" fmla="*/ 2651827 w 8037833"/>
              <a:gd name="connsiteY77" fmla="*/ 3646306 h 3784177"/>
              <a:gd name="connsiteX78" fmla="*/ 2618680 w 8037833"/>
              <a:gd name="connsiteY78" fmla="*/ 3656755 h 3784177"/>
              <a:gd name="connsiteX79" fmla="*/ 2572404 w 8037833"/>
              <a:gd name="connsiteY79" fmla="*/ 3664043 h 3784177"/>
              <a:gd name="connsiteX80" fmla="*/ 2423704 w 8037833"/>
              <a:gd name="connsiteY80" fmla="*/ 3658079 h 3784177"/>
              <a:gd name="connsiteX81" fmla="*/ 2301172 w 8037833"/>
              <a:gd name="connsiteY81" fmla="*/ 3663053 h 3784177"/>
              <a:gd name="connsiteX82" fmla="*/ 2294102 w 8037833"/>
              <a:gd name="connsiteY82" fmla="*/ 3671151 h 3784177"/>
              <a:gd name="connsiteX83" fmla="*/ 2238966 w 8037833"/>
              <a:gd name="connsiteY83" fmla="*/ 3668777 h 3784177"/>
              <a:gd name="connsiteX84" fmla="*/ 2082844 w 8037833"/>
              <a:gd name="connsiteY84" fmla="*/ 3631994 h 3784177"/>
              <a:gd name="connsiteX85" fmla="*/ 1938480 w 8037833"/>
              <a:gd name="connsiteY85" fmla="*/ 3601439 h 3784177"/>
              <a:gd name="connsiteX86" fmla="*/ 1900166 w 8037833"/>
              <a:gd name="connsiteY86" fmla="*/ 3609358 h 3784177"/>
              <a:gd name="connsiteX87" fmla="*/ 1787830 w 8037833"/>
              <a:gd name="connsiteY87" fmla="*/ 3633173 h 3784177"/>
              <a:gd name="connsiteX88" fmla="*/ 1734224 w 8037833"/>
              <a:gd name="connsiteY88" fmla="*/ 3655593 h 3784177"/>
              <a:gd name="connsiteX89" fmla="*/ 1664576 w 8037833"/>
              <a:gd name="connsiteY89" fmla="*/ 3638572 h 3784177"/>
              <a:gd name="connsiteX90" fmla="*/ 1577459 w 8037833"/>
              <a:gd name="connsiteY90" fmla="*/ 3658824 h 3784177"/>
              <a:gd name="connsiteX91" fmla="*/ 1527269 w 8037833"/>
              <a:gd name="connsiteY91" fmla="*/ 3663088 h 3784177"/>
              <a:gd name="connsiteX92" fmla="*/ 1390118 w 8037833"/>
              <a:gd name="connsiteY92" fmla="*/ 3682789 h 3784177"/>
              <a:gd name="connsiteX93" fmla="*/ 1252698 w 8037833"/>
              <a:gd name="connsiteY93" fmla="*/ 3708662 h 3784177"/>
              <a:gd name="connsiteX94" fmla="*/ 1171039 w 8037833"/>
              <a:gd name="connsiteY94" fmla="*/ 3758642 h 3784177"/>
              <a:gd name="connsiteX95" fmla="*/ 1058106 w 8037833"/>
              <a:gd name="connsiteY95" fmla="*/ 3776166 h 3784177"/>
              <a:gd name="connsiteX96" fmla="*/ 1039167 w 8037833"/>
              <a:gd name="connsiteY96" fmla="*/ 3784177 h 3784177"/>
              <a:gd name="connsiteX97" fmla="*/ 1012958 w 8037833"/>
              <a:gd name="connsiteY97" fmla="*/ 3779206 h 3784177"/>
              <a:gd name="connsiteX98" fmla="*/ 907906 w 8037833"/>
              <a:gd name="connsiteY98" fmla="*/ 3757678 h 3784177"/>
              <a:gd name="connsiteX99" fmla="*/ 825226 w 8037833"/>
              <a:gd name="connsiteY99" fmla="*/ 3726369 h 3784177"/>
              <a:gd name="connsiteX100" fmla="*/ 722264 w 8037833"/>
              <a:gd name="connsiteY100" fmla="*/ 3747612 h 3784177"/>
              <a:gd name="connsiteX101" fmla="*/ 659460 w 8037833"/>
              <a:gd name="connsiteY101" fmla="*/ 3740429 h 3784177"/>
              <a:gd name="connsiteX102" fmla="*/ 556552 w 8037833"/>
              <a:gd name="connsiteY102" fmla="*/ 3739124 h 3784177"/>
              <a:gd name="connsiteX103" fmla="*/ 445444 w 8037833"/>
              <a:gd name="connsiteY103" fmla="*/ 3764831 h 3784177"/>
              <a:gd name="connsiteX104" fmla="*/ 393295 w 8037833"/>
              <a:gd name="connsiteY104" fmla="*/ 3753097 h 3784177"/>
              <a:gd name="connsiteX105" fmla="*/ 339711 w 8037833"/>
              <a:gd name="connsiteY105" fmla="*/ 3718242 h 3784177"/>
              <a:gd name="connsiteX106" fmla="*/ 222239 w 8037833"/>
              <a:gd name="connsiteY106" fmla="*/ 3672335 h 3784177"/>
              <a:gd name="connsiteX107" fmla="*/ 163578 w 8037833"/>
              <a:gd name="connsiteY107" fmla="*/ 3656292 h 3784177"/>
              <a:gd name="connsiteX108" fmla="*/ 72220 w 8037833"/>
              <a:gd name="connsiteY108" fmla="*/ 3645272 h 3784177"/>
              <a:gd name="connsiteX109" fmla="*/ 44395 w 8037833"/>
              <a:gd name="connsiteY109" fmla="*/ 3639455 h 3784177"/>
              <a:gd name="connsiteX110" fmla="*/ 1962 w 8037833"/>
              <a:gd name="connsiteY110" fmla="*/ 3635948 h 3784177"/>
              <a:gd name="connsiteX111" fmla="*/ 0 w 8037833"/>
              <a:gd name="connsiteY111" fmla="*/ 3635261 h 3784177"/>
              <a:gd name="connsiteX112" fmla="*/ 0 w 8037833"/>
              <a:gd name="connsiteY112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94102 w 8037833"/>
              <a:gd name="connsiteY81" fmla="*/ 3671151 h 3784177"/>
              <a:gd name="connsiteX82" fmla="*/ 2238966 w 8037833"/>
              <a:gd name="connsiteY82" fmla="*/ 3668777 h 3784177"/>
              <a:gd name="connsiteX83" fmla="*/ 2082844 w 8037833"/>
              <a:gd name="connsiteY83" fmla="*/ 3631994 h 3784177"/>
              <a:gd name="connsiteX84" fmla="*/ 1938480 w 8037833"/>
              <a:gd name="connsiteY84" fmla="*/ 3601439 h 3784177"/>
              <a:gd name="connsiteX85" fmla="*/ 1900166 w 8037833"/>
              <a:gd name="connsiteY85" fmla="*/ 3609358 h 3784177"/>
              <a:gd name="connsiteX86" fmla="*/ 1787830 w 8037833"/>
              <a:gd name="connsiteY86" fmla="*/ 3633173 h 3784177"/>
              <a:gd name="connsiteX87" fmla="*/ 1734224 w 8037833"/>
              <a:gd name="connsiteY87" fmla="*/ 3655593 h 3784177"/>
              <a:gd name="connsiteX88" fmla="*/ 1664576 w 8037833"/>
              <a:gd name="connsiteY88" fmla="*/ 3638572 h 3784177"/>
              <a:gd name="connsiteX89" fmla="*/ 1577459 w 8037833"/>
              <a:gd name="connsiteY89" fmla="*/ 3658824 h 3784177"/>
              <a:gd name="connsiteX90" fmla="*/ 1527269 w 8037833"/>
              <a:gd name="connsiteY90" fmla="*/ 3663088 h 3784177"/>
              <a:gd name="connsiteX91" fmla="*/ 1390118 w 8037833"/>
              <a:gd name="connsiteY91" fmla="*/ 3682789 h 3784177"/>
              <a:gd name="connsiteX92" fmla="*/ 1252698 w 8037833"/>
              <a:gd name="connsiteY92" fmla="*/ 3708662 h 3784177"/>
              <a:gd name="connsiteX93" fmla="*/ 1171039 w 8037833"/>
              <a:gd name="connsiteY93" fmla="*/ 3758642 h 3784177"/>
              <a:gd name="connsiteX94" fmla="*/ 1058106 w 8037833"/>
              <a:gd name="connsiteY94" fmla="*/ 3776166 h 3784177"/>
              <a:gd name="connsiteX95" fmla="*/ 1039167 w 8037833"/>
              <a:gd name="connsiteY95" fmla="*/ 3784177 h 3784177"/>
              <a:gd name="connsiteX96" fmla="*/ 1012958 w 8037833"/>
              <a:gd name="connsiteY96" fmla="*/ 3779206 h 3784177"/>
              <a:gd name="connsiteX97" fmla="*/ 907906 w 8037833"/>
              <a:gd name="connsiteY97" fmla="*/ 3757678 h 3784177"/>
              <a:gd name="connsiteX98" fmla="*/ 825226 w 8037833"/>
              <a:gd name="connsiteY98" fmla="*/ 3726369 h 3784177"/>
              <a:gd name="connsiteX99" fmla="*/ 722264 w 8037833"/>
              <a:gd name="connsiteY99" fmla="*/ 3747612 h 3784177"/>
              <a:gd name="connsiteX100" fmla="*/ 659460 w 8037833"/>
              <a:gd name="connsiteY100" fmla="*/ 3740429 h 3784177"/>
              <a:gd name="connsiteX101" fmla="*/ 556552 w 8037833"/>
              <a:gd name="connsiteY101" fmla="*/ 3739124 h 3784177"/>
              <a:gd name="connsiteX102" fmla="*/ 445444 w 8037833"/>
              <a:gd name="connsiteY102" fmla="*/ 3764831 h 3784177"/>
              <a:gd name="connsiteX103" fmla="*/ 393295 w 8037833"/>
              <a:gd name="connsiteY103" fmla="*/ 3753097 h 3784177"/>
              <a:gd name="connsiteX104" fmla="*/ 339711 w 8037833"/>
              <a:gd name="connsiteY104" fmla="*/ 3718242 h 3784177"/>
              <a:gd name="connsiteX105" fmla="*/ 222239 w 8037833"/>
              <a:gd name="connsiteY105" fmla="*/ 3672335 h 3784177"/>
              <a:gd name="connsiteX106" fmla="*/ 163578 w 8037833"/>
              <a:gd name="connsiteY106" fmla="*/ 3656292 h 3784177"/>
              <a:gd name="connsiteX107" fmla="*/ 72220 w 8037833"/>
              <a:gd name="connsiteY107" fmla="*/ 3645272 h 3784177"/>
              <a:gd name="connsiteX108" fmla="*/ 44395 w 8037833"/>
              <a:gd name="connsiteY108" fmla="*/ 3639455 h 3784177"/>
              <a:gd name="connsiteX109" fmla="*/ 1962 w 8037833"/>
              <a:gd name="connsiteY109" fmla="*/ 3635948 h 3784177"/>
              <a:gd name="connsiteX110" fmla="*/ 0 w 8037833"/>
              <a:gd name="connsiteY110" fmla="*/ 3635261 h 3784177"/>
              <a:gd name="connsiteX111" fmla="*/ 0 w 8037833"/>
              <a:gd name="connsiteY111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445444 w 8037833"/>
              <a:gd name="connsiteY101" fmla="*/ 3764831 h 3784177"/>
              <a:gd name="connsiteX102" fmla="*/ 393295 w 8037833"/>
              <a:gd name="connsiteY102" fmla="*/ 3753097 h 3784177"/>
              <a:gd name="connsiteX103" fmla="*/ 339711 w 8037833"/>
              <a:gd name="connsiteY103" fmla="*/ 3718242 h 3784177"/>
              <a:gd name="connsiteX104" fmla="*/ 222239 w 8037833"/>
              <a:gd name="connsiteY104" fmla="*/ 3672335 h 3784177"/>
              <a:gd name="connsiteX105" fmla="*/ 163578 w 8037833"/>
              <a:gd name="connsiteY105" fmla="*/ 3656292 h 3784177"/>
              <a:gd name="connsiteX106" fmla="*/ 72220 w 8037833"/>
              <a:gd name="connsiteY106" fmla="*/ 3645272 h 3784177"/>
              <a:gd name="connsiteX107" fmla="*/ 44395 w 8037833"/>
              <a:gd name="connsiteY107" fmla="*/ 3639455 h 3784177"/>
              <a:gd name="connsiteX108" fmla="*/ 1962 w 8037833"/>
              <a:gd name="connsiteY108" fmla="*/ 3635948 h 3784177"/>
              <a:gd name="connsiteX109" fmla="*/ 0 w 8037833"/>
              <a:gd name="connsiteY109" fmla="*/ 3635261 h 3784177"/>
              <a:gd name="connsiteX110" fmla="*/ 0 w 8037833"/>
              <a:gd name="connsiteY110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1012958 w 8037833"/>
              <a:gd name="connsiteY95" fmla="*/ 3779206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93295 w 8037833"/>
              <a:gd name="connsiteY101" fmla="*/ 3753097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217733 w 8037833"/>
              <a:gd name="connsiteY31" fmla="*/ 3500463 h 3784177"/>
              <a:gd name="connsiteX32" fmla="*/ 5167992 w 8037833"/>
              <a:gd name="connsiteY32" fmla="*/ 3504085 h 3784177"/>
              <a:gd name="connsiteX33" fmla="*/ 4987020 w 8037833"/>
              <a:gd name="connsiteY33" fmla="*/ 3461263 h 3784177"/>
              <a:gd name="connsiteX34" fmla="*/ 4890003 w 8037833"/>
              <a:gd name="connsiteY34" fmla="*/ 3469874 h 3784177"/>
              <a:gd name="connsiteX35" fmla="*/ 4856654 w 8037833"/>
              <a:gd name="connsiteY35" fmla="*/ 3481880 h 3784177"/>
              <a:gd name="connsiteX36" fmla="*/ 4800711 w 8037833"/>
              <a:gd name="connsiteY36" fmla="*/ 3501441 h 3784177"/>
              <a:gd name="connsiteX37" fmla="*/ 4761569 w 8037833"/>
              <a:gd name="connsiteY37" fmla="*/ 3538103 h 3784177"/>
              <a:gd name="connsiteX38" fmla="*/ 4713734 w 8037833"/>
              <a:gd name="connsiteY38" fmla="*/ 3545724 h 3784177"/>
              <a:gd name="connsiteX39" fmla="*/ 4649120 w 8037833"/>
              <a:gd name="connsiteY39" fmla="*/ 3536392 h 3784177"/>
              <a:gd name="connsiteX40" fmla="*/ 4573578 w 8037833"/>
              <a:gd name="connsiteY40" fmla="*/ 3565923 h 3784177"/>
              <a:gd name="connsiteX41" fmla="*/ 4529117 w 8037833"/>
              <a:gd name="connsiteY41" fmla="*/ 3575592 h 3784177"/>
              <a:gd name="connsiteX42" fmla="*/ 4408641 w 8037833"/>
              <a:gd name="connsiteY42" fmla="*/ 3610000 h 3784177"/>
              <a:gd name="connsiteX43" fmla="*/ 4356402 w 8037833"/>
              <a:gd name="connsiteY43" fmla="*/ 3642792 h 3784177"/>
              <a:gd name="connsiteX44" fmla="*/ 4270245 w 8037833"/>
              <a:gd name="connsiteY44" fmla="*/ 3665789 h 3784177"/>
              <a:gd name="connsiteX45" fmla="*/ 4208725 w 8037833"/>
              <a:gd name="connsiteY45" fmla="*/ 3704841 h 3784177"/>
              <a:gd name="connsiteX46" fmla="*/ 4201632 w 8037833"/>
              <a:gd name="connsiteY46" fmla="*/ 3702602 h 3784177"/>
              <a:gd name="connsiteX47" fmla="*/ 4191289 w 8037833"/>
              <a:gd name="connsiteY47" fmla="*/ 3702380 h 3784177"/>
              <a:gd name="connsiteX48" fmla="*/ 4191039 w 8037833"/>
              <a:gd name="connsiteY48" fmla="*/ 3702831 h 3784177"/>
              <a:gd name="connsiteX49" fmla="*/ 4181340 w 8037833"/>
              <a:gd name="connsiteY49" fmla="*/ 3701729 h 3784177"/>
              <a:gd name="connsiteX50" fmla="*/ 4133816 w 8037833"/>
              <a:gd name="connsiteY50" fmla="*/ 3690565 h 3784177"/>
              <a:gd name="connsiteX51" fmla="*/ 4071732 w 8037833"/>
              <a:gd name="connsiteY51" fmla="*/ 3732513 h 3784177"/>
              <a:gd name="connsiteX52" fmla="*/ 4045924 w 8037833"/>
              <a:gd name="connsiteY52" fmla="*/ 3739404 h 3784177"/>
              <a:gd name="connsiteX53" fmla="*/ 4032171 w 8037833"/>
              <a:gd name="connsiteY53" fmla="*/ 3745523 h 3784177"/>
              <a:gd name="connsiteX54" fmla="*/ 4031335 w 8037833"/>
              <a:gd name="connsiteY54" fmla="*/ 3747479 h 3784177"/>
              <a:gd name="connsiteX55" fmla="*/ 3985774 w 8037833"/>
              <a:gd name="connsiteY55" fmla="*/ 3736547 h 3784177"/>
              <a:gd name="connsiteX56" fmla="*/ 3979769 w 8037833"/>
              <a:gd name="connsiteY56" fmla="*/ 3738769 h 3784177"/>
              <a:gd name="connsiteX57" fmla="*/ 3950014 w 8037833"/>
              <a:gd name="connsiteY57" fmla="*/ 3726942 h 3784177"/>
              <a:gd name="connsiteX58" fmla="*/ 3934671 w 8037833"/>
              <a:gd name="connsiteY58" fmla="*/ 3723339 h 3784177"/>
              <a:gd name="connsiteX59" fmla="*/ 3930274 w 8037833"/>
              <a:gd name="connsiteY59" fmla="*/ 3717148 h 3784177"/>
              <a:gd name="connsiteX60" fmla="*/ 3907660 w 8037833"/>
              <a:gd name="connsiteY60" fmla="*/ 3714456 h 3784177"/>
              <a:gd name="connsiteX61" fmla="*/ 3905087 w 8037833"/>
              <a:gd name="connsiteY61" fmla="*/ 3716098 h 3784177"/>
              <a:gd name="connsiteX62" fmla="*/ 3886347 w 8037833"/>
              <a:gd name="connsiteY62" fmla="*/ 3706620 h 3784177"/>
              <a:gd name="connsiteX63" fmla="*/ 3870533 w 8037833"/>
              <a:gd name="connsiteY63" fmla="*/ 3689905 h 3784177"/>
              <a:gd name="connsiteX64" fmla="*/ 3678563 w 8037833"/>
              <a:gd name="connsiteY64" fmla="*/ 3694486 h 3784177"/>
              <a:gd name="connsiteX65" fmla="*/ 3524121 w 8037833"/>
              <a:gd name="connsiteY65" fmla="*/ 3642736 h 3784177"/>
              <a:gd name="connsiteX66" fmla="*/ 3373519 w 8037833"/>
              <a:gd name="connsiteY66" fmla="*/ 3665785 h 3784177"/>
              <a:gd name="connsiteX67" fmla="*/ 3114267 w 8037833"/>
              <a:gd name="connsiteY67" fmla="*/ 3638983 h 3784177"/>
              <a:gd name="connsiteX68" fmla="*/ 2989722 w 8037833"/>
              <a:gd name="connsiteY68" fmla="*/ 3623230 h 3784177"/>
              <a:gd name="connsiteX69" fmla="*/ 2965734 w 8037833"/>
              <a:gd name="connsiteY69" fmla="*/ 3635676 h 3784177"/>
              <a:gd name="connsiteX70" fmla="*/ 2961603 w 8037833"/>
              <a:gd name="connsiteY70" fmla="*/ 3638221 h 3784177"/>
              <a:gd name="connsiteX71" fmla="*/ 2944959 w 8037833"/>
              <a:gd name="connsiteY71" fmla="*/ 3639723 h 3784177"/>
              <a:gd name="connsiteX72" fmla="*/ 2940402 w 8037833"/>
              <a:gd name="connsiteY72" fmla="*/ 3651000 h 3784177"/>
              <a:gd name="connsiteX73" fmla="*/ 2915449 w 8037833"/>
              <a:gd name="connsiteY73" fmla="*/ 3661039 h 3784177"/>
              <a:gd name="connsiteX74" fmla="*/ 2884777 w 8037833"/>
              <a:gd name="connsiteY74" fmla="*/ 3660775 h 3784177"/>
              <a:gd name="connsiteX75" fmla="*/ 2739034 w 8037833"/>
              <a:gd name="connsiteY75" fmla="*/ 3647396 h 3784177"/>
              <a:gd name="connsiteX76" fmla="*/ 2651827 w 8037833"/>
              <a:gd name="connsiteY76" fmla="*/ 3646306 h 3784177"/>
              <a:gd name="connsiteX77" fmla="*/ 2618680 w 8037833"/>
              <a:gd name="connsiteY77" fmla="*/ 3656755 h 3784177"/>
              <a:gd name="connsiteX78" fmla="*/ 2572404 w 8037833"/>
              <a:gd name="connsiteY78" fmla="*/ 3664043 h 3784177"/>
              <a:gd name="connsiteX79" fmla="*/ 2423704 w 8037833"/>
              <a:gd name="connsiteY79" fmla="*/ 3658079 h 3784177"/>
              <a:gd name="connsiteX80" fmla="*/ 2301172 w 8037833"/>
              <a:gd name="connsiteY80" fmla="*/ 3663053 h 3784177"/>
              <a:gd name="connsiteX81" fmla="*/ 2238966 w 8037833"/>
              <a:gd name="connsiteY81" fmla="*/ 3668777 h 3784177"/>
              <a:gd name="connsiteX82" fmla="*/ 2082844 w 8037833"/>
              <a:gd name="connsiteY82" fmla="*/ 3631994 h 3784177"/>
              <a:gd name="connsiteX83" fmla="*/ 1938480 w 8037833"/>
              <a:gd name="connsiteY83" fmla="*/ 3601439 h 3784177"/>
              <a:gd name="connsiteX84" fmla="*/ 1900166 w 8037833"/>
              <a:gd name="connsiteY84" fmla="*/ 3609358 h 3784177"/>
              <a:gd name="connsiteX85" fmla="*/ 1787830 w 8037833"/>
              <a:gd name="connsiteY85" fmla="*/ 3633173 h 3784177"/>
              <a:gd name="connsiteX86" fmla="*/ 1734224 w 8037833"/>
              <a:gd name="connsiteY86" fmla="*/ 3655593 h 3784177"/>
              <a:gd name="connsiteX87" fmla="*/ 1664576 w 8037833"/>
              <a:gd name="connsiteY87" fmla="*/ 3638572 h 3784177"/>
              <a:gd name="connsiteX88" fmla="*/ 1577459 w 8037833"/>
              <a:gd name="connsiteY88" fmla="*/ 3658824 h 3784177"/>
              <a:gd name="connsiteX89" fmla="*/ 1527269 w 8037833"/>
              <a:gd name="connsiteY89" fmla="*/ 3663088 h 3784177"/>
              <a:gd name="connsiteX90" fmla="*/ 1390118 w 8037833"/>
              <a:gd name="connsiteY90" fmla="*/ 3682789 h 3784177"/>
              <a:gd name="connsiteX91" fmla="*/ 1252698 w 8037833"/>
              <a:gd name="connsiteY91" fmla="*/ 3708662 h 3784177"/>
              <a:gd name="connsiteX92" fmla="*/ 1171039 w 8037833"/>
              <a:gd name="connsiteY92" fmla="*/ 3758642 h 3784177"/>
              <a:gd name="connsiteX93" fmla="*/ 1058106 w 8037833"/>
              <a:gd name="connsiteY93" fmla="*/ 3776166 h 3784177"/>
              <a:gd name="connsiteX94" fmla="*/ 1039167 w 8037833"/>
              <a:gd name="connsiteY94" fmla="*/ 3784177 h 3784177"/>
              <a:gd name="connsiteX95" fmla="*/ 989223 w 8037833"/>
              <a:gd name="connsiteY95" fmla="*/ 3770303 h 3784177"/>
              <a:gd name="connsiteX96" fmla="*/ 907906 w 8037833"/>
              <a:gd name="connsiteY96" fmla="*/ 3757678 h 3784177"/>
              <a:gd name="connsiteX97" fmla="*/ 825226 w 8037833"/>
              <a:gd name="connsiteY97" fmla="*/ 3726369 h 3784177"/>
              <a:gd name="connsiteX98" fmla="*/ 722264 w 8037833"/>
              <a:gd name="connsiteY98" fmla="*/ 3747612 h 3784177"/>
              <a:gd name="connsiteX99" fmla="*/ 659460 w 8037833"/>
              <a:gd name="connsiteY99" fmla="*/ 3740429 h 3784177"/>
              <a:gd name="connsiteX100" fmla="*/ 556552 w 8037833"/>
              <a:gd name="connsiteY100" fmla="*/ 3739124 h 3784177"/>
              <a:gd name="connsiteX101" fmla="*/ 385384 w 8037833"/>
              <a:gd name="connsiteY101" fmla="*/ 3726388 h 3784177"/>
              <a:gd name="connsiteX102" fmla="*/ 339711 w 8037833"/>
              <a:gd name="connsiteY102" fmla="*/ 3718242 h 3784177"/>
              <a:gd name="connsiteX103" fmla="*/ 222239 w 8037833"/>
              <a:gd name="connsiteY103" fmla="*/ 3672335 h 3784177"/>
              <a:gd name="connsiteX104" fmla="*/ 163578 w 8037833"/>
              <a:gd name="connsiteY104" fmla="*/ 3656292 h 3784177"/>
              <a:gd name="connsiteX105" fmla="*/ 72220 w 8037833"/>
              <a:gd name="connsiteY105" fmla="*/ 3645272 h 3784177"/>
              <a:gd name="connsiteX106" fmla="*/ 44395 w 8037833"/>
              <a:gd name="connsiteY106" fmla="*/ 3639455 h 3784177"/>
              <a:gd name="connsiteX107" fmla="*/ 1962 w 8037833"/>
              <a:gd name="connsiteY107" fmla="*/ 3635948 h 3784177"/>
              <a:gd name="connsiteX108" fmla="*/ 0 w 8037833"/>
              <a:gd name="connsiteY108" fmla="*/ 3635261 h 3784177"/>
              <a:gd name="connsiteX109" fmla="*/ 0 w 8037833"/>
              <a:gd name="connsiteY109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504085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915449 w 8037833"/>
              <a:gd name="connsiteY72" fmla="*/ 3661039 h 3784177"/>
              <a:gd name="connsiteX73" fmla="*/ 2884777 w 8037833"/>
              <a:gd name="connsiteY73" fmla="*/ 3660775 h 3784177"/>
              <a:gd name="connsiteX74" fmla="*/ 2739034 w 8037833"/>
              <a:gd name="connsiteY74" fmla="*/ 3647396 h 3784177"/>
              <a:gd name="connsiteX75" fmla="*/ 2651827 w 8037833"/>
              <a:gd name="connsiteY75" fmla="*/ 3646306 h 3784177"/>
              <a:gd name="connsiteX76" fmla="*/ 2618680 w 8037833"/>
              <a:gd name="connsiteY76" fmla="*/ 3656755 h 3784177"/>
              <a:gd name="connsiteX77" fmla="*/ 2572404 w 8037833"/>
              <a:gd name="connsiteY77" fmla="*/ 3664043 h 3784177"/>
              <a:gd name="connsiteX78" fmla="*/ 2423704 w 8037833"/>
              <a:gd name="connsiteY78" fmla="*/ 3658079 h 3784177"/>
              <a:gd name="connsiteX79" fmla="*/ 2301172 w 8037833"/>
              <a:gd name="connsiteY79" fmla="*/ 3663053 h 3784177"/>
              <a:gd name="connsiteX80" fmla="*/ 2238966 w 8037833"/>
              <a:gd name="connsiteY80" fmla="*/ 3668777 h 3784177"/>
              <a:gd name="connsiteX81" fmla="*/ 2082844 w 8037833"/>
              <a:gd name="connsiteY81" fmla="*/ 3631994 h 3784177"/>
              <a:gd name="connsiteX82" fmla="*/ 1938480 w 8037833"/>
              <a:gd name="connsiteY82" fmla="*/ 3601439 h 3784177"/>
              <a:gd name="connsiteX83" fmla="*/ 1900166 w 8037833"/>
              <a:gd name="connsiteY83" fmla="*/ 3609358 h 3784177"/>
              <a:gd name="connsiteX84" fmla="*/ 1787830 w 8037833"/>
              <a:gd name="connsiteY84" fmla="*/ 3633173 h 3784177"/>
              <a:gd name="connsiteX85" fmla="*/ 1734224 w 8037833"/>
              <a:gd name="connsiteY85" fmla="*/ 3655593 h 3784177"/>
              <a:gd name="connsiteX86" fmla="*/ 1664576 w 8037833"/>
              <a:gd name="connsiteY86" fmla="*/ 3638572 h 3784177"/>
              <a:gd name="connsiteX87" fmla="*/ 1577459 w 8037833"/>
              <a:gd name="connsiteY87" fmla="*/ 3658824 h 3784177"/>
              <a:gd name="connsiteX88" fmla="*/ 1527269 w 8037833"/>
              <a:gd name="connsiteY88" fmla="*/ 3663088 h 3784177"/>
              <a:gd name="connsiteX89" fmla="*/ 1390118 w 8037833"/>
              <a:gd name="connsiteY89" fmla="*/ 3682789 h 3784177"/>
              <a:gd name="connsiteX90" fmla="*/ 1252698 w 8037833"/>
              <a:gd name="connsiteY90" fmla="*/ 3708662 h 3784177"/>
              <a:gd name="connsiteX91" fmla="*/ 1171039 w 8037833"/>
              <a:gd name="connsiteY91" fmla="*/ 3758642 h 3784177"/>
              <a:gd name="connsiteX92" fmla="*/ 1058106 w 8037833"/>
              <a:gd name="connsiteY92" fmla="*/ 3776166 h 3784177"/>
              <a:gd name="connsiteX93" fmla="*/ 1039167 w 8037833"/>
              <a:gd name="connsiteY93" fmla="*/ 3784177 h 3784177"/>
              <a:gd name="connsiteX94" fmla="*/ 989223 w 8037833"/>
              <a:gd name="connsiteY94" fmla="*/ 3770303 h 3784177"/>
              <a:gd name="connsiteX95" fmla="*/ 907906 w 8037833"/>
              <a:gd name="connsiteY95" fmla="*/ 3757678 h 3784177"/>
              <a:gd name="connsiteX96" fmla="*/ 825226 w 8037833"/>
              <a:gd name="connsiteY96" fmla="*/ 3726369 h 3784177"/>
              <a:gd name="connsiteX97" fmla="*/ 722264 w 8037833"/>
              <a:gd name="connsiteY97" fmla="*/ 3747612 h 3784177"/>
              <a:gd name="connsiteX98" fmla="*/ 659460 w 8037833"/>
              <a:gd name="connsiteY98" fmla="*/ 3740429 h 3784177"/>
              <a:gd name="connsiteX99" fmla="*/ 556552 w 8037833"/>
              <a:gd name="connsiteY99" fmla="*/ 3739124 h 3784177"/>
              <a:gd name="connsiteX100" fmla="*/ 385384 w 8037833"/>
              <a:gd name="connsiteY100" fmla="*/ 3726388 h 3784177"/>
              <a:gd name="connsiteX101" fmla="*/ 339711 w 8037833"/>
              <a:gd name="connsiteY101" fmla="*/ 3718242 h 3784177"/>
              <a:gd name="connsiteX102" fmla="*/ 222239 w 8037833"/>
              <a:gd name="connsiteY102" fmla="*/ 3672335 h 3784177"/>
              <a:gd name="connsiteX103" fmla="*/ 163578 w 8037833"/>
              <a:gd name="connsiteY103" fmla="*/ 3656292 h 3784177"/>
              <a:gd name="connsiteX104" fmla="*/ 72220 w 8037833"/>
              <a:gd name="connsiteY104" fmla="*/ 3645272 h 3784177"/>
              <a:gd name="connsiteX105" fmla="*/ 44395 w 8037833"/>
              <a:gd name="connsiteY105" fmla="*/ 3639455 h 3784177"/>
              <a:gd name="connsiteX106" fmla="*/ 1962 w 8037833"/>
              <a:gd name="connsiteY106" fmla="*/ 3635948 h 3784177"/>
              <a:gd name="connsiteX107" fmla="*/ 0 w 8037833"/>
              <a:gd name="connsiteY107" fmla="*/ 3635261 h 3784177"/>
              <a:gd name="connsiteX108" fmla="*/ 0 w 8037833"/>
              <a:gd name="connsiteY108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31335 w 8037833"/>
              <a:gd name="connsiteY53" fmla="*/ 3747479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201632 w 8037833"/>
              <a:gd name="connsiteY45" fmla="*/ 3702602 h 3784177"/>
              <a:gd name="connsiteX46" fmla="*/ 4191289 w 8037833"/>
              <a:gd name="connsiteY46" fmla="*/ 3702380 h 3784177"/>
              <a:gd name="connsiteX47" fmla="*/ 4191039 w 8037833"/>
              <a:gd name="connsiteY47" fmla="*/ 3702831 h 3784177"/>
              <a:gd name="connsiteX48" fmla="*/ 4181340 w 8037833"/>
              <a:gd name="connsiteY48" fmla="*/ 3701729 h 3784177"/>
              <a:gd name="connsiteX49" fmla="*/ 4133816 w 8037833"/>
              <a:gd name="connsiteY49" fmla="*/ 3690565 h 3784177"/>
              <a:gd name="connsiteX50" fmla="*/ 4071732 w 8037833"/>
              <a:gd name="connsiteY50" fmla="*/ 3732513 h 3784177"/>
              <a:gd name="connsiteX51" fmla="*/ 4045924 w 8037833"/>
              <a:gd name="connsiteY51" fmla="*/ 3739404 h 3784177"/>
              <a:gd name="connsiteX52" fmla="*/ 4032171 w 8037833"/>
              <a:gd name="connsiteY52" fmla="*/ 3745523 h 3784177"/>
              <a:gd name="connsiteX53" fmla="*/ 4011556 w 8037833"/>
              <a:gd name="connsiteY53" fmla="*/ 3729673 h 3784177"/>
              <a:gd name="connsiteX54" fmla="*/ 3985774 w 8037833"/>
              <a:gd name="connsiteY54" fmla="*/ 3736547 h 3784177"/>
              <a:gd name="connsiteX55" fmla="*/ 3979769 w 8037833"/>
              <a:gd name="connsiteY55" fmla="*/ 3738769 h 3784177"/>
              <a:gd name="connsiteX56" fmla="*/ 3950014 w 8037833"/>
              <a:gd name="connsiteY56" fmla="*/ 3726942 h 3784177"/>
              <a:gd name="connsiteX57" fmla="*/ 3934671 w 8037833"/>
              <a:gd name="connsiteY57" fmla="*/ 3723339 h 3784177"/>
              <a:gd name="connsiteX58" fmla="*/ 3930274 w 8037833"/>
              <a:gd name="connsiteY58" fmla="*/ 3717148 h 3784177"/>
              <a:gd name="connsiteX59" fmla="*/ 3907660 w 8037833"/>
              <a:gd name="connsiteY59" fmla="*/ 3714456 h 3784177"/>
              <a:gd name="connsiteX60" fmla="*/ 3905087 w 8037833"/>
              <a:gd name="connsiteY60" fmla="*/ 3716098 h 3784177"/>
              <a:gd name="connsiteX61" fmla="*/ 3886347 w 8037833"/>
              <a:gd name="connsiteY61" fmla="*/ 3706620 h 3784177"/>
              <a:gd name="connsiteX62" fmla="*/ 3870533 w 8037833"/>
              <a:gd name="connsiteY62" fmla="*/ 3689905 h 3784177"/>
              <a:gd name="connsiteX63" fmla="*/ 3678563 w 8037833"/>
              <a:gd name="connsiteY63" fmla="*/ 3694486 h 3784177"/>
              <a:gd name="connsiteX64" fmla="*/ 3524121 w 8037833"/>
              <a:gd name="connsiteY64" fmla="*/ 3642736 h 3784177"/>
              <a:gd name="connsiteX65" fmla="*/ 3373519 w 8037833"/>
              <a:gd name="connsiteY65" fmla="*/ 3665785 h 3784177"/>
              <a:gd name="connsiteX66" fmla="*/ 3114267 w 8037833"/>
              <a:gd name="connsiteY66" fmla="*/ 3638983 h 3784177"/>
              <a:gd name="connsiteX67" fmla="*/ 2989722 w 8037833"/>
              <a:gd name="connsiteY67" fmla="*/ 3623230 h 3784177"/>
              <a:gd name="connsiteX68" fmla="*/ 2965734 w 8037833"/>
              <a:gd name="connsiteY68" fmla="*/ 3635676 h 3784177"/>
              <a:gd name="connsiteX69" fmla="*/ 2961603 w 8037833"/>
              <a:gd name="connsiteY69" fmla="*/ 3638221 h 3784177"/>
              <a:gd name="connsiteX70" fmla="*/ 2944959 w 8037833"/>
              <a:gd name="connsiteY70" fmla="*/ 3639723 h 3784177"/>
              <a:gd name="connsiteX71" fmla="*/ 2940402 w 8037833"/>
              <a:gd name="connsiteY71" fmla="*/ 3651000 h 3784177"/>
              <a:gd name="connsiteX72" fmla="*/ 2884777 w 8037833"/>
              <a:gd name="connsiteY72" fmla="*/ 3660775 h 3784177"/>
              <a:gd name="connsiteX73" fmla="*/ 2739034 w 8037833"/>
              <a:gd name="connsiteY73" fmla="*/ 3647396 h 3784177"/>
              <a:gd name="connsiteX74" fmla="*/ 2651827 w 8037833"/>
              <a:gd name="connsiteY74" fmla="*/ 3646306 h 3784177"/>
              <a:gd name="connsiteX75" fmla="*/ 2618680 w 8037833"/>
              <a:gd name="connsiteY75" fmla="*/ 3656755 h 3784177"/>
              <a:gd name="connsiteX76" fmla="*/ 2572404 w 8037833"/>
              <a:gd name="connsiteY76" fmla="*/ 3664043 h 3784177"/>
              <a:gd name="connsiteX77" fmla="*/ 2423704 w 8037833"/>
              <a:gd name="connsiteY77" fmla="*/ 3658079 h 3784177"/>
              <a:gd name="connsiteX78" fmla="*/ 2301172 w 8037833"/>
              <a:gd name="connsiteY78" fmla="*/ 3663053 h 3784177"/>
              <a:gd name="connsiteX79" fmla="*/ 2238966 w 8037833"/>
              <a:gd name="connsiteY79" fmla="*/ 3668777 h 3784177"/>
              <a:gd name="connsiteX80" fmla="*/ 2082844 w 8037833"/>
              <a:gd name="connsiteY80" fmla="*/ 3631994 h 3784177"/>
              <a:gd name="connsiteX81" fmla="*/ 1938480 w 8037833"/>
              <a:gd name="connsiteY81" fmla="*/ 3601439 h 3784177"/>
              <a:gd name="connsiteX82" fmla="*/ 1900166 w 8037833"/>
              <a:gd name="connsiteY82" fmla="*/ 3609358 h 3784177"/>
              <a:gd name="connsiteX83" fmla="*/ 1787830 w 8037833"/>
              <a:gd name="connsiteY83" fmla="*/ 3633173 h 3784177"/>
              <a:gd name="connsiteX84" fmla="*/ 1734224 w 8037833"/>
              <a:gd name="connsiteY84" fmla="*/ 3655593 h 3784177"/>
              <a:gd name="connsiteX85" fmla="*/ 1664576 w 8037833"/>
              <a:gd name="connsiteY85" fmla="*/ 3638572 h 3784177"/>
              <a:gd name="connsiteX86" fmla="*/ 1577459 w 8037833"/>
              <a:gd name="connsiteY86" fmla="*/ 3658824 h 3784177"/>
              <a:gd name="connsiteX87" fmla="*/ 1527269 w 8037833"/>
              <a:gd name="connsiteY87" fmla="*/ 3663088 h 3784177"/>
              <a:gd name="connsiteX88" fmla="*/ 1390118 w 8037833"/>
              <a:gd name="connsiteY88" fmla="*/ 3682789 h 3784177"/>
              <a:gd name="connsiteX89" fmla="*/ 1252698 w 8037833"/>
              <a:gd name="connsiteY89" fmla="*/ 3708662 h 3784177"/>
              <a:gd name="connsiteX90" fmla="*/ 1171039 w 8037833"/>
              <a:gd name="connsiteY90" fmla="*/ 3758642 h 3784177"/>
              <a:gd name="connsiteX91" fmla="*/ 1058106 w 8037833"/>
              <a:gd name="connsiteY91" fmla="*/ 3776166 h 3784177"/>
              <a:gd name="connsiteX92" fmla="*/ 1039167 w 8037833"/>
              <a:gd name="connsiteY92" fmla="*/ 3784177 h 3784177"/>
              <a:gd name="connsiteX93" fmla="*/ 989223 w 8037833"/>
              <a:gd name="connsiteY93" fmla="*/ 3770303 h 3784177"/>
              <a:gd name="connsiteX94" fmla="*/ 907906 w 8037833"/>
              <a:gd name="connsiteY94" fmla="*/ 3757678 h 3784177"/>
              <a:gd name="connsiteX95" fmla="*/ 825226 w 8037833"/>
              <a:gd name="connsiteY95" fmla="*/ 3726369 h 3784177"/>
              <a:gd name="connsiteX96" fmla="*/ 722264 w 8037833"/>
              <a:gd name="connsiteY96" fmla="*/ 3747612 h 3784177"/>
              <a:gd name="connsiteX97" fmla="*/ 659460 w 8037833"/>
              <a:gd name="connsiteY97" fmla="*/ 3740429 h 3784177"/>
              <a:gd name="connsiteX98" fmla="*/ 556552 w 8037833"/>
              <a:gd name="connsiteY98" fmla="*/ 3739124 h 3784177"/>
              <a:gd name="connsiteX99" fmla="*/ 385384 w 8037833"/>
              <a:gd name="connsiteY99" fmla="*/ 3726388 h 3784177"/>
              <a:gd name="connsiteX100" fmla="*/ 339711 w 8037833"/>
              <a:gd name="connsiteY100" fmla="*/ 3718242 h 3784177"/>
              <a:gd name="connsiteX101" fmla="*/ 222239 w 8037833"/>
              <a:gd name="connsiteY101" fmla="*/ 3672335 h 3784177"/>
              <a:gd name="connsiteX102" fmla="*/ 163578 w 8037833"/>
              <a:gd name="connsiteY102" fmla="*/ 3656292 h 3784177"/>
              <a:gd name="connsiteX103" fmla="*/ 72220 w 8037833"/>
              <a:gd name="connsiteY103" fmla="*/ 3645272 h 3784177"/>
              <a:gd name="connsiteX104" fmla="*/ 44395 w 8037833"/>
              <a:gd name="connsiteY104" fmla="*/ 3639455 h 3784177"/>
              <a:gd name="connsiteX105" fmla="*/ 1962 w 8037833"/>
              <a:gd name="connsiteY105" fmla="*/ 3635948 h 3784177"/>
              <a:gd name="connsiteX106" fmla="*/ 0 w 8037833"/>
              <a:gd name="connsiteY106" fmla="*/ 3635261 h 3784177"/>
              <a:gd name="connsiteX107" fmla="*/ 0 w 8037833"/>
              <a:gd name="connsiteY107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704841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31994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38966 w 8037833"/>
              <a:gd name="connsiteY78" fmla="*/ 3668777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171039 w 8037833"/>
              <a:gd name="connsiteY89" fmla="*/ 3758642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734224 w 8037833"/>
              <a:gd name="connsiteY83" fmla="*/ 3655593 h 3784177"/>
              <a:gd name="connsiteX84" fmla="*/ 1664576 w 8037833"/>
              <a:gd name="connsiteY84" fmla="*/ 3638572 h 3784177"/>
              <a:gd name="connsiteX85" fmla="*/ 1577459 w 8037833"/>
              <a:gd name="connsiteY85" fmla="*/ 3658824 h 3784177"/>
              <a:gd name="connsiteX86" fmla="*/ 1527269 w 8037833"/>
              <a:gd name="connsiteY86" fmla="*/ 3663088 h 3784177"/>
              <a:gd name="connsiteX87" fmla="*/ 1390118 w 8037833"/>
              <a:gd name="connsiteY87" fmla="*/ 3682789 h 3784177"/>
              <a:gd name="connsiteX88" fmla="*/ 1252698 w 8037833"/>
              <a:gd name="connsiteY88" fmla="*/ 3708662 h 3784177"/>
              <a:gd name="connsiteX89" fmla="*/ 1206642 w 8037833"/>
              <a:gd name="connsiteY89" fmla="*/ 3736384 h 3784177"/>
              <a:gd name="connsiteX90" fmla="*/ 1058106 w 8037833"/>
              <a:gd name="connsiteY90" fmla="*/ 3776166 h 3784177"/>
              <a:gd name="connsiteX91" fmla="*/ 1039167 w 8037833"/>
              <a:gd name="connsiteY91" fmla="*/ 3784177 h 3784177"/>
              <a:gd name="connsiteX92" fmla="*/ 989223 w 8037833"/>
              <a:gd name="connsiteY92" fmla="*/ 3770303 h 3784177"/>
              <a:gd name="connsiteX93" fmla="*/ 907906 w 8037833"/>
              <a:gd name="connsiteY93" fmla="*/ 3757678 h 3784177"/>
              <a:gd name="connsiteX94" fmla="*/ 825226 w 8037833"/>
              <a:gd name="connsiteY94" fmla="*/ 3726369 h 3784177"/>
              <a:gd name="connsiteX95" fmla="*/ 722264 w 8037833"/>
              <a:gd name="connsiteY95" fmla="*/ 3747612 h 3784177"/>
              <a:gd name="connsiteX96" fmla="*/ 659460 w 8037833"/>
              <a:gd name="connsiteY96" fmla="*/ 3740429 h 3784177"/>
              <a:gd name="connsiteX97" fmla="*/ 556552 w 8037833"/>
              <a:gd name="connsiteY97" fmla="*/ 3739124 h 3784177"/>
              <a:gd name="connsiteX98" fmla="*/ 385384 w 8037833"/>
              <a:gd name="connsiteY98" fmla="*/ 3726388 h 3784177"/>
              <a:gd name="connsiteX99" fmla="*/ 339711 w 8037833"/>
              <a:gd name="connsiteY99" fmla="*/ 3718242 h 3784177"/>
              <a:gd name="connsiteX100" fmla="*/ 222239 w 8037833"/>
              <a:gd name="connsiteY100" fmla="*/ 3672335 h 3784177"/>
              <a:gd name="connsiteX101" fmla="*/ 163578 w 8037833"/>
              <a:gd name="connsiteY101" fmla="*/ 3656292 h 3784177"/>
              <a:gd name="connsiteX102" fmla="*/ 72220 w 8037833"/>
              <a:gd name="connsiteY102" fmla="*/ 3645272 h 3784177"/>
              <a:gd name="connsiteX103" fmla="*/ 44395 w 8037833"/>
              <a:gd name="connsiteY103" fmla="*/ 3639455 h 3784177"/>
              <a:gd name="connsiteX104" fmla="*/ 1962 w 8037833"/>
              <a:gd name="connsiteY104" fmla="*/ 3635948 h 3784177"/>
              <a:gd name="connsiteX105" fmla="*/ 0 w 8037833"/>
              <a:gd name="connsiteY105" fmla="*/ 3635261 h 3784177"/>
              <a:gd name="connsiteX106" fmla="*/ 0 w 8037833"/>
              <a:gd name="connsiteY106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87830 w 8037833"/>
              <a:gd name="connsiteY82" fmla="*/ 3633173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  <a:gd name="connsiteX0" fmla="*/ 0 w 8037833"/>
              <a:gd name="connsiteY0" fmla="*/ 12763 h 3784177"/>
              <a:gd name="connsiteX1" fmla="*/ 8037833 w 8037833"/>
              <a:gd name="connsiteY1" fmla="*/ 0 h 3784177"/>
              <a:gd name="connsiteX2" fmla="*/ 8037833 w 8037833"/>
              <a:gd name="connsiteY2" fmla="*/ 3123098 h 3784177"/>
              <a:gd name="connsiteX3" fmla="*/ 8034343 w 8037833"/>
              <a:gd name="connsiteY3" fmla="*/ 3122573 h 3784177"/>
              <a:gd name="connsiteX4" fmla="*/ 7877229 w 8037833"/>
              <a:gd name="connsiteY4" fmla="*/ 3143819 h 3784177"/>
              <a:gd name="connsiteX5" fmla="*/ 7752740 w 8037833"/>
              <a:gd name="connsiteY5" fmla="*/ 3181149 h 3784177"/>
              <a:gd name="connsiteX6" fmla="*/ 7588760 w 8037833"/>
              <a:gd name="connsiteY6" fmla="*/ 3183782 h 3784177"/>
              <a:gd name="connsiteX7" fmla="*/ 7351256 w 8037833"/>
              <a:gd name="connsiteY7" fmla="*/ 3276296 h 3784177"/>
              <a:gd name="connsiteX8" fmla="*/ 7241630 w 8037833"/>
              <a:gd name="connsiteY8" fmla="*/ 3258619 h 3784177"/>
              <a:gd name="connsiteX9" fmla="*/ 7197338 w 8037833"/>
              <a:gd name="connsiteY9" fmla="*/ 3224751 h 3784177"/>
              <a:gd name="connsiteX10" fmla="*/ 7180777 w 8037833"/>
              <a:gd name="connsiteY10" fmla="*/ 3222826 h 3784177"/>
              <a:gd name="connsiteX11" fmla="*/ 7146896 w 8037833"/>
              <a:gd name="connsiteY11" fmla="*/ 3256975 h 3784177"/>
              <a:gd name="connsiteX12" fmla="*/ 7101771 w 8037833"/>
              <a:gd name="connsiteY12" fmla="*/ 3257015 h 3784177"/>
              <a:gd name="connsiteX13" fmla="*/ 7047844 w 8037833"/>
              <a:gd name="connsiteY13" fmla="*/ 3303791 h 3784177"/>
              <a:gd name="connsiteX14" fmla="*/ 6912506 w 8037833"/>
              <a:gd name="connsiteY14" fmla="*/ 3361478 h 3784177"/>
              <a:gd name="connsiteX15" fmla="*/ 6819463 w 8037833"/>
              <a:gd name="connsiteY15" fmla="*/ 3368624 h 3784177"/>
              <a:gd name="connsiteX16" fmla="*/ 6797198 w 8037833"/>
              <a:gd name="connsiteY16" fmla="*/ 3378256 h 3784177"/>
              <a:gd name="connsiteX17" fmla="*/ 6687784 w 8037833"/>
              <a:gd name="connsiteY17" fmla="*/ 3376132 h 3784177"/>
              <a:gd name="connsiteX18" fmla="*/ 6566539 w 8037833"/>
              <a:gd name="connsiteY18" fmla="*/ 3382500 h 3784177"/>
              <a:gd name="connsiteX19" fmla="*/ 6352283 w 8037833"/>
              <a:gd name="connsiteY19" fmla="*/ 3374762 h 3784177"/>
              <a:gd name="connsiteX20" fmla="*/ 6111718 w 8037833"/>
              <a:gd name="connsiteY20" fmla="*/ 3357536 h 3784177"/>
              <a:gd name="connsiteX21" fmla="*/ 6022263 w 8037833"/>
              <a:gd name="connsiteY21" fmla="*/ 3359057 h 3784177"/>
              <a:gd name="connsiteX22" fmla="*/ 5891274 w 8037833"/>
              <a:gd name="connsiteY22" fmla="*/ 3397681 h 3784177"/>
              <a:gd name="connsiteX23" fmla="*/ 5746050 w 8037833"/>
              <a:gd name="connsiteY23" fmla="*/ 3426142 h 3784177"/>
              <a:gd name="connsiteX24" fmla="*/ 5613670 w 8037833"/>
              <a:gd name="connsiteY24" fmla="*/ 3428671 h 3784177"/>
              <a:gd name="connsiteX25" fmla="*/ 5535334 w 8037833"/>
              <a:gd name="connsiteY25" fmla="*/ 3437044 h 3784177"/>
              <a:gd name="connsiteX26" fmla="*/ 5506940 w 8037833"/>
              <a:gd name="connsiteY26" fmla="*/ 3450999 h 3784177"/>
              <a:gd name="connsiteX27" fmla="*/ 5466372 w 8037833"/>
              <a:gd name="connsiteY27" fmla="*/ 3463245 h 3784177"/>
              <a:gd name="connsiteX28" fmla="*/ 5395833 w 8037833"/>
              <a:gd name="connsiteY28" fmla="*/ 3493194 h 3784177"/>
              <a:gd name="connsiteX29" fmla="*/ 5305325 w 8037833"/>
              <a:gd name="connsiteY29" fmla="*/ 3505200 h 3784177"/>
              <a:gd name="connsiteX30" fmla="*/ 5223043 w 8037833"/>
              <a:gd name="connsiteY30" fmla="*/ 3491664 h 3784177"/>
              <a:gd name="connsiteX31" fmla="*/ 5167992 w 8037833"/>
              <a:gd name="connsiteY31" fmla="*/ 3486279 h 3784177"/>
              <a:gd name="connsiteX32" fmla="*/ 4987020 w 8037833"/>
              <a:gd name="connsiteY32" fmla="*/ 3461263 h 3784177"/>
              <a:gd name="connsiteX33" fmla="*/ 4890003 w 8037833"/>
              <a:gd name="connsiteY33" fmla="*/ 3469874 h 3784177"/>
              <a:gd name="connsiteX34" fmla="*/ 4856654 w 8037833"/>
              <a:gd name="connsiteY34" fmla="*/ 3481880 h 3784177"/>
              <a:gd name="connsiteX35" fmla="*/ 4800711 w 8037833"/>
              <a:gd name="connsiteY35" fmla="*/ 3501441 h 3784177"/>
              <a:gd name="connsiteX36" fmla="*/ 4761569 w 8037833"/>
              <a:gd name="connsiteY36" fmla="*/ 3538103 h 3784177"/>
              <a:gd name="connsiteX37" fmla="*/ 4713734 w 8037833"/>
              <a:gd name="connsiteY37" fmla="*/ 3545724 h 3784177"/>
              <a:gd name="connsiteX38" fmla="*/ 4649120 w 8037833"/>
              <a:gd name="connsiteY38" fmla="*/ 3536392 h 3784177"/>
              <a:gd name="connsiteX39" fmla="*/ 4573578 w 8037833"/>
              <a:gd name="connsiteY39" fmla="*/ 3565923 h 3784177"/>
              <a:gd name="connsiteX40" fmla="*/ 4529117 w 8037833"/>
              <a:gd name="connsiteY40" fmla="*/ 3575592 h 3784177"/>
              <a:gd name="connsiteX41" fmla="*/ 4408641 w 8037833"/>
              <a:gd name="connsiteY41" fmla="*/ 3610000 h 3784177"/>
              <a:gd name="connsiteX42" fmla="*/ 4356402 w 8037833"/>
              <a:gd name="connsiteY42" fmla="*/ 3642792 h 3784177"/>
              <a:gd name="connsiteX43" fmla="*/ 4270245 w 8037833"/>
              <a:gd name="connsiteY43" fmla="*/ 3665789 h 3784177"/>
              <a:gd name="connsiteX44" fmla="*/ 4208725 w 8037833"/>
              <a:gd name="connsiteY44" fmla="*/ 3678132 h 3784177"/>
              <a:gd name="connsiteX45" fmla="*/ 4191289 w 8037833"/>
              <a:gd name="connsiteY45" fmla="*/ 3702380 h 3784177"/>
              <a:gd name="connsiteX46" fmla="*/ 4191039 w 8037833"/>
              <a:gd name="connsiteY46" fmla="*/ 3702831 h 3784177"/>
              <a:gd name="connsiteX47" fmla="*/ 4181340 w 8037833"/>
              <a:gd name="connsiteY47" fmla="*/ 3701729 h 3784177"/>
              <a:gd name="connsiteX48" fmla="*/ 4133816 w 8037833"/>
              <a:gd name="connsiteY48" fmla="*/ 3690565 h 3784177"/>
              <a:gd name="connsiteX49" fmla="*/ 4071732 w 8037833"/>
              <a:gd name="connsiteY49" fmla="*/ 3732513 h 3784177"/>
              <a:gd name="connsiteX50" fmla="*/ 4045924 w 8037833"/>
              <a:gd name="connsiteY50" fmla="*/ 3739404 h 3784177"/>
              <a:gd name="connsiteX51" fmla="*/ 4032171 w 8037833"/>
              <a:gd name="connsiteY51" fmla="*/ 3745523 h 3784177"/>
              <a:gd name="connsiteX52" fmla="*/ 4011556 w 8037833"/>
              <a:gd name="connsiteY52" fmla="*/ 3729673 h 3784177"/>
              <a:gd name="connsiteX53" fmla="*/ 3985774 w 8037833"/>
              <a:gd name="connsiteY53" fmla="*/ 3736547 h 3784177"/>
              <a:gd name="connsiteX54" fmla="*/ 3979769 w 8037833"/>
              <a:gd name="connsiteY54" fmla="*/ 3738769 h 3784177"/>
              <a:gd name="connsiteX55" fmla="*/ 3950014 w 8037833"/>
              <a:gd name="connsiteY55" fmla="*/ 3726942 h 3784177"/>
              <a:gd name="connsiteX56" fmla="*/ 3934671 w 8037833"/>
              <a:gd name="connsiteY56" fmla="*/ 3723339 h 3784177"/>
              <a:gd name="connsiteX57" fmla="*/ 3930274 w 8037833"/>
              <a:gd name="connsiteY57" fmla="*/ 3717148 h 3784177"/>
              <a:gd name="connsiteX58" fmla="*/ 3907660 w 8037833"/>
              <a:gd name="connsiteY58" fmla="*/ 3714456 h 3784177"/>
              <a:gd name="connsiteX59" fmla="*/ 3905087 w 8037833"/>
              <a:gd name="connsiteY59" fmla="*/ 3716098 h 3784177"/>
              <a:gd name="connsiteX60" fmla="*/ 3886347 w 8037833"/>
              <a:gd name="connsiteY60" fmla="*/ 3706620 h 3784177"/>
              <a:gd name="connsiteX61" fmla="*/ 3870533 w 8037833"/>
              <a:gd name="connsiteY61" fmla="*/ 3689905 h 3784177"/>
              <a:gd name="connsiteX62" fmla="*/ 3678563 w 8037833"/>
              <a:gd name="connsiteY62" fmla="*/ 3694486 h 3784177"/>
              <a:gd name="connsiteX63" fmla="*/ 3524121 w 8037833"/>
              <a:gd name="connsiteY63" fmla="*/ 3642736 h 3784177"/>
              <a:gd name="connsiteX64" fmla="*/ 3373519 w 8037833"/>
              <a:gd name="connsiteY64" fmla="*/ 3665785 h 3784177"/>
              <a:gd name="connsiteX65" fmla="*/ 3114267 w 8037833"/>
              <a:gd name="connsiteY65" fmla="*/ 3638983 h 3784177"/>
              <a:gd name="connsiteX66" fmla="*/ 2989722 w 8037833"/>
              <a:gd name="connsiteY66" fmla="*/ 3623230 h 3784177"/>
              <a:gd name="connsiteX67" fmla="*/ 2965734 w 8037833"/>
              <a:gd name="connsiteY67" fmla="*/ 3635676 h 3784177"/>
              <a:gd name="connsiteX68" fmla="*/ 2961603 w 8037833"/>
              <a:gd name="connsiteY68" fmla="*/ 3638221 h 3784177"/>
              <a:gd name="connsiteX69" fmla="*/ 2944959 w 8037833"/>
              <a:gd name="connsiteY69" fmla="*/ 3639723 h 3784177"/>
              <a:gd name="connsiteX70" fmla="*/ 2940402 w 8037833"/>
              <a:gd name="connsiteY70" fmla="*/ 3651000 h 3784177"/>
              <a:gd name="connsiteX71" fmla="*/ 2884777 w 8037833"/>
              <a:gd name="connsiteY71" fmla="*/ 3660775 h 3784177"/>
              <a:gd name="connsiteX72" fmla="*/ 2739034 w 8037833"/>
              <a:gd name="connsiteY72" fmla="*/ 3647396 h 3784177"/>
              <a:gd name="connsiteX73" fmla="*/ 2651827 w 8037833"/>
              <a:gd name="connsiteY73" fmla="*/ 3646306 h 3784177"/>
              <a:gd name="connsiteX74" fmla="*/ 2618680 w 8037833"/>
              <a:gd name="connsiteY74" fmla="*/ 3656755 h 3784177"/>
              <a:gd name="connsiteX75" fmla="*/ 2572404 w 8037833"/>
              <a:gd name="connsiteY75" fmla="*/ 3664043 h 3784177"/>
              <a:gd name="connsiteX76" fmla="*/ 2423704 w 8037833"/>
              <a:gd name="connsiteY76" fmla="*/ 3658079 h 3784177"/>
              <a:gd name="connsiteX77" fmla="*/ 2301172 w 8037833"/>
              <a:gd name="connsiteY77" fmla="*/ 3663053 h 3784177"/>
              <a:gd name="connsiteX78" fmla="*/ 2258745 w 8037833"/>
              <a:gd name="connsiteY78" fmla="*/ 3673229 h 3784177"/>
              <a:gd name="connsiteX79" fmla="*/ 2082844 w 8037833"/>
              <a:gd name="connsiteY79" fmla="*/ 3645349 h 3784177"/>
              <a:gd name="connsiteX80" fmla="*/ 1938480 w 8037833"/>
              <a:gd name="connsiteY80" fmla="*/ 3601439 h 3784177"/>
              <a:gd name="connsiteX81" fmla="*/ 1900166 w 8037833"/>
              <a:gd name="connsiteY81" fmla="*/ 3609358 h 3784177"/>
              <a:gd name="connsiteX82" fmla="*/ 1704758 w 8037833"/>
              <a:gd name="connsiteY82" fmla="*/ 3637625 h 3784177"/>
              <a:gd name="connsiteX83" fmla="*/ 1664576 w 8037833"/>
              <a:gd name="connsiteY83" fmla="*/ 3638572 h 3784177"/>
              <a:gd name="connsiteX84" fmla="*/ 1577459 w 8037833"/>
              <a:gd name="connsiteY84" fmla="*/ 3658824 h 3784177"/>
              <a:gd name="connsiteX85" fmla="*/ 1527269 w 8037833"/>
              <a:gd name="connsiteY85" fmla="*/ 3663088 h 3784177"/>
              <a:gd name="connsiteX86" fmla="*/ 1390118 w 8037833"/>
              <a:gd name="connsiteY86" fmla="*/ 3682789 h 3784177"/>
              <a:gd name="connsiteX87" fmla="*/ 1252698 w 8037833"/>
              <a:gd name="connsiteY87" fmla="*/ 3708662 h 3784177"/>
              <a:gd name="connsiteX88" fmla="*/ 1206642 w 8037833"/>
              <a:gd name="connsiteY88" fmla="*/ 3736384 h 3784177"/>
              <a:gd name="connsiteX89" fmla="*/ 1058106 w 8037833"/>
              <a:gd name="connsiteY89" fmla="*/ 3776166 h 3784177"/>
              <a:gd name="connsiteX90" fmla="*/ 1039167 w 8037833"/>
              <a:gd name="connsiteY90" fmla="*/ 3784177 h 3784177"/>
              <a:gd name="connsiteX91" fmla="*/ 989223 w 8037833"/>
              <a:gd name="connsiteY91" fmla="*/ 3770303 h 3784177"/>
              <a:gd name="connsiteX92" fmla="*/ 907906 w 8037833"/>
              <a:gd name="connsiteY92" fmla="*/ 3757678 h 3784177"/>
              <a:gd name="connsiteX93" fmla="*/ 825226 w 8037833"/>
              <a:gd name="connsiteY93" fmla="*/ 3726369 h 3784177"/>
              <a:gd name="connsiteX94" fmla="*/ 722264 w 8037833"/>
              <a:gd name="connsiteY94" fmla="*/ 3747612 h 3784177"/>
              <a:gd name="connsiteX95" fmla="*/ 659460 w 8037833"/>
              <a:gd name="connsiteY95" fmla="*/ 3740429 h 3784177"/>
              <a:gd name="connsiteX96" fmla="*/ 556552 w 8037833"/>
              <a:gd name="connsiteY96" fmla="*/ 3739124 h 3784177"/>
              <a:gd name="connsiteX97" fmla="*/ 385384 w 8037833"/>
              <a:gd name="connsiteY97" fmla="*/ 3726388 h 3784177"/>
              <a:gd name="connsiteX98" fmla="*/ 339711 w 8037833"/>
              <a:gd name="connsiteY98" fmla="*/ 3718242 h 3784177"/>
              <a:gd name="connsiteX99" fmla="*/ 222239 w 8037833"/>
              <a:gd name="connsiteY99" fmla="*/ 3672335 h 3784177"/>
              <a:gd name="connsiteX100" fmla="*/ 163578 w 8037833"/>
              <a:gd name="connsiteY100" fmla="*/ 3656292 h 3784177"/>
              <a:gd name="connsiteX101" fmla="*/ 72220 w 8037833"/>
              <a:gd name="connsiteY101" fmla="*/ 3645272 h 3784177"/>
              <a:gd name="connsiteX102" fmla="*/ 44395 w 8037833"/>
              <a:gd name="connsiteY102" fmla="*/ 3639455 h 3784177"/>
              <a:gd name="connsiteX103" fmla="*/ 1962 w 8037833"/>
              <a:gd name="connsiteY103" fmla="*/ 3635948 h 3784177"/>
              <a:gd name="connsiteX104" fmla="*/ 0 w 8037833"/>
              <a:gd name="connsiteY104" fmla="*/ 3635261 h 3784177"/>
              <a:gd name="connsiteX105" fmla="*/ 0 w 8037833"/>
              <a:gd name="connsiteY105" fmla="*/ 12763 h 378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8037833" h="3784177">
                <a:moveTo>
                  <a:pt x="0" y="12763"/>
                </a:moveTo>
                <a:lnTo>
                  <a:pt x="8037833" y="0"/>
                </a:lnTo>
                <a:lnTo>
                  <a:pt x="8037833" y="3123098"/>
                </a:lnTo>
                <a:lnTo>
                  <a:pt x="8034343" y="3122573"/>
                </a:lnTo>
                <a:cubicBezTo>
                  <a:pt x="7983474" y="3121603"/>
                  <a:pt x="7958686" y="3166517"/>
                  <a:pt x="7877229" y="3143819"/>
                </a:cubicBezTo>
                <a:cubicBezTo>
                  <a:pt x="7902982" y="3130590"/>
                  <a:pt x="7764195" y="3161981"/>
                  <a:pt x="7752740" y="3181149"/>
                </a:cubicBezTo>
                <a:cubicBezTo>
                  <a:pt x="7676202" y="3198058"/>
                  <a:pt x="7659123" y="3129063"/>
                  <a:pt x="7588760" y="3183782"/>
                </a:cubicBezTo>
                <a:cubicBezTo>
                  <a:pt x="7551891" y="3215463"/>
                  <a:pt x="7426365" y="3228579"/>
                  <a:pt x="7351256" y="3276296"/>
                </a:cubicBezTo>
                <a:cubicBezTo>
                  <a:pt x="7314255" y="3274736"/>
                  <a:pt x="7277479" y="3268807"/>
                  <a:pt x="7241630" y="3258619"/>
                </a:cubicBezTo>
                <a:cubicBezTo>
                  <a:pt x="7225774" y="3249278"/>
                  <a:pt x="7215938" y="3250389"/>
                  <a:pt x="7197338" y="3224751"/>
                </a:cubicBezTo>
                <a:cubicBezTo>
                  <a:pt x="7195955" y="3243380"/>
                  <a:pt x="7188542" y="3231477"/>
                  <a:pt x="7180777" y="3222826"/>
                </a:cubicBezTo>
                <a:cubicBezTo>
                  <a:pt x="7171770" y="3230955"/>
                  <a:pt x="7156637" y="3256184"/>
                  <a:pt x="7146896" y="3256975"/>
                </a:cubicBezTo>
                <a:cubicBezTo>
                  <a:pt x="7127629" y="3216232"/>
                  <a:pt x="7125488" y="3280164"/>
                  <a:pt x="7101771" y="3257015"/>
                </a:cubicBezTo>
                <a:cubicBezTo>
                  <a:pt x="7091351" y="3270846"/>
                  <a:pt x="7071846" y="3326895"/>
                  <a:pt x="7047844" y="3303791"/>
                </a:cubicBezTo>
                <a:cubicBezTo>
                  <a:pt x="6992848" y="3331112"/>
                  <a:pt x="6969266" y="3372516"/>
                  <a:pt x="6912506" y="3361478"/>
                </a:cubicBezTo>
                <a:cubicBezTo>
                  <a:pt x="6904521" y="3387853"/>
                  <a:pt x="6807293" y="3321424"/>
                  <a:pt x="6819463" y="3368624"/>
                </a:cubicBezTo>
                <a:cubicBezTo>
                  <a:pt x="6800520" y="3366318"/>
                  <a:pt x="6786640" y="3347534"/>
                  <a:pt x="6797198" y="3378256"/>
                </a:cubicBezTo>
                <a:lnTo>
                  <a:pt x="6687784" y="3376132"/>
                </a:lnTo>
                <a:cubicBezTo>
                  <a:pt x="6627134" y="3366894"/>
                  <a:pt x="6605084" y="3434017"/>
                  <a:pt x="6566539" y="3382500"/>
                </a:cubicBezTo>
                <a:cubicBezTo>
                  <a:pt x="6505539" y="3381128"/>
                  <a:pt x="6435204" y="3374346"/>
                  <a:pt x="6352283" y="3374762"/>
                </a:cubicBezTo>
                <a:cubicBezTo>
                  <a:pt x="6293888" y="3372097"/>
                  <a:pt x="6170788" y="3347568"/>
                  <a:pt x="6111718" y="3357536"/>
                </a:cubicBezTo>
                <a:cubicBezTo>
                  <a:pt x="6041005" y="3333697"/>
                  <a:pt x="6098061" y="3372084"/>
                  <a:pt x="6022263" y="3359057"/>
                </a:cubicBezTo>
                <a:cubicBezTo>
                  <a:pt x="5989123" y="3410585"/>
                  <a:pt x="5931322" y="3384912"/>
                  <a:pt x="5891274" y="3397681"/>
                </a:cubicBezTo>
                <a:cubicBezTo>
                  <a:pt x="5845239" y="3408862"/>
                  <a:pt x="5792317" y="3420977"/>
                  <a:pt x="5746050" y="3426142"/>
                </a:cubicBezTo>
                <a:cubicBezTo>
                  <a:pt x="5709404" y="3402923"/>
                  <a:pt x="5659139" y="3459917"/>
                  <a:pt x="5613670" y="3428671"/>
                </a:cubicBezTo>
                <a:cubicBezTo>
                  <a:pt x="5596941" y="3421144"/>
                  <a:pt x="5545141" y="3422095"/>
                  <a:pt x="5535334" y="3437044"/>
                </a:cubicBezTo>
                <a:cubicBezTo>
                  <a:pt x="5524532" y="3440286"/>
                  <a:pt x="5511933" y="3434991"/>
                  <a:pt x="5506940" y="3450999"/>
                </a:cubicBezTo>
                <a:cubicBezTo>
                  <a:pt x="5498692" y="3470265"/>
                  <a:pt x="5461008" y="3440518"/>
                  <a:pt x="5466372" y="3463245"/>
                </a:cubicBezTo>
                <a:cubicBezTo>
                  <a:pt x="5439614" y="3442862"/>
                  <a:pt x="5418331" y="3483220"/>
                  <a:pt x="5395833" y="3493194"/>
                </a:cubicBezTo>
                <a:cubicBezTo>
                  <a:pt x="5374758" y="3472971"/>
                  <a:pt x="5354436" y="3500114"/>
                  <a:pt x="5305325" y="3505200"/>
                </a:cubicBezTo>
                <a:cubicBezTo>
                  <a:pt x="5282149" y="3481812"/>
                  <a:pt x="5266154" y="3522676"/>
                  <a:pt x="5223043" y="3491664"/>
                </a:cubicBezTo>
                <a:cubicBezTo>
                  <a:pt x="5200154" y="3491478"/>
                  <a:pt x="5207329" y="3491346"/>
                  <a:pt x="5167992" y="3486279"/>
                </a:cubicBezTo>
                <a:cubicBezTo>
                  <a:pt x="5107971" y="3480838"/>
                  <a:pt x="5042315" y="3467667"/>
                  <a:pt x="4987020" y="3461263"/>
                </a:cubicBezTo>
                <a:cubicBezTo>
                  <a:pt x="4924981" y="3458977"/>
                  <a:pt x="4971120" y="3508066"/>
                  <a:pt x="4890003" y="3469874"/>
                </a:cubicBezTo>
                <a:cubicBezTo>
                  <a:pt x="4883619" y="3488080"/>
                  <a:pt x="4873972" y="3489465"/>
                  <a:pt x="4856654" y="3481880"/>
                </a:cubicBezTo>
                <a:cubicBezTo>
                  <a:pt x="4826649" y="3482096"/>
                  <a:pt x="4833746" y="3526606"/>
                  <a:pt x="4800711" y="3501441"/>
                </a:cubicBezTo>
                <a:cubicBezTo>
                  <a:pt x="4808694" y="3525119"/>
                  <a:pt x="4745093" y="3513953"/>
                  <a:pt x="4761569" y="3538103"/>
                </a:cubicBezTo>
                <a:cubicBezTo>
                  <a:pt x="4744478" y="3561060"/>
                  <a:pt x="4730992" y="3525632"/>
                  <a:pt x="4713734" y="3545724"/>
                </a:cubicBezTo>
                <a:cubicBezTo>
                  <a:pt x="4694993" y="3545439"/>
                  <a:pt x="4672479" y="3533026"/>
                  <a:pt x="4649120" y="3536392"/>
                </a:cubicBezTo>
                <a:cubicBezTo>
                  <a:pt x="4617081" y="3524764"/>
                  <a:pt x="4613909" y="3550370"/>
                  <a:pt x="4573578" y="3565923"/>
                </a:cubicBezTo>
                <a:cubicBezTo>
                  <a:pt x="4554559" y="3553131"/>
                  <a:pt x="4541305" y="3561025"/>
                  <a:pt x="4529117" y="3575592"/>
                </a:cubicBezTo>
                <a:cubicBezTo>
                  <a:pt x="4488096" y="3574977"/>
                  <a:pt x="4453361" y="3598310"/>
                  <a:pt x="4408641" y="3610000"/>
                </a:cubicBezTo>
                <a:cubicBezTo>
                  <a:pt x="4359520" y="3631497"/>
                  <a:pt x="4386585" y="3626629"/>
                  <a:pt x="4356402" y="3642792"/>
                </a:cubicBezTo>
                <a:lnTo>
                  <a:pt x="4270245" y="3665789"/>
                </a:lnTo>
                <a:lnTo>
                  <a:pt x="4208725" y="3678132"/>
                </a:lnTo>
                <a:lnTo>
                  <a:pt x="4191289" y="3702380"/>
                </a:lnTo>
                <a:lnTo>
                  <a:pt x="4191039" y="3702831"/>
                </a:lnTo>
                <a:lnTo>
                  <a:pt x="4181340" y="3701729"/>
                </a:lnTo>
                <a:cubicBezTo>
                  <a:pt x="4164960" y="3698824"/>
                  <a:pt x="4149012" y="3695007"/>
                  <a:pt x="4133816" y="3690565"/>
                </a:cubicBezTo>
                <a:cubicBezTo>
                  <a:pt x="4121337" y="3715793"/>
                  <a:pt x="4065005" y="3684188"/>
                  <a:pt x="4071732" y="3732513"/>
                </a:cubicBezTo>
                <a:cubicBezTo>
                  <a:pt x="4051251" y="3727949"/>
                  <a:pt x="4038650" y="3707633"/>
                  <a:pt x="4045924" y="3739404"/>
                </a:cubicBezTo>
                <a:cubicBezTo>
                  <a:pt x="4039196" y="3738807"/>
                  <a:pt x="4035086" y="3741389"/>
                  <a:pt x="4032171" y="3745523"/>
                </a:cubicBezTo>
                <a:lnTo>
                  <a:pt x="4011556" y="3729673"/>
                </a:lnTo>
                <a:lnTo>
                  <a:pt x="3985774" y="3736547"/>
                </a:lnTo>
                <a:lnTo>
                  <a:pt x="3979769" y="3738769"/>
                </a:lnTo>
                <a:lnTo>
                  <a:pt x="3950014" y="3726942"/>
                </a:lnTo>
                <a:lnTo>
                  <a:pt x="3934671" y="3723339"/>
                </a:lnTo>
                <a:lnTo>
                  <a:pt x="3930274" y="3717148"/>
                </a:lnTo>
                <a:cubicBezTo>
                  <a:pt x="3925557" y="3713336"/>
                  <a:pt x="3918845" y="3711571"/>
                  <a:pt x="3907660" y="3714456"/>
                </a:cubicBezTo>
                <a:lnTo>
                  <a:pt x="3905087" y="3716098"/>
                </a:lnTo>
                <a:lnTo>
                  <a:pt x="3886347" y="3706620"/>
                </a:lnTo>
                <a:cubicBezTo>
                  <a:pt x="3880298" y="3702306"/>
                  <a:pt x="3874918" y="3696877"/>
                  <a:pt x="3870533" y="3689905"/>
                </a:cubicBezTo>
                <a:cubicBezTo>
                  <a:pt x="3807578" y="3724969"/>
                  <a:pt x="3747319" y="3689891"/>
                  <a:pt x="3678563" y="3694486"/>
                </a:cubicBezTo>
                <a:cubicBezTo>
                  <a:pt x="3619015" y="3647819"/>
                  <a:pt x="3541898" y="3698501"/>
                  <a:pt x="3524121" y="3642736"/>
                </a:cubicBezTo>
                <a:cubicBezTo>
                  <a:pt x="3473280" y="3637953"/>
                  <a:pt x="3441828" y="3666410"/>
                  <a:pt x="3373519" y="3665785"/>
                </a:cubicBezTo>
                <a:cubicBezTo>
                  <a:pt x="3301144" y="3619995"/>
                  <a:pt x="3195679" y="3661016"/>
                  <a:pt x="3114267" y="3638983"/>
                </a:cubicBezTo>
                <a:cubicBezTo>
                  <a:pt x="3050301" y="3631891"/>
                  <a:pt x="3014478" y="3623781"/>
                  <a:pt x="2989722" y="3623230"/>
                </a:cubicBezTo>
                <a:cubicBezTo>
                  <a:pt x="2981490" y="3626253"/>
                  <a:pt x="2973615" y="3630768"/>
                  <a:pt x="2965734" y="3635676"/>
                </a:cubicBezTo>
                <a:lnTo>
                  <a:pt x="2961603" y="3638221"/>
                </a:lnTo>
                <a:lnTo>
                  <a:pt x="2944959" y="3639723"/>
                </a:lnTo>
                <a:lnTo>
                  <a:pt x="2940402" y="3651000"/>
                </a:lnTo>
                <a:lnTo>
                  <a:pt x="2884777" y="3660775"/>
                </a:lnTo>
                <a:cubicBezTo>
                  <a:pt x="2847798" y="3633323"/>
                  <a:pt x="2784577" y="3683878"/>
                  <a:pt x="2739034" y="3647396"/>
                </a:cubicBezTo>
                <a:cubicBezTo>
                  <a:pt x="2721723" y="3637914"/>
                  <a:pt x="2664700" y="3632640"/>
                  <a:pt x="2651827" y="3646306"/>
                </a:cubicBezTo>
                <a:cubicBezTo>
                  <a:pt x="2639507" y="3648229"/>
                  <a:pt x="2626416" y="3641459"/>
                  <a:pt x="2618680" y="3656755"/>
                </a:cubicBezTo>
                <a:cubicBezTo>
                  <a:pt x="2606912" y="3674893"/>
                  <a:pt x="2569710" y="3640834"/>
                  <a:pt x="2572404" y="3664043"/>
                </a:cubicBezTo>
                <a:cubicBezTo>
                  <a:pt x="2539908" y="3664264"/>
                  <a:pt x="2468909" y="3658244"/>
                  <a:pt x="2423704" y="3658079"/>
                </a:cubicBezTo>
                <a:cubicBezTo>
                  <a:pt x="2401541" y="3632076"/>
                  <a:pt x="2336245" y="3667858"/>
                  <a:pt x="2301172" y="3663053"/>
                </a:cubicBezTo>
                <a:cubicBezTo>
                  <a:pt x="2270382" y="3664836"/>
                  <a:pt x="2295133" y="3678405"/>
                  <a:pt x="2258745" y="3673229"/>
                </a:cubicBezTo>
                <a:cubicBezTo>
                  <a:pt x="2189914" y="3624313"/>
                  <a:pt x="2142671" y="3658345"/>
                  <a:pt x="2082844" y="3645349"/>
                </a:cubicBezTo>
                <a:cubicBezTo>
                  <a:pt x="2015031" y="3635633"/>
                  <a:pt x="2022192" y="3649098"/>
                  <a:pt x="1938480" y="3601439"/>
                </a:cubicBezTo>
                <a:cubicBezTo>
                  <a:pt x="1928908" y="3618751"/>
                  <a:pt x="1918117" y="3618969"/>
                  <a:pt x="1900166" y="3609358"/>
                </a:cubicBezTo>
                <a:cubicBezTo>
                  <a:pt x="1875058" y="3614647"/>
                  <a:pt x="1732415" y="3629919"/>
                  <a:pt x="1704758" y="3637625"/>
                </a:cubicBezTo>
                <a:cubicBezTo>
                  <a:pt x="1665493" y="3642494"/>
                  <a:pt x="1699638" y="3634297"/>
                  <a:pt x="1664576" y="3638572"/>
                </a:cubicBezTo>
                <a:cubicBezTo>
                  <a:pt x="1631025" y="3623179"/>
                  <a:pt x="1623938" y="3648223"/>
                  <a:pt x="1577459" y="3658824"/>
                </a:cubicBezTo>
                <a:cubicBezTo>
                  <a:pt x="1558372" y="3643840"/>
                  <a:pt x="1542705" y="3650086"/>
                  <a:pt x="1527269" y="3663088"/>
                </a:cubicBezTo>
                <a:cubicBezTo>
                  <a:pt x="1482304" y="3657554"/>
                  <a:pt x="1440875" y="3676551"/>
                  <a:pt x="1390118" y="3682789"/>
                </a:cubicBezTo>
                <a:cubicBezTo>
                  <a:pt x="1335668" y="3664499"/>
                  <a:pt x="1306940" y="3702155"/>
                  <a:pt x="1252698" y="3708662"/>
                </a:cubicBezTo>
                <a:cubicBezTo>
                  <a:pt x="1205896" y="3739126"/>
                  <a:pt x="1252155" y="3739345"/>
                  <a:pt x="1206642" y="3736384"/>
                </a:cubicBezTo>
                <a:cubicBezTo>
                  <a:pt x="1133049" y="3701459"/>
                  <a:pt x="1172385" y="3788811"/>
                  <a:pt x="1058106" y="3776166"/>
                </a:cubicBezTo>
                <a:cubicBezTo>
                  <a:pt x="1051718" y="3770370"/>
                  <a:pt x="1037785" y="3776256"/>
                  <a:pt x="1039167" y="3784177"/>
                </a:cubicBezTo>
                <a:cubicBezTo>
                  <a:pt x="1031939" y="3781717"/>
                  <a:pt x="991014" y="3757614"/>
                  <a:pt x="989223" y="3770303"/>
                </a:cubicBezTo>
                <a:cubicBezTo>
                  <a:pt x="952800" y="3771798"/>
                  <a:pt x="940354" y="3773288"/>
                  <a:pt x="907906" y="3757678"/>
                </a:cubicBezTo>
                <a:cubicBezTo>
                  <a:pt x="837671" y="3779460"/>
                  <a:pt x="875987" y="3720282"/>
                  <a:pt x="825226" y="3726369"/>
                </a:cubicBezTo>
                <a:cubicBezTo>
                  <a:pt x="784475" y="3751356"/>
                  <a:pt x="769332" y="3730978"/>
                  <a:pt x="722264" y="3747612"/>
                </a:cubicBezTo>
                <a:cubicBezTo>
                  <a:pt x="705940" y="3706527"/>
                  <a:pt x="677954" y="3751976"/>
                  <a:pt x="659460" y="3740429"/>
                </a:cubicBezTo>
                <a:cubicBezTo>
                  <a:pt x="630609" y="3788461"/>
                  <a:pt x="587162" y="3738081"/>
                  <a:pt x="556552" y="3739124"/>
                </a:cubicBezTo>
                <a:cubicBezTo>
                  <a:pt x="512191" y="3741235"/>
                  <a:pt x="421524" y="3729868"/>
                  <a:pt x="385384" y="3726388"/>
                </a:cubicBezTo>
                <a:cubicBezTo>
                  <a:pt x="371829" y="3727776"/>
                  <a:pt x="368220" y="3731702"/>
                  <a:pt x="339711" y="3718242"/>
                </a:cubicBezTo>
                <a:cubicBezTo>
                  <a:pt x="302559" y="3699664"/>
                  <a:pt x="266533" y="3688299"/>
                  <a:pt x="222239" y="3672335"/>
                </a:cubicBezTo>
                <a:cubicBezTo>
                  <a:pt x="210647" y="3639657"/>
                  <a:pt x="164789" y="3691878"/>
                  <a:pt x="163578" y="3656292"/>
                </a:cubicBezTo>
                <a:cubicBezTo>
                  <a:pt x="143579" y="3679822"/>
                  <a:pt x="105972" y="3643221"/>
                  <a:pt x="72220" y="3645272"/>
                </a:cubicBezTo>
                <a:cubicBezTo>
                  <a:pt x="65331" y="3629421"/>
                  <a:pt x="57584" y="3630437"/>
                  <a:pt x="44395" y="3639455"/>
                </a:cubicBezTo>
                <a:cubicBezTo>
                  <a:pt x="30887" y="3640873"/>
                  <a:pt x="16617" y="3639423"/>
                  <a:pt x="1962" y="3635948"/>
                </a:cubicBezTo>
                <a:lnTo>
                  <a:pt x="0" y="3635261"/>
                </a:lnTo>
                <a:lnTo>
                  <a:pt x="0" y="1276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D6F23F-C483-4F1A-92E8-0664133E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77" y="1960281"/>
            <a:ext cx="7601446" cy="17570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Monitoring and evaluation committee authority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6AA9F379-605C-48FC-AA29-73D66713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900998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24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2824"/>
      </a:dk2>
      <a:lt2>
        <a:srgbClr val="E2E7E8"/>
      </a:lt2>
      <a:accent1>
        <a:srgbClr val="C39790"/>
      </a:accent1>
      <a:accent2>
        <a:srgbClr val="BAA07F"/>
      </a:accent2>
      <a:accent3>
        <a:srgbClr val="A6A57E"/>
      </a:accent3>
      <a:accent4>
        <a:srgbClr val="96AB75"/>
      </a:accent4>
      <a:accent5>
        <a:srgbClr val="8BAD83"/>
      </a:accent5>
      <a:accent6>
        <a:srgbClr val="78AF84"/>
      </a:accent6>
      <a:hlink>
        <a:srgbClr val="598C94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257</Words>
  <Application>Microsoft Office PowerPoint</Application>
  <PresentationFormat>Widescreen</PresentationFormat>
  <Paragraphs>41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Bembo</vt:lpstr>
      <vt:lpstr>ArchiveVTI</vt:lpstr>
      <vt:lpstr>SMAC Governing Board</vt:lpstr>
      <vt:lpstr>Introductions</vt:lpstr>
      <vt:lpstr>Agenda</vt:lpstr>
      <vt:lpstr>Prioritization for new projects</vt:lpstr>
      <vt:lpstr>Recommendation:  Focus on quality of provider and proposed project </vt:lpstr>
      <vt:lpstr>Examples of things to prioritize </vt:lpstr>
      <vt:lpstr>Action Needed</vt:lpstr>
      <vt:lpstr>Scoring Tool</vt:lpstr>
      <vt:lpstr>Monitoring and evaluation committee authority</vt:lpstr>
      <vt:lpstr>Update on YHDP submission</vt:lpstr>
      <vt:lpstr>2021 SMAC Governing board project: Results from June meeting</vt:lpstr>
      <vt:lpstr>Directors council recommendation: Understand and influence process for new housing development</vt:lpstr>
      <vt:lpstr>Potential outcomes from top three</vt:lpstr>
      <vt:lpstr>Menti Vote from top 3 choices</vt:lpstr>
      <vt:lpstr>Work plan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SMAC Governing Board</dc:title>
  <dc:creator>Abby Guilford</dc:creator>
  <cp:lastModifiedBy>Abby Guilford</cp:lastModifiedBy>
  <cp:revision>3</cp:revision>
  <dcterms:created xsi:type="dcterms:W3CDTF">2021-08-17T17:17:47Z</dcterms:created>
  <dcterms:modified xsi:type="dcterms:W3CDTF">2021-08-17T17:50:28Z</dcterms:modified>
</cp:coreProperties>
</file>