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5"/>
  </p:notesMasterIdLst>
  <p:handoutMasterIdLst>
    <p:handoutMasterId r:id="rId16"/>
  </p:handoutMasterIdLst>
  <p:sldIdLst>
    <p:sldId id="279" r:id="rId5"/>
    <p:sldId id="257" r:id="rId6"/>
    <p:sldId id="258" r:id="rId7"/>
    <p:sldId id="259" r:id="rId8"/>
    <p:sldId id="256" r:id="rId9"/>
    <p:sldId id="276" r:id="rId10"/>
    <p:sldId id="275" r:id="rId11"/>
    <p:sldId id="277" r:id="rId12"/>
    <p:sldId id="27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74143-A622-47B8-B684-58E2FFD1DADD}" v="16" dt="2021-10-07T13:48:3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Moen" userId="d788c0ec-5729-41d2-81cd-17fd059f9490" providerId="ADAL" clId="{DA674143-A622-47B8-B684-58E2FFD1DADD}"/>
    <pc:docChg chg="undo custSel addSld modSld">
      <pc:chgData name="Liz Moen" userId="d788c0ec-5729-41d2-81cd-17fd059f9490" providerId="ADAL" clId="{DA674143-A622-47B8-B684-58E2FFD1DADD}" dt="2021-10-07T13:48:08.461" v="32"/>
      <pc:docMkLst>
        <pc:docMk/>
      </pc:docMkLst>
      <pc:sldChg chg="addSp delSp modSp add mod setBg setClrOvrMap">
        <pc:chgData name="Liz Moen" userId="d788c0ec-5729-41d2-81cd-17fd059f9490" providerId="ADAL" clId="{DA674143-A622-47B8-B684-58E2FFD1DADD}" dt="2021-10-07T13:47:11.755" v="30"/>
        <pc:sldMkLst>
          <pc:docMk/>
          <pc:sldMk cId="2251557670" sldId="257"/>
        </pc:sldMkLst>
        <pc:spChg chg="mod">
          <ac:chgData name="Liz Moen" userId="d788c0ec-5729-41d2-81cd-17fd059f9490" providerId="ADAL" clId="{DA674143-A622-47B8-B684-58E2FFD1DADD}" dt="2021-10-07T13:45:44.741" v="28" actId="26606"/>
          <ac:spMkLst>
            <pc:docMk/>
            <pc:sldMk cId="2251557670" sldId="257"/>
            <ac:spMk id="2" creationId="{B7DE7FCB-0F3F-4DA8-854B-42CA144CF19F}"/>
          </ac:spMkLst>
        </pc:spChg>
        <pc:spChg chg="add del">
          <ac:chgData name="Liz Moen" userId="d788c0ec-5729-41d2-81cd-17fd059f9490" providerId="ADAL" clId="{DA674143-A622-47B8-B684-58E2FFD1DADD}" dt="2021-10-07T13:45:34.249" v="24" actId="26606"/>
          <ac:spMkLst>
            <pc:docMk/>
            <pc:sldMk cId="2251557670" sldId="257"/>
            <ac:spMk id="11" creationId="{1F94DC1C-47D1-41D7-8B1B-9A036D614027}"/>
          </ac:spMkLst>
        </pc:spChg>
        <pc:spChg chg="add del">
          <ac:chgData name="Liz Moen" userId="d788c0ec-5729-41d2-81cd-17fd059f9490" providerId="ADAL" clId="{DA674143-A622-47B8-B684-58E2FFD1DADD}" dt="2021-10-07T13:45:34.249" v="24" actId="26606"/>
          <ac:spMkLst>
            <pc:docMk/>
            <pc:sldMk cId="2251557670" sldId="257"/>
            <ac:spMk id="15" creationId="{AC12A592-C02D-46EF-8E1F-9335DB8D71DF}"/>
          </ac:spMkLst>
        </pc:spChg>
        <pc:spChg chg="add del">
          <ac:chgData name="Liz Moen" userId="d788c0ec-5729-41d2-81cd-17fd059f9490" providerId="ADAL" clId="{DA674143-A622-47B8-B684-58E2FFD1DADD}" dt="2021-10-07T13:45:34.249" v="24" actId="26606"/>
          <ac:spMkLst>
            <pc:docMk/>
            <pc:sldMk cId="2251557670" sldId="257"/>
            <ac:spMk id="17" creationId="{24005816-5BCA-4665-8A58-5580F8E9C84A}"/>
          </ac:spMkLst>
        </pc:spChg>
        <pc:spChg chg="add del">
          <ac:chgData name="Liz Moen" userId="d788c0ec-5729-41d2-81cd-17fd059f9490" providerId="ADAL" clId="{DA674143-A622-47B8-B684-58E2FFD1DADD}" dt="2021-10-07T13:45:36.549" v="26" actId="26606"/>
          <ac:spMkLst>
            <pc:docMk/>
            <pc:sldMk cId="2251557670" sldId="257"/>
            <ac:spMk id="100" creationId="{09C946AC-2072-4946-A2B8-39F09D0944EE}"/>
          </ac:spMkLst>
        </pc:spChg>
        <pc:spChg chg="add del">
          <ac:chgData name="Liz Moen" userId="d788c0ec-5729-41d2-81cd-17fd059f9490" providerId="ADAL" clId="{DA674143-A622-47B8-B684-58E2FFD1DADD}" dt="2021-10-07T13:45:36.549" v="26" actId="26606"/>
          <ac:spMkLst>
            <pc:docMk/>
            <pc:sldMk cId="2251557670" sldId="257"/>
            <ac:spMk id="102" creationId="{559FD8B5-8CC4-4CFE-BD2A-1216B1F2C3DB}"/>
          </ac:spMkLst>
        </pc:spChg>
        <pc:spChg chg="add del">
          <ac:chgData name="Liz Moen" userId="d788c0ec-5729-41d2-81cd-17fd059f9490" providerId="ADAL" clId="{DA674143-A622-47B8-B684-58E2FFD1DADD}" dt="2021-10-07T13:45:36.549" v="26" actId="26606"/>
          <ac:spMkLst>
            <pc:docMk/>
            <pc:sldMk cId="2251557670" sldId="257"/>
            <ac:spMk id="103" creationId="{9ECF13F4-3D2A-4F2E-9BBD-3038670D21ED}"/>
          </ac:spMkLst>
        </pc:spChg>
        <pc:grpChg chg="add del">
          <ac:chgData name="Liz Moen" userId="d788c0ec-5729-41d2-81cd-17fd059f9490" providerId="ADAL" clId="{DA674143-A622-47B8-B684-58E2FFD1DADD}" dt="2021-10-07T13:45:34.249" v="24" actId="26606"/>
          <ac:grpSpMkLst>
            <pc:docMk/>
            <pc:sldMk cId="2251557670" sldId="257"/>
            <ac:grpSpMk id="19" creationId="{BF07F359-8CA3-4854-91E7-EE6004020511}"/>
          </ac:grpSpMkLst>
        </pc:grpChg>
        <pc:grpChg chg="add del">
          <ac:chgData name="Liz Moen" userId="d788c0ec-5729-41d2-81cd-17fd059f9490" providerId="ADAL" clId="{DA674143-A622-47B8-B684-58E2FFD1DADD}" dt="2021-10-07T13:45:36.549" v="26" actId="26606"/>
          <ac:grpSpMkLst>
            <pc:docMk/>
            <pc:sldMk cId="2251557670" sldId="257"/>
            <ac:grpSpMk id="104" creationId="{19660E16-DCC0-4B6C-8E84-4C292580059F}"/>
          </ac:grpSpMkLst>
        </pc:grpChg>
        <pc:graphicFrameChg chg="add mod">
          <ac:chgData name="Liz Moen" userId="d788c0ec-5729-41d2-81cd-17fd059f9490" providerId="ADAL" clId="{DA674143-A622-47B8-B684-58E2FFD1DADD}" dt="2021-10-07T13:47:11.755" v="30"/>
          <ac:graphicFrameMkLst>
            <pc:docMk/>
            <pc:sldMk cId="2251557670" sldId="257"/>
            <ac:graphicFrameMk id="4" creationId="{E78805D5-02A7-4F17-9066-D136A82C2293}"/>
          </ac:graphicFrameMkLst>
        </pc:graphicFrameChg>
        <pc:picChg chg="add del">
          <ac:chgData name="Liz Moen" userId="d788c0ec-5729-41d2-81cd-17fd059f9490" providerId="ADAL" clId="{DA674143-A622-47B8-B684-58E2FFD1DADD}" dt="2021-10-07T13:45:34.249" v="24" actId="26606"/>
          <ac:picMkLst>
            <pc:docMk/>
            <pc:sldMk cId="2251557670" sldId="257"/>
            <ac:picMk id="9" creationId="{6AF6706C-CF07-43A1-BCC4-CBA5D33820DA}"/>
          </ac:picMkLst>
        </pc:picChg>
        <pc:picChg chg="add del">
          <ac:chgData name="Liz Moen" userId="d788c0ec-5729-41d2-81cd-17fd059f9490" providerId="ADAL" clId="{DA674143-A622-47B8-B684-58E2FFD1DADD}" dt="2021-10-07T13:45:34.249" v="24" actId="26606"/>
          <ac:picMkLst>
            <pc:docMk/>
            <pc:sldMk cId="2251557670" sldId="257"/>
            <ac:picMk id="13" creationId="{811383CE-CE86-4E1C-B289-798EB9E6E0E5}"/>
          </ac:picMkLst>
        </pc:picChg>
        <pc:picChg chg="add del">
          <ac:chgData name="Liz Moen" userId="d788c0ec-5729-41d2-81cd-17fd059f9490" providerId="ADAL" clId="{DA674143-A622-47B8-B684-58E2FFD1DADD}" dt="2021-10-07T13:45:36.549" v="26" actId="26606"/>
          <ac:picMkLst>
            <pc:docMk/>
            <pc:sldMk cId="2251557670" sldId="257"/>
            <ac:picMk id="99" creationId="{6AF6706C-CF07-43A1-BCC4-CBA5D33820DA}"/>
          </ac:picMkLst>
        </pc:picChg>
        <pc:picChg chg="add del">
          <ac:chgData name="Liz Moen" userId="d788c0ec-5729-41d2-81cd-17fd059f9490" providerId="ADAL" clId="{DA674143-A622-47B8-B684-58E2FFD1DADD}" dt="2021-10-07T13:45:36.549" v="26" actId="26606"/>
          <ac:picMkLst>
            <pc:docMk/>
            <pc:sldMk cId="2251557670" sldId="257"/>
            <ac:picMk id="101" creationId="{A748C8C8-F348-4D00-852A-26DD9EBCC24C}"/>
          </ac:picMkLst>
        </pc:picChg>
        <pc:picChg chg="add del">
          <ac:chgData name="Liz Moen" userId="d788c0ec-5729-41d2-81cd-17fd059f9490" providerId="ADAL" clId="{DA674143-A622-47B8-B684-58E2FFD1DADD}" dt="2021-10-07T13:45:44.741" v="28" actId="26606"/>
          <ac:picMkLst>
            <pc:docMk/>
            <pc:sldMk cId="2251557670" sldId="257"/>
            <ac:picMk id="106" creationId="{6AF6706C-CF07-43A1-BCC4-CBA5D33820DA}"/>
          </ac:picMkLst>
        </pc:picChg>
      </pc:sldChg>
      <pc:sldChg chg="modSp add mod">
        <pc:chgData name="Liz Moen" userId="d788c0ec-5729-41d2-81cd-17fd059f9490" providerId="ADAL" clId="{DA674143-A622-47B8-B684-58E2FFD1DADD}" dt="2021-10-07T13:48:08.461" v="32"/>
        <pc:sldMkLst>
          <pc:docMk/>
          <pc:sldMk cId="3807008254" sldId="258"/>
        </pc:sldMkLst>
        <pc:graphicFrameChg chg="mod">
          <ac:chgData name="Liz Moen" userId="d788c0ec-5729-41d2-81cd-17fd059f9490" providerId="ADAL" clId="{DA674143-A622-47B8-B684-58E2FFD1DADD}" dt="2021-10-07T13:48:08.461" v="32"/>
          <ac:graphicFrameMkLst>
            <pc:docMk/>
            <pc:sldMk cId="3807008254" sldId="258"/>
            <ac:graphicFrameMk id="3" creationId="{0F668C14-BE24-404C-AC67-9934028E00D3}"/>
          </ac:graphicFrameMkLst>
        </pc:graphicFrameChg>
      </pc:sldChg>
      <pc:sldChg chg="add">
        <pc:chgData name="Liz Moen" userId="d788c0ec-5729-41d2-81cd-17fd059f9490" providerId="ADAL" clId="{DA674143-A622-47B8-B684-58E2FFD1DADD}" dt="2021-10-07T13:44:24.577" v="19"/>
        <pc:sldMkLst>
          <pc:docMk/>
          <pc:sldMk cId="1912984440" sldId="259"/>
        </pc:sldMkLst>
      </pc:sldChg>
      <pc:sldChg chg="modSp mod">
        <pc:chgData name="Liz Moen" userId="d788c0ec-5729-41d2-81cd-17fd059f9490" providerId="ADAL" clId="{DA674143-A622-47B8-B684-58E2FFD1DADD}" dt="2021-10-05T21:46:03.207" v="15" actId="20577"/>
        <pc:sldMkLst>
          <pc:docMk/>
          <pc:sldMk cId="901106629" sldId="276"/>
        </pc:sldMkLst>
        <pc:spChg chg="mod">
          <ac:chgData name="Liz Moen" userId="d788c0ec-5729-41d2-81cd-17fd059f9490" providerId="ADAL" clId="{DA674143-A622-47B8-B684-58E2FFD1DADD}" dt="2021-10-05T21:46:03.207" v="15" actId="20577"/>
          <ac:spMkLst>
            <pc:docMk/>
            <pc:sldMk cId="901106629" sldId="276"/>
            <ac:spMk id="17" creationId="{45D2E8C5-EB39-463A-BA83-B9FB546B844F}"/>
          </ac:spMkLst>
        </pc:spChg>
      </pc:sldChg>
      <pc:sldChg chg="addSp delSp modSp add mod setBg">
        <pc:chgData name="Liz Moen" userId="d788c0ec-5729-41d2-81cd-17fd059f9490" providerId="ADAL" clId="{DA674143-A622-47B8-B684-58E2FFD1DADD}" dt="2021-10-07T13:45:44.745" v="29" actId="26606"/>
        <pc:sldMkLst>
          <pc:docMk/>
          <pc:sldMk cId="3431994457" sldId="279"/>
        </pc:sldMkLst>
        <pc:spChg chg="mod">
          <ac:chgData name="Liz Moen" userId="d788c0ec-5729-41d2-81cd-17fd059f9490" providerId="ADAL" clId="{DA674143-A622-47B8-B684-58E2FFD1DADD}" dt="2021-10-07T13:45:44.745" v="29" actId="26606"/>
          <ac:spMkLst>
            <pc:docMk/>
            <pc:sldMk cId="3431994457" sldId="279"/>
            <ac:spMk id="2" creationId="{AD1432F0-FBF3-431B-8FBC-5032B7890E55}"/>
          </ac:spMkLst>
        </pc:spChg>
        <pc:spChg chg="mod">
          <ac:chgData name="Liz Moen" userId="d788c0ec-5729-41d2-81cd-17fd059f9490" providerId="ADAL" clId="{DA674143-A622-47B8-B684-58E2FFD1DADD}" dt="2021-10-07T13:45:44.745" v="29" actId="26606"/>
          <ac:spMkLst>
            <pc:docMk/>
            <pc:sldMk cId="3431994457" sldId="279"/>
            <ac:spMk id="3" creationId="{E2B1639C-0BDC-4083-A548-3A734533FD65}"/>
          </ac:spMkLst>
        </pc:spChg>
        <pc:spChg chg="add del">
          <ac:chgData name="Liz Moen" userId="d788c0ec-5729-41d2-81cd-17fd059f9490" providerId="ADAL" clId="{DA674143-A622-47B8-B684-58E2FFD1DADD}" dt="2021-10-07T13:45:18.794" v="21" actId="26606"/>
          <ac:spMkLst>
            <pc:docMk/>
            <pc:sldMk cId="3431994457" sldId="279"/>
            <ac:spMk id="8" creationId="{DF43132E-D4DF-4A83-9344-A782D0F5D9F6}"/>
          </ac:spMkLst>
        </pc:spChg>
        <pc:cxnChg chg="add del">
          <ac:chgData name="Liz Moen" userId="d788c0ec-5729-41d2-81cd-17fd059f9490" providerId="ADAL" clId="{DA674143-A622-47B8-B684-58E2FFD1DADD}" dt="2021-10-07T13:45:18.794" v="21" actId="26606"/>
          <ac:cxnSpMkLst>
            <pc:docMk/>
            <pc:sldMk cId="3431994457" sldId="279"/>
            <ac:cxnSpMk id="10" creationId="{6AA24BC1-1577-4586-AD7A-417660E37253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 Vacancy-Denial Q1-Q3.xlsx]Vacancy Graph!PivotTable1</c:name>
    <c:fmtId val="11"/>
  </c:pivotSource>
  <c:chart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'Vacancy Graph'!$B$5</c:f>
              <c:strCache>
                <c:ptCount val="1"/>
                <c:pt idx="0">
                  <c:v>Sum of Quarter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'Vacancy Graph'!$A$6:$A$9</c:f>
              <c:strCache>
                <c:ptCount val="3"/>
                <c:pt idx="0">
                  <c:v>Family Vacancies</c:v>
                </c:pt>
                <c:pt idx="1">
                  <c:v>Single Adult Vacancies</c:v>
                </c:pt>
                <c:pt idx="2">
                  <c:v>Youth Vacancies</c:v>
                </c:pt>
              </c:strCache>
            </c:strRef>
          </c:cat>
          <c:val>
            <c:numRef>
              <c:f>'Vacancy Graph'!$B$6:$B$9</c:f>
              <c:numCache>
                <c:formatCode>General</c:formatCode>
                <c:ptCount val="3"/>
                <c:pt idx="0">
                  <c:v>60</c:v>
                </c:pt>
                <c:pt idx="1">
                  <c:v>49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A-4291-86DD-E30C42C660DD}"/>
            </c:ext>
          </c:extLst>
        </c:ser>
        <c:ser>
          <c:idx val="1"/>
          <c:order val="1"/>
          <c:tx>
            <c:strRef>
              <c:f>'Vacancy Graph'!$C$5</c:f>
              <c:strCache>
                <c:ptCount val="1"/>
                <c:pt idx="0">
                  <c:v>Sum of Quarter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'Vacancy Graph'!$A$6:$A$9</c:f>
              <c:strCache>
                <c:ptCount val="3"/>
                <c:pt idx="0">
                  <c:v>Family Vacancies</c:v>
                </c:pt>
                <c:pt idx="1">
                  <c:v>Single Adult Vacancies</c:v>
                </c:pt>
                <c:pt idx="2">
                  <c:v>Youth Vacancies</c:v>
                </c:pt>
              </c:strCache>
            </c:strRef>
          </c:cat>
          <c:val>
            <c:numRef>
              <c:f>'Vacancy Graph'!$C$6:$C$9</c:f>
              <c:numCache>
                <c:formatCode>General</c:formatCode>
                <c:ptCount val="3"/>
                <c:pt idx="0">
                  <c:v>24</c:v>
                </c:pt>
                <c:pt idx="1">
                  <c:v>61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A-4291-86DD-E30C42C660DD}"/>
            </c:ext>
          </c:extLst>
        </c:ser>
        <c:ser>
          <c:idx val="2"/>
          <c:order val="2"/>
          <c:tx>
            <c:strRef>
              <c:f>'Vacancy Graph'!$D$5</c:f>
              <c:strCache>
                <c:ptCount val="1"/>
                <c:pt idx="0">
                  <c:v>Sum of Quarter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'Vacancy Graph'!$A$6:$A$9</c:f>
              <c:strCache>
                <c:ptCount val="3"/>
                <c:pt idx="0">
                  <c:v>Family Vacancies</c:v>
                </c:pt>
                <c:pt idx="1">
                  <c:v>Single Adult Vacancies</c:v>
                </c:pt>
                <c:pt idx="2">
                  <c:v>Youth Vacancies</c:v>
                </c:pt>
              </c:strCache>
            </c:strRef>
          </c:cat>
          <c:val>
            <c:numRef>
              <c:f>'Vacancy Graph'!$D$6:$D$9</c:f>
              <c:numCache>
                <c:formatCode>General</c:formatCode>
                <c:ptCount val="3"/>
                <c:pt idx="0">
                  <c:v>19</c:v>
                </c:pt>
                <c:pt idx="1">
                  <c:v>64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7A-4291-86DD-E30C42C660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3430688"/>
        <c:axId val="583431936"/>
      </c:barChart>
      <c:catAx>
        <c:axId val="5834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431936"/>
        <c:crosses val="autoZero"/>
        <c:auto val="1"/>
        <c:lblAlgn val="ctr"/>
        <c:lblOffset val="100"/>
        <c:noMultiLvlLbl val="0"/>
      </c:catAx>
      <c:valAx>
        <c:axId val="583431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343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 Vacancy-Denial Q1-Q3.xlsx]Denial Graph!PivotTable2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lumMod val="7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7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lumMod val="75000"/>
            </a:schemeClr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'Denial Graph'!$B$3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21-4950-B22B-6047D399B9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21-4950-B22B-6047D399B9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21-4950-B22B-6047D399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'Denial Graph'!$A$4:$A$7</c:f>
              <c:strCache>
                <c:ptCount val="3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</c:strCache>
            </c:strRef>
          </c:cat>
          <c:val>
            <c:numRef>
              <c:f>'Denial Graph'!$B$4:$B$7</c:f>
              <c:numCache>
                <c:formatCode>0.00%</c:formatCode>
                <c:ptCount val="3"/>
                <c:pt idx="0">
                  <c:v>0.33673469387755101</c:v>
                </c:pt>
                <c:pt idx="1">
                  <c:v>0.27397260273972601</c:v>
                </c:pt>
                <c:pt idx="2">
                  <c:v>0.28387096774193549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7-4B22-9223-002B79CE9F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24553184"/>
        <c:axId val="524553600"/>
      </c:barChart>
      <c:catAx>
        <c:axId val="5245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53600"/>
        <c:crosses val="autoZero"/>
        <c:auto val="1"/>
        <c:lblAlgn val="ctr"/>
        <c:lblOffset val="100"/>
        <c:noMultiLvlLbl val="0"/>
      </c:catAx>
      <c:valAx>
        <c:axId val="5245536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2455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0443D-6C91-46AB-8152-0A6D26FCDC2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79AC8E-189B-4615-BC55-5CD12E22B146}">
      <dgm:prSet custT="1"/>
      <dgm:spPr/>
      <dgm:t>
        <a:bodyPr/>
        <a:lstStyle/>
        <a:p>
          <a:r>
            <a:rPr lang="en-US" sz="1800" dirty="0"/>
            <a:t>All youth meeting ANY federal definition of homelessness (including couch-hoppers) is included in our overall community count of youth experiencing homelessness.</a:t>
          </a:r>
        </a:p>
      </dgm:t>
    </dgm:pt>
    <dgm:pt modelId="{763DE453-102A-42A5-B5D0-C20F00CAF1C4}" type="parTrans" cxnId="{D7EDC2CB-9F91-4F0B-AB2E-F4FD7E5D4B92}">
      <dgm:prSet/>
      <dgm:spPr/>
      <dgm:t>
        <a:bodyPr/>
        <a:lstStyle/>
        <a:p>
          <a:endParaRPr lang="en-US"/>
        </a:p>
      </dgm:t>
    </dgm:pt>
    <dgm:pt modelId="{E6C4E274-11CD-45FE-9E05-EF02BE3E5DA2}" type="sibTrans" cxnId="{D7EDC2CB-9F91-4F0B-AB2E-F4FD7E5D4B92}">
      <dgm:prSet/>
      <dgm:spPr/>
      <dgm:t>
        <a:bodyPr/>
        <a:lstStyle/>
        <a:p>
          <a:endParaRPr lang="en-US"/>
        </a:p>
      </dgm:t>
    </dgm:pt>
    <dgm:pt modelId="{9AF86E08-541C-4D7C-80C3-2938F45FC845}">
      <dgm:prSet custT="1"/>
      <dgm:spPr/>
      <dgm:t>
        <a:bodyPr/>
        <a:lstStyle/>
        <a:p>
          <a:r>
            <a:rPr lang="en-US" sz="1800" dirty="0"/>
            <a:t>No youth households are unsheltered</a:t>
          </a:r>
        </a:p>
      </dgm:t>
    </dgm:pt>
    <dgm:pt modelId="{01759EF1-6F90-4369-A256-EFBD475C4569}" type="parTrans" cxnId="{30636D1C-9A5D-46EE-A6A3-5FDCD77C4BBE}">
      <dgm:prSet/>
      <dgm:spPr/>
      <dgm:t>
        <a:bodyPr/>
        <a:lstStyle/>
        <a:p>
          <a:endParaRPr lang="en-US"/>
        </a:p>
      </dgm:t>
    </dgm:pt>
    <dgm:pt modelId="{58CBCFF2-A4E6-4E9C-BDC5-B9929C0D3CB7}" type="sibTrans" cxnId="{30636D1C-9A5D-46EE-A6A3-5FDCD77C4BBE}">
      <dgm:prSet/>
      <dgm:spPr/>
      <dgm:t>
        <a:bodyPr/>
        <a:lstStyle/>
        <a:p>
          <a:endParaRPr lang="en-US"/>
        </a:p>
      </dgm:t>
    </dgm:pt>
    <dgm:pt modelId="{71248E63-BECF-4153-91A1-B2E251E5EF26}">
      <dgm:prSet custT="1"/>
      <dgm:spPr/>
      <dgm:t>
        <a:bodyPr/>
        <a:lstStyle/>
        <a:p>
          <a:r>
            <a:rPr lang="en-US" sz="1800" dirty="0"/>
            <a:t>The community uses prevention and diversion strategies whenever possible, and otherwise provides immediate access to low-barrier shelter and services</a:t>
          </a:r>
        </a:p>
      </dgm:t>
    </dgm:pt>
    <dgm:pt modelId="{3C7A8BB9-275C-4BCC-961A-A5B6B487DD0E}" type="parTrans" cxnId="{EFD45DCB-1236-4CAB-B55D-5838BA044C84}">
      <dgm:prSet/>
      <dgm:spPr/>
      <dgm:t>
        <a:bodyPr/>
        <a:lstStyle/>
        <a:p>
          <a:endParaRPr lang="en-US"/>
        </a:p>
      </dgm:t>
    </dgm:pt>
    <dgm:pt modelId="{FB24E5FB-961B-411F-B562-8E7609FF4D38}" type="sibTrans" cxnId="{EFD45DCB-1236-4CAB-B55D-5838BA044C84}">
      <dgm:prSet/>
      <dgm:spPr/>
      <dgm:t>
        <a:bodyPr/>
        <a:lstStyle/>
        <a:p>
          <a:endParaRPr lang="en-US"/>
        </a:p>
      </dgm:t>
    </dgm:pt>
    <dgm:pt modelId="{CDDCA636-5395-416E-9870-2B27DF3E7E33}">
      <dgm:prSet custT="1"/>
      <dgm:spPr/>
      <dgm:t>
        <a:bodyPr/>
        <a:lstStyle/>
        <a:p>
          <a:r>
            <a:rPr lang="en-US" sz="1800" dirty="0"/>
            <a:t>Number of youth in shelter/TH is low</a:t>
          </a:r>
        </a:p>
      </dgm:t>
    </dgm:pt>
    <dgm:pt modelId="{1025AFDA-C916-4112-822F-2F0FC646A0B4}" type="parTrans" cxnId="{6A3B33DB-E700-42BA-955D-E63709CE9770}">
      <dgm:prSet/>
      <dgm:spPr/>
      <dgm:t>
        <a:bodyPr/>
        <a:lstStyle/>
        <a:p>
          <a:endParaRPr lang="en-US"/>
        </a:p>
      </dgm:t>
    </dgm:pt>
    <dgm:pt modelId="{D270D594-F107-46EA-AD85-9DAEF57BF819}" type="sibTrans" cxnId="{6A3B33DB-E700-42BA-955D-E63709CE9770}">
      <dgm:prSet/>
      <dgm:spPr/>
      <dgm:t>
        <a:bodyPr/>
        <a:lstStyle/>
        <a:p>
          <a:endParaRPr lang="en-US"/>
        </a:p>
      </dgm:t>
    </dgm:pt>
    <dgm:pt modelId="{CDE09444-068C-42C7-B297-F5C1BCD4ABB7}">
      <dgm:prSet custT="1"/>
      <dgm:spPr/>
      <dgm:t>
        <a:bodyPr/>
        <a:lstStyle/>
        <a:p>
          <a:r>
            <a:rPr lang="en-US" sz="1800" dirty="0"/>
            <a:t>Overall youth homelessness is not increasing</a:t>
          </a:r>
        </a:p>
      </dgm:t>
    </dgm:pt>
    <dgm:pt modelId="{8E957986-16B4-420A-8D2E-7408DB87C10E}" type="parTrans" cxnId="{EC8A8B07-8A27-4457-8CFE-BAD04F092B2F}">
      <dgm:prSet/>
      <dgm:spPr/>
      <dgm:t>
        <a:bodyPr/>
        <a:lstStyle/>
        <a:p>
          <a:endParaRPr lang="en-US"/>
        </a:p>
      </dgm:t>
    </dgm:pt>
    <dgm:pt modelId="{29FA5354-7AB7-40AF-BA0D-F5BB99667D4B}" type="sibTrans" cxnId="{EC8A8B07-8A27-4457-8CFE-BAD04F092B2F}">
      <dgm:prSet/>
      <dgm:spPr/>
      <dgm:t>
        <a:bodyPr/>
        <a:lstStyle/>
        <a:p>
          <a:endParaRPr lang="en-US"/>
        </a:p>
      </dgm:t>
    </dgm:pt>
    <dgm:pt modelId="{8EE32DB8-339E-41F9-9B57-ECBD201FC42D}">
      <dgm:prSet custT="1"/>
      <dgm:spPr/>
      <dgm:t>
        <a:bodyPr/>
        <a:lstStyle/>
        <a:p>
          <a:r>
            <a:rPr lang="en-US" sz="1800" dirty="0"/>
            <a:t>Youth in shelter and unsheltered youth exit to permanent housing in an average of 30 days, and no longer than 90 days from identification</a:t>
          </a:r>
        </a:p>
      </dgm:t>
    </dgm:pt>
    <dgm:pt modelId="{33F70159-49EF-40F4-BBA0-64F10CEEE5BE}" type="parTrans" cxnId="{87DF661B-6C66-4AD6-8F97-D07EB70B8CD2}">
      <dgm:prSet/>
      <dgm:spPr/>
      <dgm:t>
        <a:bodyPr/>
        <a:lstStyle/>
        <a:p>
          <a:endParaRPr lang="en-US"/>
        </a:p>
      </dgm:t>
    </dgm:pt>
    <dgm:pt modelId="{EF905C0C-B28E-4B7F-9EEF-13EA9629FA99}" type="sibTrans" cxnId="{87DF661B-6C66-4AD6-8F97-D07EB70B8CD2}">
      <dgm:prSet/>
      <dgm:spPr/>
      <dgm:t>
        <a:bodyPr/>
        <a:lstStyle/>
        <a:p>
          <a:endParaRPr lang="en-US"/>
        </a:p>
      </dgm:t>
    </dgm:pt>
    <dgm:pt modelId="{F52F5A1B-03CD-4186-8D15-30FB8ECDF7A6}" type="pres">
      <dgm:prSet presAssocID="{F190443D-6C91-46AB-8152-0A6D26FCDC2B}" presName="vert0" presStyleCnt="0">
        <dgm:presLayoutVars>
          <dgm:dir/>
          <dgm:animOne val="branch"/>
          <dgm:animLvl val="lvl"/>
        </dgm:presLayoutVars>
      </dgm:prSet>
      <dgm:spPr/>
    </dgm:pt>
    <dgm:pt modelId="{7402CAFC-A8D2-4E95-BF32-3C9A91938B84}" type="pres">
      <dgm:prSet presAssocID="{1D79AC8E-189B-4615-BC55-5CD12E22B146}" presName="thickLine" presStyleLbl="alignNode1" presStyleIdx="0" presStyleCnt="6"/>
      <dgm:spPr/>
    </dgm:pt>
    <dgm:pt modelId="{85EECF47-34BB-470E-8B1A-33B5359568B3}" type="pres">
      <dgm:prSet presAssocID="{1D79AC8E-189B-4615-BC55-5CD12E22B146}" presName="horz1" presStyleCnt="0"/>
      <dgm:spPr/>
    </dgm:pt>
    <dgm:pt modelId="{EAD33806-6847-4848-85B7-B5A7903EF688}" type="pres">
      <dgm:prSet presAssocID="{1D79AC8E-189B-4615-BC55-5CD12E22B146}" presName="tx1" presStyleLbl="revTx" presStyleIdx="0" presStyleCnt="6"/>
      <dgm:spPr/>
    </dgm:pt>
    <dgm:pt modelId="{28CC2D48-9074-482E-A6D8-2DE91AF286EB}" type="pres">
      <dgm:prSet presAssocID="{1D79AC8E-189B-4615-BC55-5CD12E22B146}" presName="vert1" presStyleCnt="0"/>
      <dgm:spPr/>
    </dgm:pt>
    <dgm:pt modelId="{3E1D4A6B-1C04-459E-8DF9-0CEEFC16B97A}" type="pres">
      <dgm:prSet presAssocID="{9AF86E08-541C-4D7C-80C3-2938F45FC845}" presName="thickLine" presStyleLbl="alignNode1" presStyleIdx="1" presStyleCnt="6"/>
      <dgm:spPr/>
    </dgm:pt>
    <dgm:pt modelId="{92F65154-13CE-4DCF-A53F-071A3C90DD2C}" type="pres">
      <dgm:prSet presAssocID="{9AF86E08-541C-4D7C-80C3-2938F45FC845}" presName="horz1" presStyleCnt="0"/>
      <dgm:spPr/>
    </dgm:pt>
    <dgm:pt modelId="{8F077B35-C8D4-4E42-A606-E3EB10F84D1B}" type="pres">
      <dgm:prSet presAssocID="{9AF86E08-541C-4D7C-80C3-2938F45FC845}" presName="tx1" presStyleLbl="revTx" presStyleIdx="1" presStyleCnt="6"/>
      <dgm:spPr/>
    </dgm:pt>
    <dgm:pt modelId="{FE005884-75F0-43F6-8905-A6185D949FA1}" type="pres">
      <dgm:prSet presAssocID="{9AF86E08-541C-4D7C-80C3-2938F45FC845}" presName="vert1" presStyleCnt="0"/>
      <dgm:spPr/>
    </dgm:pt>
    <dgm:pt modelId="{FC48C9C4-9F4E-419C-9B92-1E880D3374CA}" type="pres">
      <dgm:prSet presAssocID="{71248E63-BECF-4153-91A1-B2E251E5EF26}" presName="thickLine" presStyleLbl="alignNode1" presStyleIdx="2" presStyleCnt="6"/>
      <dgm:spPr/>
    </dgm:pt>
    <dgm:pt modelId="{9752F0D5-203B-48C4-A01C-A2A035C893FC}" type="pres">
      <dgm:prSet presAssocID="{71248E63-BECF-4153-91A1-B2E251E5EF26}" presName="horz1" presStyleCnt="0"/>
      <dgm:spPr/>
    </dgm:pt>
    <dgm:pt modelId="{C85AD3DD-C0EF-45F6-B91B-17B904C98213}" type="pres">
      <dgm:prSet presAssocID="{71248E63-BECF-4153-91A1-B2E251E5EF26}" presName="tx1" presStyleLbl="revTx" presStyleIdx="2" presStyleCnt="6"/>
      <dgm:spPr/>
    </dgm:pt>
    <dgm:pt modelId="{35A1EE5C-8D05-4C57-B469-E99227FAD74A}" type="pres">
      <dgm:prSet presAssocID="{71248E63-BECF-4153-91A1-B2E251E5EF26}" presName="vert1" presStyleCnt="0"/>
      <dgm:spPr/>
    </dgm:pt>
    <dgm:pt modelId="{7C3318BE-1F90-4AAB-9483-E1B9B40A9363}" type="pres">
      <dgm:prSet presAssocID="{CDDCA636-5395-416E-9870-2B27DF3E7E33}" presName="thickLine" presStyleLbl="alignNode1" presStyleIdx="3" presStyleCnt="6"/>
      <dgm:spPr/>
    </dgm:pt>
    <dgm:pt modelId="{71E2E9D0-29E7-4909-8433-93B06C6FD9FD}" type="pres">
      <dgm:prSet presAssocID="{CDDCA636-5395-416E-9870-2B27DF3E7E33}" presName="horz1" presStyleCnt="0"/>
      <dgm:spPr/>
    </dgm:pt>
    <dgm:pt modelId="{9E295A06-B51B-475D-96AE-2C2233E92C6F}" type="pres">
      <dgm:prSet presAssocID="{CDDCA636-5395-416E-9870-2B27DF3E7E33}" presName="tx1" presStyleLbl="revTx" presStyleIdx="3" presStyleCnt="6"/>
      <dgm:spPr/>
    </dgm:pt>
    <dgm:pt modelId="{7CD8A0EB-D0C9-48B1-B585-6CB0ADDB5577}" type="pres">
      <dgm:prSet presAssocID="{CDDCA636-5395-416E-9870-2B27DF3E7E33}" presName="vert1" presStyleCnt="0"/>
      <dgm:spPr/>
    </dgm:pt>
    <dgm:pt modelId="{4AAC4187-7589-4AE2-9AF4-28A8249AB111}" type="pres">
      <dgm:prSet presAssocID="{CDE09444-068C-42C7-B297-F5C1BCD4ABB7}" presName="thickLine" presStyleLbl="alignNode1" presStyleIdx="4" presStyleCnt="6"/>
      <dgm:spPr/>
    </dgm:pt>
    <dgm:pt modelId="{16192B7E-CF2A-40AB-8E22-B4A598F5C1F6}" type="pres">
      <dgm:prSet presAssocID="{CDE09444-068C-42C7-B297-F5C1BCD4ABB7}" presName="horz1" presStyleCnt="0"/>
      <dgm:spPr/>
    </dgm:pt>
    <dgm:pt modelId="{0F3DB764-300D-4CC0-9296-C02B59F0A693}" type="pres">
      <dgm:prSet presAssocID="{CDE09444-068C-42C7-B297-F5C1BCD4ABB7}" presName="tx1" presStyleLbl="revTx" presStyleIdx="4" presStyleCnt="6"/>
      <dgm:spPr/>
    </dgm:pt>
    <dgm:pt modelId="{179E4F31-E87E-43D1-97A6-7862AC4E8E00}" type="pres">
      <dgm:prSet presAssocID="{CDE09444-068C-42C7-B297-F5C1BCD4ABB7}" presName="vert1" presStyleCnt="0"/>
      <dgm:spPr/>
    </dgm:pt>
    <dgm:pt modelId="{77056C11-6409-4BE3-BFB8-BE8D8AD63B06}" type="pres">
      <dgm:prSet presAssocID="{8EE32DB8-339E-41F9-9B57-ECBD201FC42D}" presName="thickLine" presStyleLbl="alignNode1" presStyleIdx="5" presStyleCnt="6"/>
      <dgm:spPr/>
    </dgm:pt>
    <dgm:pt modelId="{181B30E4-46FE-4783-9A20-80B6CE3EE705}" type="pres">
      <dgm:prSet presAssocID="{8EE32DB8-339E-41F9-9B57-ECBD201FC42D}" presName="horz1" presStyleCnt="0"/>
      <dgm:spPr/>
    </dgm:pt>
    <dgm:pt modelId="{7AB5EE0F-43DF-4586-93D8-802593B74122}" type="pres">
      <dgm:prSet presAssocID="{8EE32DB8-339E-41F9-9B57-ECBD201FC42D}" presName="tx1" presStyleLbl="revTx" presStyleIdx="5" presStyleCnt="6"/>
      <dgm:spPr/>
    </dgm:pt>
    <dgm:pt modelId="{90A50357-14AA-4E04-B599-8B821C3B0818}" type="pres">
      <dgm:prSet presAssocID="{8EE32DB8-339E-41F9-9B57-ECBD201FC42D}" presName="vert1" presStyleCnt="0"/>
      <dgm:spPr/>
    </dgm:pt>
  </dgm:ptLst>
  <dgm:cxnLst>
    <dgm:cxn modelId="{EC8A8B07-8A27-4457-8CFE-BAD04F092B2F}" srcId="{F190443D-6C91-46AB-8152-0A6D26FCDC2B}" destId="{CDE09444-068C-42C7-B297-F5C1BCD4ABB7}" srcOrd="4" destOrd="0" parTransId="{8E957986-16B4-420A-8D2E-7408DB87C10E}" sibTransId="{29FA5354-7AB7-40AF-BA0D-F5BB99667D4B}"/>
    <dgm:cxn modelId="{C85E7809-D289-430C-9B7B-D972AB44AB67}" type="presOf" srcId="{71248E63-BECF-4153-91A1-B2E251E5EF26}" destId="{C85AD3DD-C0EF-45F6-B91B-17B904C98213}" srcOrd="0" destOrd="0" presId="urn:microsoft.com/office/officeart/2008/layout/LinedList"/>
    <dgm:cxn modelId="{87DF661B-6C66-4AD6-8F97-D07EB70B8CD2}" srcId="{F190443D-6C91-46AB-8152-0A6D26FCDC2B}" destId="{8EE32DB8-339E-41F9-9B57-ECBD201FC42D}" srcOrd="5" destOrd="0" parTransId="{33F70159-49EF-40F4-BBA0-64F10CEEE5BE}" sibTransId="{EF905C0C-B28E-4B7F-9EEF-13EA9629FA99}"/>
    <dgm:cxn modelId="{30636D1C-9A5D-46EE-A6A3-5FDCD77C4BBE}" srcId="{F190443D-6C91-46AB-8152-0A6D26FCDC2B}" destId="{9AF86E08-541C-4D7C-80C3-2938F45FC845}" srcOrd="1" destOrd="0" parTransId="{01759EF1-6F90-4369-A256-EFBD475C4569}" sibTransId="{58CBCFF2-A4E6-4E9C-BDC5-B9929C0D3CB7}"/>
    <dgm:cxn modelId="{D46D481D-436F-4B27-AEFA-4846F0DA4E19}" type="presOf" srcId="{9AF86E08-541C-4D7C-80C3-2938F45FC845}" destId="{8F077B35-C8D4-4E42-A606-E3EB10F84D1B}" srcOrd="0" destOrd="0" presId="urn:microsoft.com/office/officeart/2008/layout/LinedList"/>
    <dgm:cxn modelId="{CD8A722B-B1FD-4759-8ED4-74DEDE71262D}" type="presOf" srcId="{CDDCA636-5395-416E-9870-2B27DF3E7E33}" destId="{9E295A06-B51B-475D-96AE-2C2233E92C6F}" srcOrd="0" destOrd="0" presId="urn:microsoft.com/office/officeart/2008/layout/LinedList"/>
    <dgm:cxn modelId="{F95BDE30-CAA0-468E-B0FE-EA8415F7EF88}" type="presOf" srcId="{8EE32DB8-339E-41F9-9B57-ECBD201FC42D}" destId="{7AB5EE0F-43DF-4586-93D8-802593B74122}" srcOrd="0" destOrd="0" presId="urn:microsoft.com/office/officeart/2008/layout/LinedList"/>
    <dgm:cxn modelId="{6D33A53C-838A-4BAA-B9F1-E8C6A3F4AE84}" type="presOf" srcId="{CDE09444-068C-42C7-B297-F5C1BCD4ABB7}" destId="{0F3DB764-300D-4CC0-9296-C02B59F0A693}" srcOrd="0" destOrd="0" presId="urn:microsoft.com/office/officeart/2008/layout/LinedList"/>
    <dgm:cxn modelId="{4F154470-D6AE-404A-9CAE-34FBB8BF863E}" type="presOf" srcId="{1D79AC8E-189B-4615-BC55-5CD12E22B146}" destId="{EAD33806-6847-4848-85B7-B5A7903EF688}" srcOrd="0" destOrd="0" presId="urn:microsoft.com/office/officeart/2008/layout/LinedList"/>
    <dgm:cxn modelId="{E0278995-A2D0-45A9-BD6C-EAE3A1C5C5C3}" type="presOf" srcId="{F190443D-6C91-46AB-8152-0A6D26FCDC2B}" destId="{F52F5A1B-03CD-4186-8D15-30FB8ECDF7A6}" srcOrd="0" destOrd="0" presId="urn:microsoft.com/office/officeart/2008/layout/LinedList"/>
    <dgm:cxn modelId="{EFD45DCB-1236-4CAB-B55D-5838BA044C84}" srcId="{F190443D-6C91-46AB-8152-0A6D26FCDC2B}" destId="{71248E63-BECF-4153-91A1-B2E251E5EF26}" srcOrd="2" destOrd="0" parTransId="{3C7A8BB9-275C-4BCC-961A-A5B6B487DD0E}" sibTransId="{FB24E5FB-961B-411F-B562-8E7609FF4D38}"/>
    <dgm:cxn modelId="{D7EDC2CB-9F91-4F0B-AB2E-F4FD7E5D4B92}" srcId="{F190443D-6C91-46AB-8152-0A6D26FCDC2B}" destId="{1D79AC8E-189B-4615-BC55-5CD12E22B146}" srcOrd="0" destOrd="0" parTransId="{763DE453-102A-42A5-B5D0-C20F00CAF1C4}" sibTransId="{E6C4E274-11CD-45FE-9E05-EF02BE3E5DA2}"/>
    <dgm:cxn modelId="{6A3B33DB-E700-42BA-955D-E63709CE9770}" srcId="{F190443D-6C91-46AB-8152-0A6D26FCDC2B}" destId="{CDDCA636-5395-416E-9870-2B27DF3E7E33}" srcOrd="3" destOrd="0" parTransId="{1025AFDA-C916-4112-822F-2F0FC646A0B4}" sibTransId="{D270D594-F107-46EA-AD85-9DAEF57BF819}"/>
    <dgm:cxn modelId="{52F40504-ECEB-4265-981D-3525ABE4B1E2}" type="presParOf" srcId="{F52F5A1B-03CD-4186-8D15-30FB8ECDF7A6}" destId="{7402CAFC-A8D2-4E95-BF32-3C9A91938B84}" srcOrd="0" destOrd="0" presId="urn:microsoft.com/office/officeart/2008/layout/LinedList"/>
    <dgm:cxn modelId="{8F28B0DC-F654-4279-B4FF-CD88F79FCDF8}" type="presParOf" srcId="{F52F5A1B-03CD-4186-8D15-30FB8ECDF7A6}" destId="{85EECF47-34BB-470E-8B1A-33B5359568B3}" srcOrd="1" destOrd="0" presId="urn:microsoft.com/office/officeart/2008/layout/LinedList"/>
    <dgm:cxn modelId="{C1E8413E-A0B7-4291-A1BA-C6DA74AEB66E}" type="presParOf" srcId="{85EECF47-34BB-470E-8B1A-33B5359568B3}" destId="{EAD33806-6847-4848-85B7-B5A7903EF688}" srcOrd="0" destOrd="0" presId="urn:microsoft.com/office/officeart/2008/layout/LinedList"/>
    <dgm:cxn modelId="{D58A31BC-1D7E-4028-B193-2CA50D4DA6DD}" type="presParOf" srcId="{85EECF47-34BB-470E-8B1A-33B5359568B3}" destId="{28CC2D48-9074-482E-A6D8-2DE91AF286EB}" srcOrd="1" destOrd="0" presId="urn:microsoft.com/office/officeart/2008/layout/LinedList"/>
    <dgm:cxn modelId="{0C0BD512-997F-43D6-B518-0CC0AE92A07E}" type="presParOf" srcId="{F52F5A1B-03CD-4186-8D15-30FB8ECDF7A6}" destId="{3E1D4A6B-1C04-459E-8DF9-0CEEFC16B97A}" srcOrd="2" destOrd="0" presId="urn:microsoft.com/office/officeart/2008/layout/LinedList"/>
    <dgm:cxn modelId="{ADEBFBE7-BFBC-473A-B18C-E14A74CB38A4}" type="presParOf" srcId="{F52F5A1B-03CD-4186-8D15-30FB8ECDF7A6}" destId="{92F65154-13CE-4DCF-A53F-071A3C90DD2C}" srcOrd="3" destOrd="0" presId="urn:microsoft.com/office/officeart/2008/layout/LinedList"/>
    <dgm:cxn modelId="{71877797-3974-4466-AFD8-BB6820C56A50}" type="presParOf" srcId="{92F65154-13CE-4DCF-A53F-071A3C90DD2C}" destId="{8F077B35-C8D4-4E42-A606-E3EB10F84D1B}" srcOrd="0" destOrd="0" presId="urn:microsoft.com/office/officeart/2008/layout/LinedList"/>
    <dgm:cxn modelId="{7E9766C1-C3DE-46FE-B4B1-39759115A6DF}" type="presParOf" srcId="{92F65154-13CE-4DCF-A53F-071A3C90DD2C}" destId="{FE005884-75F0-43F6-8905-A6185D949FA1}" srcOrd="1" destOrd="0" presId="urn:microsoft.com/office/officeart/2008/layout/LinedList"/>
    <dgm:cxn modelId="{74D23958-6039-4186-98C4-DC404E420B9D}" type="presParOf" srcId="{F52F5A1B-03CD-4186-8D15-30FB8ECDF7A6}" destId="{FC48C9C4-9F4E-419C-9B92-1E880D3374CA}" srcOrd="4" destOrd="0" presId="urn:microsoft.com/office/officeart/2008/layout/LinedList"/>
    <dgm:cxn modelId="{BD4C26CA-3139-461B-9854-EFBEAA18588D}" type="presParOf" srcId="{F52F5A1B-03CD-4186-8D15-30FB8ECDF7A6}" destId="{9752F0D5-203B-48C4-A01C-A2A035C893FC}" srcOrd="5" destOrd="0" presId="urn:microsoft.com/office/officeart/2008/layout/LinedList"/>
    <dgm:cxn modelId="{BA9A2408-B48C-46D5-A48B-BB4E5CC5D0A8}" type="presParOf" srcId="{9752F0D5-203B-48C4-A01C-A2A035C893FC}" destId="{C85AD3DD-C0EF-45F6-B91B-17B904C98213}" srcOrd="0" destOrd="0" presId="urn:microsoft.com/office/officeart/2008/layout/LinedList"/>
    <dgm:cxn modelId="{EA2118D7-A8B0-4D94-823D-8AF13A964DF4}" type="presParOf" srcId="{9752F0D5-203B-48C4-A01C-A2A035C893FC}" destId="{35A1EE5C-8D05-4C57-B469-E99227FAD74A}" srcOrd="1" destOrd="0" presId="urn:microsoft.com/office/officeart/2008/layout/LinedList"/>
    <dgm:cxn modelId="{593D04E5-EF61-44A7-8EB1-4D3684CA1CF0}" type="presParOf" srcId="{F52F5A1B-03CD-4186-8D15-30FB8ECDF7A6}" destId="{7C3318BE-1F90-4AAB-9483-E1B9B40A9363}" srcOrd="6" destOrd="0" presId="urn:microsoft.com/office/officeart/2008/layout/LinedList"/>
    <dgm:cxn modelId="{FE45CC59-7911-46FE-BA46-E3743A122336}" type="presParOf" srcId="{F52F5A1B-03CD-4186-8D15-30FB8ECDF7A6}" destId="{71E2E9D0-29E7-4909-8433-93B06C6FD9FD}" srcOrd="7" destOrd="0" presId="urn:microsoft.com/office/officeart/2008/layout/LinedList"/>
    <dgm:cxn modelId="{CB0943D9-7291-40E6-8B4F-A99EA928DF77}" type="presParOf" srcId="{71E2E9D0-29E7-4909-8433-93B06C6FD9FD}" destId="{9E295A06-B51B-475D-96AE-2C2233E92C6F}" srcOrd="0" destOrd="0" presId="urn:microsoft.com/office/officeart/2008/layout/LinedList"/>
    <dgm:cxn modelId="{DEAB390A-3222-4F9C-B1EB-1CA1A5481E69}" type="presParOf" srcId="{71E2E9D0-29E7-4909-8433-93B06C6FD9FD}" destId="{7CD8A0EB-D0C9-48B1-B585-6CB0ADDB5577}" srcOrd="1" destOrd="0" presId="urn:microsoft.com/office/officeart/2008/layout/LinedList"/>
    <dgm:cxn modelId="{E500C766-8254-41A4-8017-DCB5867E78D8}" type="presParOf" srcId="{F52F5A1B-03CD-4186-8D15-30FB8ECDF7A6}" destId="{4AAC4187-7589-4AE2-9AF4-28A8249AB111}" srcOrd="8" destOrd="0" presId="urn:microsoft.com/office/officeart/2008/layout/LinedList"/>
    <dgm:cxn modelId="{56B3C477-9050-405F-A9EB-B7B6AE636B48}" type="presParOf" srcId="{F52F5A1B-03CD-4186-8D15-30FB8ECDF7A6}" destId="{16192B7E-CF2A-40AB-8E22-B4A598F5C1F6}" srcOrd="9" destOrd="0" presId="urn:microsoft.com/office/officeart/2008/layout/LinedList"/>
    <dgm:cxn modelId="{8D8D800F-7E70-4320-8580-DC4C0E43394A}" type="presParOf" srcId="{16192B7E-CF2A-40AB-8E22-B4A598F5C1F6}" destId="{0F3DB764-300D-4CC0-9296-C02B59F0A693}" srcOrd="0" destOrd="0" presId="urn:microsoft.com/office/officeart/2008/layout/LinedList"/>
    <dgm:cxn modelId="{2BFFD14E-DD26-4951-96C7-63CDD79BBD78}" type="presParOf" srcId="{16192B7E-CF2A-40AB-8E22-B4A598F5C1F6}" destId="{179E4F31-E87E-43D1-97A6-7862AC4E8E00}" srcOrd="1" destOrd="0" presId="urn:microsoft.com/office/officeart/2008/layout/LinedList"/>
    <dgm:cxn modelId="{E47042CA-CF9C-454E-A9F3-3C74AD01C704}" type="presParOf" srcId="{F52F5A1B-03CD-4186-8D15-30FB8ECDF7A6}" destId="{77056C11-6409-4BE3-BFB8-BE8D8AD63B06}" srcOrd="10" destOrd="0" presId="urn:microsoft.com/office/officeart/2008/layout/LinedList"/>
    <dgm:cxn modelId="{620CB34E-0FDE-46B2-B1DD-3C27F18D2D53}" type="presParOf" srcId="{F52F5A1B-03CD-4186-8D15-30FB8ECDF7A6}" destId="{181B30E4-46FE-4783-9A20-80B6CE3EE705}" srcOrd="11" destOrd="0" presId="urn:microsoft.com/office/officeart/2008/layout/LinedList"/>
    <dgm:cxn modelId="{6837C789-A018-4D98-A5DD-EE5E0B78ACD3}" type="presParOf" srcId="{181B30E4-46FE-4783-9A20-80B6CE3EE705}" destId="{7AB5EE0F-43DF-4586-93D8-802593B74122}" srcOrd="0" destOrd="0" presId="urn:microsoft.com/office/officeart/2008/layout/LinedList"/>
    <dgm:cxn modelId="{A37D0EE9-B360-4B6E-A237-658EAFE1E2DF}" type="presParOf" srcId="{181B30E4-46FE-4783-9A20-80B6CE3EE705}" destId="{90A50357-14AA-4E04-B599-8B821C3B08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F60B0-D1B0-49B1-9831-D6B8577A9B8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93E5D16-F0A1-42CE-AD7A-C989E5DB4BBF}">
      <dgm:prSet/>
      <dgm:spPr/>
      <dgm:t>
        <a:bodyPr/>
        <a:lstStyle/>
        <a:p>
          <a:r>
            <a:rPr lang="en-US"/>
            <a:t>What do we need around access?</a:t>
          </a:r>
        </a:p>
      </dgm:t>
    </dgm:pt>
    <dgm:pt modelId="{C25F1E82-40B1-49A7-8874-E0264D8051DF}" type="parTrans" cxnId="{36C15D0C-AC45-4C4F-B5E1-8B3F091B6B40}">
      <dgm:prSet/>
      <dgm:spPr/>
      <dgm:t>
        <a:bodyPr/>
        <a:lstStyle/>
        <a:p>
          <a:endParaRPr lang="en-US"/>
        </a:p>
      </dgm:t>
    </dgm:pt>
    <dgm:pt modelId="{10B245F4-E83A-42CC-8DB6-F656CEBB3955}" type="sibTrans" cxnId="{36C15D0C-AC45-4C4F-B5E1-8B3F091B6B40}">
      <dgm:prSet/>
      <dgm:spPr/>
      <dgm:t>
        <a:bodyPr/>
        <a:lstStyle/>
        <a:p>
          <a:endParaRPr lang="en-US"/>
        </a:p>
      </dgm:t>
    </dgm:pt>
    <dgm:pt modelId="{5AFCCE6D-48E8-461A-95AE-45ADF2497EE6}">
      <dgm:prSet/>
      <dgm:spPr/>
      <dgm:t>
        <a:bodyPr/>
        <a:lstStyle/>
        <a:p>
          <a:r>
            <a:rPr lang="en-US"/>
            <a:t>What pieces of system coordination are missing?</a:t>
          </a:r>
        </a:p>
      </dgm:t>
    </dgm:pt>
    <dgm:pt modelId="{96EAEC4A-A1FB-4528-BF00-1E43819EB515}" type="parTrans" cxnId="{248C357F-196D-4AA7-932C-9BEDA92364FE}">
      <dgm:prSet/>
      <dgm:spPr/>
      <dgm:t>
        <a:bodyPr/>
        <a:lstStyle/>
        <a:p>
          <a:endParaRPr lang="en-US"/>
        </a:p>
      </dgm:t>
    </dgm:pt>
    <dgm:pt modelId="{6FAB6A57-5F57-4711-AE90-180BFDC1540D}" type="sibTrans" cxnId="{248C357F-196D-4AA7-932C-9BEDA92364FE}">
      <dgm:prSet/>
      <dgm:spPr/>
      <dgm:t>
        <a:bodyPr/>
        <a:lstStyle/>
        <a:p>
          <a:endParaRPr lang="en-US"/>
        </a:p>
      </dgm:t>
    </dgm:pt>
    <dgm:pt modelId="{7B2396C1-C4B8-4312-880E-83C983859F76}">
      <dgm:prSet/>
      <dgm:spPr/>
      <dgm:t>
        <a:bodyPr/>
        <a:lstStyle/>
        <a:p>
          <a:r>
            <a:rPr lang="en-US"/>
            <a:t>What resources are missing?</a:t>
          </a:r>
        </a:p>
      </dgm:t>
    </dgm:pt>
    <dgm:pt modelId="{486F569F-7022-4B21-AF37-3DA02B881209}" type="parTrans" cxnId="{233DB2CE-79F0-43B8-9185-2BF2E683592D}">
      <dgm:prSet/>
      <dgm:spPr/>
      <dgm:t>
        <a:bodyPr/>
        <a:lstStyle/>
        <a:p>
          <a:endParaRPr lang="en-US"/>
        </a:p>
      </dgm:t>
    </dgm:pt>
    <dgm:pt modelId="{2965EE46-5172-461B-B70C-EB42843E6802}" type="sibTrans" cxnId="{233DB2CE-79F0-43B8-9185-2BF2E683592D}">
      <dgm:prSet/>
      <dgm:spPr/>
      <dgm:t>
        <a:bodyPr/>
        <a:lstStyle/>
        <a:p>
          <a:endParaRPr lang="en-US"/>
        </a:p>
      </dgm:t>
    </dgm:pt>
    <dgm:pt modelId="{AE371A72-F3A4-45F1-81B3-A8ECE26DDAD9}">
      <dgm:prSet/>
      <dgm:spPr/>
      <dgm:t>
        <a:bodyPr/>
        <a:lstStyle/>
        <a:p>
          <a:r>
            <a:rPr lang="en-US"/>
            <a:t>What are our next steps?</a:t>
          </a:r>
        </a:p>
      </dgm:t>
    </dgm:pt>
    <dgm:pt modelId="{1CA9825D-FA8F-46B6-86BC-B4619030C24F}" type="parTrans" cxnId="{77E3BE0D-DD03-48AC-8E7B-608E654A9DD6}">
      <dgm:prSet/>
      <dgm:spPr/>
      <dgm:t>
        <a:bodyPr/>
        <a:lstStyle/>
        <a:p>
          <a:endParaRPr lang="en-US"/>
        </a:p>
      </dgm:t>
    </dgm:pt>
    <dgm:pt modelId="{2DE2690D-0473-4FFD-B483-6AD171BE0A28}" type="sibTrans" cxnId="{77E3BE0D-DD03-48AC-8E7B-608E654A9DD6}">
      <dgm:prSet/>
      <dgm:spPr/>
      <dgm:t>
        <a:bodyPr/>
        <a:lstStyle/>
        <a:p>
          <a:endParaRPr lang="en-US"/>
        </a:p>
      </dgm:t>
    </dgm:pt>
    <dgm:pt modelId="{05267A05-495C-4DCD-A9DA-B3972887D862}" type="pres">
      <dgm:prSet presAssocID="{33DF60B0-D1B0-49B1-9831-D6B8577A9B8D}" presName="matrix" presStyleCnt="0">
        <dgm:presLayoutVars>
          <dgm:chMax val="1"/>
          <dgm:dir/>
          <dgm:resizeHandles val="exact"/>
        </dgm:presLayoutVars>
      </dgm:prSet>
      <dgm:spPr/>
    </dgm:pt>
    <dgm:pt modelId="{300DB28A-04F2-49FA-97AF-469BDFB3E98C}" type="pres">
      <dgm:prSet presAssocID="{33DF60B0-D1B0-49B1-9831-D6B8577A9B8D}" presName="diamond" presStyleLbl="bgShp" presStyleIdx="0" presStyleCnt="1"/>
      <dgm:spPr/>
    </dgm:pt>
    <dgm:pt modelId="{8FB9E22E-BB6E-4190-9E1D-90C18A7171BA}" type="pres">
      <dgm:prSet presAssocID="{33DF60B0-D1B0-49B1-9831-D6B8577A9B8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01CABF0-9EDE-4D97-944C-A4420FC6E936}" type="pres">
      <dgm:prSet presAssocID="{33DF60B0-D1B0-49B1-9831-D6B8577A9B8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0DCF7F-ACF8-4D50-8AFB-1A183F4BAE67}" type="pres">
      <dgm:prSet presAssocID="{33DF60B0-D1B0-49B1-9831-D6B8577A9B8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177A17-F9C7-4C83-9EC5-F0BFC36F9CC1}" type="pres">
      <dgm:prSet presAssocID="{33DF60B0-D1B0-49B1-9831-D6B8577A9B8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FDB00B-570C-4D4B-A19C-2BBCF5044B91}" type="presOf" srcId="{7B2396C1-C4B8-4312-880E-83C983859F76}" destId="{170DCF7F-ACF8-4D50-8AFB-1A183F4BAE67}" srcOrd="0" destOrd="0" presId="urn:microsoft.com/office/officeart/2005/8/layout/matrix3"/>
    <dgm:cxn modelId="{36C15D0C-AC45-4C4F-B5E1-8B3F091B6B40}" srcId="{33DF60B0-D1B0-49B1-9831-D6B8577A9B8D}" destId="{F93E5D16-F0A1-42CE-AD7A-C989E5DB4BBF}" srcOrd="0" destOrd="0" parTransId="{C25F1E82-40B1-49A7-8874-E0264D8051DF}" sibTransId="{10B245F4-E83A-42CC-8DB6-F656CEBB3955}"/>
    <dgm:cxn modelId="{77E3BE0D-DD03-48AC-8E7B-608E654A9DD6}" srcId="{33DF60B0-D1B0-49B1-9831-D6B8577A9B8D}" destId="{AE371A72-F3A4-45F1-81B3-A8ECE26DDAD9}" srcOrd="3" destOrd="0" parTransId="{1CA9825D-FA8F-46B6-86BC-B4619030C24F}" sibTransId="{2DE2690D-0473-4FFD-B483-6AD171BE0A28}"/>
    <dgm:cxn modelId="{A2A06B2D-FAC5-48CD-8B66-B069FC1E3E41}" type="presOf" srcId="{AE371A72-F3A4-45F1-81B3-A8ECE26DDAD9}" destId="{D8177A17-F9C7-4C83-9EC5-F0BFC36F9CC1}" srcOrd="0" destOrd="0" presId="urn:microsoft.com/office/officeart/2005/8/layout/matrix3"/>
    <dgm:cxn modelId="{09CC173D-0C11-4DD9-8104-0002567EC475}" type="presOf" srcId="{33DF60B0-D1B0-49B1-9831-D6B8577A9B8D}" destId="{05267A05-495C-4DCD-A9DA-B3972887D862}" srcOrd="0" destOrd="0" presId="urn:microsoft.com/office/officeart/2005/8/layout/matrix3"/>
    <dgm:cxn modelId="{248C357F-196D-4AA7-932C-9BEDA92364FE}" srcId="{33DF60B0-D1B0-49B1-9831-D6B8577A9B8D}" destId="{5AFCCE6D-48E8-461A-95AE-45ADF2497EE6}" srcOrd="1" destOrd="0" parTransId="{96EAEC4A-A1FB-4528-BF00-1E43819EB515}" sibTransId="{6FAB6A57-5F57-4711-AE90-180BFDC1540D}"/>
    <dgm:cxn modelId="{233DB2CE-79F0-43B8-9185-2BF2E683592D}" srcId="{33DF60B0-D1B0-49B1-9831-D6B8577A9B8D}" destId="{7B2396C1-C4B8-4312-880E-83C983859F76}" srcOrd="2" destOrd="0" parTransId="{486F569F-7022-4B21-AF37-3DA02B881209}" sibTransId="{2965EE46-5172-461B-B70C-EB42843E6802}"/>
    <dgm:cxn modelId="{99A1EADE-C726-44DE-9B16-5A06D6A8A934}" type="presOf" srcId="{5AFCCE6D-48E8-461A-95AE-45ADF2497EE6}" destId="{901CABF0-9EDE-4D97-944C-A4420FC6E936}" srcOrd="0" destOrd="0" presId="urn:microsoft.com/office/officeart/2005/8/layout/matrix3"/>
    <dgm:cxn modelId="{470ABFEE-84A3-450F-8996-6277BC97213B}" type="presOf" srcId="{F93E5D16-F0A1-42CE-AD7A-C989E5DB4BBF}" destId="{8FB9E22E-BB6E-4190-9E1D-90C18A7171BA}" srcOrd="0" destOrd="0" presId="urn:microsoft.com/office/officeart/2005/8/layout/matrix3"/>
    <dgm:cxn modelId="{9A503A52-7EE6-4D76-9A31-88D5EC98F4FA}" type="presParOf" srcId="{05267A05-495C-4DCD-A9DA-B3972887D862}" destId="{300DB28A-04F2-49FA-97AF-469BDFB3E98C}" srcOrd="0" destOrd="0" presId="urn:microsoft.com/office/officeart/2005/8/layout/matrix3"/>
    <dgm:cxn modelId="{0FB54ECC-6504-48E0-860E-ECA55234B4BA}" type="presParOf" srcId="{05267A05-495C-4DCD-A9DA-B3972887D862}" destId="{8FB9E22E-BB6E-4190-9E1D-90C18A7171BA}" srcOrd="1" destOrd="0" presId="urn:microsoft.com/office/officeart/2005/8/layout/matrix3"/>
    <dgm:cxn modelId="{41C996F0-0EDB-4121-9555-C4CC1E85737C}" type="presParOf" srcId="{05267A05-495C-4DCD-A9DA-B3972887D862}" destId="{901CABF0-9EDE-4D97-944C-A4420FC6E936}" srcOrd="2" destOrd="0" presId="urn:microsoft.com/office/officeart/2005/8/layout/matrix3"/>
    <dgm:cxn modelId="{DC26ABAF-B2AE-444A-95DB-FFE920BAB002}" type="presParOf" srcId="{05267A05-495C-4DCD-A9DA-B3972887D862}" destId="{170DCF7F-ACF8-4D50-8AFB-1A183F4BAE67}" srcOrd="3" destOrd="0" presId="urn:microsoft.com/office/officeart/2005/8/layout/matrix3"/>
    <dgm:cxn modelId="{CC302D50-942C-4D16-95B4-6D4B005C377E}" type="presParOf" srcId="{05267A05-495C-4DCD-A9DA-B3972887D862}" destId="{D8177A17-F9C7-4C83-9EC5-F0BFC36F9CC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2CAFC-A8D2-4E95-BF32-3C9A91938B84}">
      <dsp:nvSpPr>
        <dsp:cNvPr id="0" name=""/>
        <dsp:cNvSpPr/>
      </dsp:nvSpPr>
      <dsp:spPr>
        <a:xfrm>
          <a:off x="0" y="2400"/>
          <a:ext cx="5886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33806-6847-4848-85B7-B5A7903EF688}">
      <dsp:nvSpPr>
        <dsp:cNvPr id="0" name=""/>
        <dsp:cNvSpPr/>
      </dsp:nvSpPr>
      <dsp:spPr>
        <a:xfrm>
          <a:off x="0" y="240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youth meeting ANY federal definition of homelessness (including couch-hoppers) is included in our overall community count of youth experiencing homelessness.</a:t>
          </a:r>
        </a:p>
      </dsp:txBody>
      <dsp:txXfrm>
        <a:off x="0" y="2400"/>
        <a:ext cx="5886291" cy="818734"/>
      </dsp:txXfrm>
    </dsp:sp>
    <dsp:sp modelId="{3E1D4A6B-1C04-459E-8DF9-0CEEFC16B97A}">
      <dsp:nvSpPr>
        <dsp:cNvPr id="0" name=""/>
        <dsp:cNvSpPr/>
      </dsp:nvSpPr>
      <dsp:spPr>
        <a:xfrm>
          <a:off x="0" y="821135"/>
          <a:ext cx="5886291" cy="0"/>
        </a:xfrm>
        <a:prstGeom prst="line">
          <a:avLst/>
        </a:prstGeom>
        <a:solidFill>
          <a:schemeClr val="accent2">
            <a:hueOff val="-1661085"/>
            <a:satOff val="-7891"/>
            <a:lumOff val="-2471"/>
            <a:alphaOff val="0"/>
          </a:schemeClr>
        </a:solidFill>
        <a:ln w="19050" cap="rnd" cmpd="sng" algn="ctr">
          <a:solidFill>
            <a:schemeClr val="accent2">
              <a:hueOff val="-1661085"/>
              <a:satOff val="-7891"/>
              <a:lumOff val="-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7B35-C8D4-4E42-A606-E3EB10F84D1B}">
      <dsp:nvSpPr>
        <dsp:cNvPr id="0" name=""/>
        <dsp:cNvSpPr/>
      </dsp:nvSpPr>
      <dsp:spPr>
        <a:xfrm>
          <a:off x="0" y="82113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youth households are unsheltered</a:t>
          </a:r>
        </a:p>
      </dsp:txBody>
      <dsp:txXfrm>
        <a:off x="0" y="821135"/>
        <a:ext cx="5886291" cy="818734"/>
      </dsp:txXfrm>
    </dsp:sp>
    <dsp:sp modelId="{FC48C9C4-9F4E-419C-9B92-1E880D3374CA}">
      <dsp:nvSpPr>
        <dsp:cNvPr id="0" name=""/>
        <dsp:cNvSpPr/>
      </dsp:nvSpPr>
      <dsp:spPr>
        <a:xfrm>
          <a:off x="0" y="1639870"/>
          <a:ext cx="5886291" cy="0"/>
        </a:xfrm>
        <a:prstGeom prst="line">
          <a:avLst/>
        </a:prstGeom>
        <a:solidFill>
          <a:schemeClr val="accent2">
            <a:hueOff val="-3322170"/>
            <a:satOff val="-15782"/>
            <a:lumOff val="-4941"/>
            <a:alphaOff val="0"/>
          </a:schemeClr>
        </a:solidFill>
        <a:ln w="19050" cap="rnd" cmpd="sng" algn="ctr">
          <a:solidFill>
            <a:schemeClr val="accent2">
              <a:hueOff val="-3322170"/>
              <a:satOff val="-15782"/>
              <a:lumOff val="-4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AD3DD-C0EF-45F6-B91B-17B904C98213}">
      <dsp:nvSpPr>
        <dsp:cNvPr id="0" name=""/>
        <dsp:cNvSpPr/>
      </dsp:nvSpPr>
      <dsp:spPr>
        <a:xfrm>
          <a:off x="0" y="163987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community uses prevention and diversion strategies whenever possible, and otherwise provides immediate access to low-barrier shelter and services</a:t>
          </a:r>
        </a:p>
      </dsp:txBody>
      <dsp:txXfrm>
        <a:off x="0" y="1639870"/>
        <a:ext cx="5886291" cy="818734"/>
      </dsp:txXfrm>
    </dsp:sp>
    <dsp:sp modelId="{7C3318BE-1F90-4AAB-9483-E1B9B40A9363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2">
            <a:hueOff val="-4983256"/>
            <a:satOff val="-23673"/>
            <a:lumOff val="-7412"/>
            <a:alphaOff val="0"/>
          </a:schemeClr>
        </a:solidFill>
        <a:ln w="19050" cap="rnd" cmpd="sng" algn="ctr">
          <a:solidFill>
            <a:schemeClr val="accent2">
              <a:hueOff val="-4983256"/>
              <a:satOff val="-23673"/>
              <a:lumOff val="-7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95A06-B51B-475D-96AE-2C2233E92C6F}">
      <dsp:nvSpPr>
        <dsp:cNvPr id="0" name=""/>
        <dsp:cNvSpPr/>
      </dsp:nvSpPr>
      <dsp:spPr>
        <a:xfrm>
          <a:off x="0" y="245860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 of youth in shelter/TH is low</a:t>
          </a:r>
        </a:p>
      </dsp:txBody>
      <dsp:txXfrm>
        <a:off x="0" y="2458605"/>
        <a:ext cx="5886291" cy="818734"/>
      </dsp:txXfrm>
    </dsp:sp>
    <dsp:sp modelId="{4AAC4187-7589-4AE2-9AF4-28A8249AB111}">
      <dsp:nvSpPr>
        <dsp:cNvPr id="0" name=""/>
        <dsp:cNvSpPr/>
      </dsp:nvSpPr>
      <dsp:spPr>
        <a:xfrm>
          <a:off x="0" y="3277340"/>
          <a:ext cx="5886291" cy="0"/>
        </a:xfrm>
        <a:prstGeom prst="line">
          <a:avLst/>
        </a:prstGeom>
        <a:solidFill>
          <a:schemeClr val="accent2">
            <a:hueOff val="-6644341"/>
            <a:satOff val="-31564"/>
            <a:lumOff val="-9882"/>
            <a:alphaOff val="0"/>
          </a:schemeClr>
        </a:solidFill>
        <a:ln w="19050" cap="rnd" cmpd="sng" algn="ctr">
          <a:solidFill>
            <a:schemeClr val="accent2">
              <a:hueOff val="-6644341"/>
              <a:satOff val="-31564"/>
              <a:lumOff val="-9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DB764-300D-4CC0-9296-C02B59F0A693}">
      <dsp:nvSpPr>
        <dsp:cNvPr id="0" name=""/>
        <dsp:cNvSpPr/>
      </dsp:nvSpPr>
      <dsp:spPr>
        <a:xfrm>
          <a:off x="0" y="327734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Overall youth homelessness is not increasing</a:t>
          </a:r>
        </a:p>
      </dsp:txBody>
      <dsp:txXfrm>
        <a:off x="0" y="3277340"/>
        <a:ext cx="5886291" cy="818734"/>
      </dsp:txXfrm>
    </dsp:sp>
    <dsp:sp modelId="{77056C11-6409-4BE3-BFB8-BE8D8AD63B06}">
      <dsp:nvSpPr>
        <dsp:cNvPr id="0" name=""/>
        <dsp:cNvSpPr/>
      </dsp:nvSpPr>
      <dsp:spPr>
        <a:xfrm>
          <a:off x="0" y="4096075"/>
          <a:ext cx="5886291" cy="0"/>
        </a:xfrm>
        <a:prstGeom prst="line">
          <a:avLst/>
        </a:prstGeom>
        <a:solidFill>
          <a:schemeClr val="accent2">
            <a:hueOff val="-8305426"/>
            <a:satOff val="-39455"/>
            <a:lumOff val="-12353"/>
            <a:alphaOff val="0"/>
          </a:schemeClr>
        </a:solidFill>
        <a:ln w="19050" cap="rnd" cmpd="sng" algn="ctr">
          <a:solidFill>
            <a:schemeClr val="accent2">
              <a:hueOff val="-8305426"/>
              <a:satOff val="-39455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5EE0F-43DF-4586-93D8-802593B74122}">
      <dsp:nvSpPr>
        <dsp:cNvPr id="0" name=""/>
        <dsp:cNvSpPr/>
      </dsp:nvSpPr>
      <dsp:spPr>
        <a:xfrm>
          <a:off x="0" y="409607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shelter and unsheltered youth exit to permanent housing in an average of 30 days, and no longer than 90 days from identification</a:t>
          </a:r>
        </a:p>
      </dsp:txBody>
      <dsp:txXfrm>
        <a:off x="0" y="4096075"/>
        <a:ext cx="5886291" cy="818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B28A-04F2-49FA-97AF-469BDFB3E98C}">
      <dsp:nvSpPr>
        <dsp:cNvPr id="0" name=""/>
        <dsp:cNvSpPr/>
      </dsp:nvSpPr>
      <dsp:spPr>
        <a:xfrm>
          <a:off x="285275" y="0"/>
          <a:ext cx="5170983" cy="517098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9E22E-BB6E-4190-9E1D-90C18A7171BA}">
      <dsp:nvSpPr>
        <dsp:cNvPr id="0" name=""/>
        <dsp:cNvSpPr/>
      </dsp:nvSpPr>
      <dsp:spPr>
        <a:xfrm>
          <a:off x="776518" y="491243"/>
          <a:ext cx="2016683" cy="2016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do we need around access?</a:t>
          </a:r>
        </a:p>
      </dsp:txBody>
      <dsp:txXfrm>
        <a:off x="874964" y="589689"/>
        <a:ext cx="1819791" cy="1819791"/>
      </dsp:txXfrm>
    </dsp:sp>
    <dsp:sp modelId="{901CABF0-9EDE-4D97-944C-A4420FC6E936}">
      <dsp:nvSpPr>
        <dsp:cNvPr id="0" name=""/>
        <dsp:cNvSpPr/>
      </dsp:nvSpPr>
      <dsp:spPr>
        <a:xfrm>
          <a:off x="2948331" y="491243"/>
          <a:ext cx="2016683" cy="20166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pieces of system coordination are missing?</a:t>
          </a:r>
        </a:p>
      </dsp:txBody>
      <dsp:txXfrm>
        <a:off x="3046777" y="589689"/>
        <a:ext cx="1819791" cy="1819791"/>
      </dsp:txXfrm>
    </dsp:sp>
    <dsp:sp modelId="{170DCF7F-ACF8-4D50-8AFB-1A183F4BAE67}">
      <dsp:nvSpPr>
        <dsp:cNvPr id="0" name=""/>
        <dsp:cNvSpPr/>
      </dsp:nvSpPr>
      <dsp:spPr>
        <a:xfrm>
          <a:off x="776518" y="2663056"/>
          <a:ext cx="2016683" cy="20166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resources are missing?</a:t>
          </a:r>
        </a:p>
      </dsp:txBody>
      <dsp:txXfrm>
        <a:off x="874964" y="2761502"/>
        <a:ext cx="1819791" cy="1819791"/>
      </dsp:txXfrm>
    </dsp:sp>
    <dsp:sp modelId="{D8177A17-F9C7-4C83-9EC5-F0BFC36F9CC1}">
      <dsp:nvSpPr>
        <dsp:cNvPr id="0" name=""/>
        <dsp:cNvSpPr/>
      </dsp:nvSpPr>
      <dsp:spPr>
        <a:xfrm>
          <a:off x="2948331" y="2663056"/>
          <a:ext cx="2016683" cy="20166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are our next steps?</a:t>
          </a:r>
        </a:p>
      </dsp:txBody>
      <dsp:txXfrm>
        <a:off x="3046777" y="2761502"/>
        <a:ext cx="1819791" cy="181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0.09056</cdr:x>
      <cdr:y>0.81765</cdr:y>
    </cdr:from>
    <cdr:to>
      <cdr:x>0.13822</cdr:x>
      <cdr:y>0.90747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E6AE0C-A292-4F24-A914-63DE094554FE}"/>
            </a:ext>
          </a:extLst>
        </cdr:cNvPr>
        <cdr:cNvSpPr txBox="1"/>
      </cdr:nvSpPr>
      <cdr:spPr>
        <a:xfrm xmlns:a="http://schemas.openxmlformats.org/drawingml/2006/main">
          <a:off x="1020204" y="4047382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Q1</a:t>
          </a:r>
        </a:p>
      </cdr:txBody>
    </cdr:sp>
  </cdr:relSizeAnchor>
  <cdr:relSizeAnchor xmlns:cdr="http://schemas.openxmlformats.org/drawingml/2006/chartDrawing">
    <cdr:from>
      <cdr:x>0.4138</cdr:x>
      <cdr:y>0.81774</cdr:y>
    </cdr:from>
    <cdr:to>
      <cdr:x>0.46146</cdr:x>
      <cdr:y>0.90756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9FC80E2-053C-4041-9BF8-862C967C46FD}"/>
            </a:ext>
          </a:extLst>
        </cdr:cNvPr>
        <cdr:cNvSpPr txBox="1"/>
      </cdr:nvSpPr>
      <cdr:spPr>
        <a:xfrm xmlns:a="http://schemas.openxmlformats.org/drawingml/2006/main">
          <a:off x="4661492" y="4047848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Q1</a:t>
          </a:r>
        </a:p>
      </cdr:txBody>
    </cdr:sp>
  </cdr:relSizeAnchor>
  <cdr:relSizeAnchor xmlns:cdr="http://schemas.openxmlformats.org/drawingml/2006/chartDrawing">
    <cdr:from>
      <cdr:x>0.73104</cdr:x>
      <cdr:y>0.81435</cdr:y>
    </cdr:from>
    <cdr:to>
      <cdr:x>0.7787</cdr:x>
      <cdr:y>0.90417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9FC80E2-053C-4041-9BF8-862C967C46FD}"/>
            </a:ext>
          </a:extLst>
        </cdr:cNvPr>
        <cdr:cNvSpPr txBox="1"/>
      </cdr:nvSpPr>
      <cdr:spPr>
        <a:xfrm xmlns:a="http://schemas.openxmlformats.org/drawingml/2006/main">
          <a:off x="8235202" y="4031070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Q1</a:t>
          </a:r>
        </a:p>
      </cdr:txBody>
    </cdr:sp>
  </cdr:relSizeAnchor>
  <cdr:relSizeAnchor xmlns:cdr="http://schemas.openxmlformats.org/drawingml/2006/chartDrawing">
    <cdr:from>
      <cdr:x>0.16135</cdr:x>
      <cdr:y>0.81774</cdr:y>
    </cdr:from>
    <cdr:to>
      <cdr:x>0.20901</cdr:x>
      <cdr:y>0.90756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9FC80E2-053C-4041-9BF8-862C967C46FD}"/>
            </a:ext>
          </a:extLst>
        </cdr:cNvPr>
        <cdr:cNvSpPr txBox="1"/>
      </cdr:nvSpPr>
      <cdr:spPr>
        <a:xfrm xmlns:a="http://schemas.openxmlformats.org/drawingml/2006/main">
          <a:off x="1817624" y="4047848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Q2</a:t>
          </a:r>
        </a:p>
      </cdr:txBody>
    </cdr:sp>
  </cdr:relSizeAnchor>
  <cdr:relSizeAnchor xmlns:cdr="http://schemas.openxmlformats.org/drawingml/2006/chartDrawing">
    <cdr:from>
      <cdr:x>0.4831</cdr:x>
      <cdr:y>0.81953</cdr:y>
    </cdr:from>
    <cdr:to>
      <cdr:x>0.53076</cdr:x>
      <cdr:y>0.90935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B7978E1-FB4C-473D-8A40-5974D229E6A0}"/>
            </a:ext>
          </a:extLst>
        </cdr:cNvPr>
        <cdr:cNvSpPr txBox="1"/>
      </cdr:nvSpPr>
      <cdr:spPr>
        <a:xfrm xmlns:a="http://schemas.openxmlformats.org/drawingml/2006/main">
          <a:off x="5442134" y="4056703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Q2</a:t>
          </a:r>
        </a:p>
      </cdr:txBody>
    </cdr:sp>
  </cdr:relSizeAnchor>
  <cdr:relSizeAnchor xmlns:cdr="http://schemas.openxmlformats.org/drawingml/2006/chartDrawing">
    <cdr:from>
      <cdr:x>0.80109</cdr:x>
      <cdr:y>0.81614</cdr:y>
    </cdr:from>
    <cdr:to>
      <cdr:x>0.84875</cdr:x>
      <cdr:y>0.90596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B7978E1-FB4C-473D-8A40-5974D229E6A0}"/>
            </a:ext>
          </a:extLst>
        </cdr:cNvPr>
        <cdr:cNvSpPr txBox="1"/>
      </cdr:nvSpPr>
      <cdr:spPr>
        <a:xfrm xmlns:a="http://schemas.openxmlformats.org/drawingml/2006/main">
          <a:off x="9024233" y="4039925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Q2</a:t>
          </a:r>
        </a:p>
      </cdr:txBody>
    </cdr:sp>
  </cdr:relSizeAnchor>
  <cdr:relSizeAnchor xmlns:cdr="http://schemas.openxmlformats.org/drawingml/2006/chartDrawing">
    <cdr:from>
      <cdr:x>0.55314</cdr:x>
      <cdr:y>0.82301</cdr:y>
    </cdr:from>
    <cdr:to>
      <cdr:x>0.6008</cdr:x>
      <cdr:y>0.91284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7A66870-77CD-4116-AB7C-F0F00ECD9CAB}"/>
            </a:ext>
          </a:extLst>
        </cdr:cNvPr>
        <cdr:cNvSpPr txBox="1"/>
      </cdr:nvSpPr>
      <cdr:spPr>
        <a:xfrm xmlns:a="http://schemas.openxmlformats.org/drawingml/2006/main">
          <a:off x="6231165" y="4073947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Q3</a:t>
          </a:r>
        </a:p>
      </cdr:txBody>
    </cdr:sp>
  </cdr:relSizeAnchor>
  <cdr:relSizeAnchor xmlns:cdr="http://schemas.openxmlformats.org/drawingml/2006/chartDrawing">
    <cdr:from>
      <cdr:x>0.23669</cdr:x>
      <cdr:y>0.82989</cdr:y>
    </cdr:from>
    <cdr:to>
      <cdr:x>0.28435</cdr:x>
      <cdr:y>0.91971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448E6B7-B6FB-4C1B-8080-E8A2820247E4}"/>
            </a:ext>
          </a:extLst>
        </cdr:cNvPr>
        <cdr:cNvSpPr txBox="1"/>
      </cdr:nvSpPr>
      <cdr:spPr>
        <a:xfrm xmlns:a="http://schemas.openxmlformats.org/drawingml/2006/main">
          <a:off x="2666310" y="4107969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Q3</a:t>
          </a:r>
        </a:p>
      </cdr:txBody>
    </cdr:sp>
  </cdr:relSizeAnchor>
  <cdr:relSizeAnchor xmlns:cdr="http://schemas.openxmlformats.org/drawingml/2006/chartDrawing">
    <cdr:from>
      <cdr:x>0.23669</cdr:x>
      <cdr:y>0.82989</cdr:y>
    </cdr:from>
    <cdr:to>
      <cdr:x>0.28435</cdr:x>
      <cdr:y>0.91971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448E6B7-B6FB-4C1B-8080-E8A2820247E4}"/>
            </a:ext>
          </a:extLst>
        </cdr:cNvPr>
        <cdr:cNvSpPr txBox="1"/>
      </cdr:nvSpPr>
      <cdr:spPr>
        <a:xfrm xmlns:a="http://schemas.openxmlformats.org/drawingml/2006/main">
          <a:off x="2666310" y="4107969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400" dirty="0">
            <a:latin typeface="Vrinda" panose="020B0502040204020203" pitchFamily="34" charset="0"/>
            <a:cs typeface="Vrinda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0.87191</cdr:x>
      <cdr:y>0.81802</cdr:y>
    </cdr:from>
    <cdr:to>
      <cdr:x>0.91957</cdr:x>
      <cdr:y>0.90785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A448E6B7-B6FB-4C1B-8080-E8A2820247E4}"/>
            </a:ext>
          </a:extLst>
        </cdr:cNvPr>
        <cdr:cNvSpPr txBox="1"/>
      </cdr:nvSpPr>
      <cdr:spPr>
        <a:xfrm xmlns:a="http://schemas.openxmlformats.org/drawingml/2006/main">
          <a:off x="9822119" y="4049246"/>
          <a:ext cx="536896" cy="444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>
              <a:latin typeface="Vrinda" panose="020B0502040204020203" pitchFamily="34" charset="0"/>
              <a:cs typeface="Vrinda" panose="020B0502040204020203" pitchFamily="34" charset="0"/>
            </a:rPr>
            <a:t>Q3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2F0-FBF3-431B-8FBC-5032B7890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Vrinda" panose="020B0502040204020203" pitchFamily="34" charset="0"/>
                <a:cs typeface="Vrinda" panose="020B0502040204020203" pitchFamily="34" charset="0"/>
              </a:rPr>
              <a:t>Vacancy and Denial Report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1639C-0BDC-4083-A548-3A734533F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2021 Quarter 1 – Quarter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199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7FCB-0F3F-4DA8-854B-42CA144C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Vrinda" panose="020B0502040204020203" pitchFamily="34" charset="0"/>
                <a:cs typeface="Vrinda" panose="020B0502040204020203" pitchFamily="34" charset="0"/>
              </a:rPr>
              <a:t>Vacancies by HH Type</a:t>
            </a:r>
            <a:endParaRPr lang="en-US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8805D5-02A7-4F17-9066-D136A82C2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54822"/>
              </p:ext>
            </p:extLst>
          </p:nvPr>
        </p:nvGraphicFramePr>
        <p:xfrm>
          <a:off x="447869" y="1690688"/>
          <a:ext cx="11265013" cy="495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155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1945-3BB0-481D-B0C0-6D5C0C68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rinda" panose="020B0502040204020203" pitchFamily="34" charset="0"/>
                <a:cs typeface="Vrinda" panose="020B0502040204020203" pitchFamily="34" charset="0"/>
              </a:rPr>
              <a:t>Denials by Quarter in 2021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F668C14-BE24-404C-AC67-9934028E0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940829"/>
              </p:ext>
            </p:extLst>
          </p:nvPr>
        </p:nvGraphicFramePr>
        <p:xfrm>
          <a:off x="1094257" y="1582090"/>
          <a:ext cx="10003486" cy="466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00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577E-9FA7-42F3-8976-07D917D4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Frequent Denial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E1AE8-3B09-4263-8FFD-3614DE01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Vrinda" panose="020B0502040204020203" pitchFamily="34" charset="0"/>
                <a:cs typeface="Vrinda" panose="020B0502040204020203" pitchFamily="34" charset="0"/>
              </a:rPr>
              <a:t>28% - Client declined service</a:t>
            </a:r>
          </a:p>
          <a:p>
            <a:pPr marL="0" indent="0">
              <a:buNone/>
            </a:pPr>
            <a:r>
              <a:rPr lang="en-US" sz="3200" dirty="0">
                <a:latin typeface="Vrinda" panose="020B0502040204020203" pitchFamily="34" charset="0"/>
                <a:cs typeface="Vrinda" panose="020B0502040204020203" pitchFamily="34" charset="0"/>
              </a:rPr>
              <a:t>26% - Unreachable/Disappeared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8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/>
              <a:t>Ending Youth Homelessness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CES Committee 10-7-21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A663-DAD5-4EB0-9F49-8DAE6830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Current Numbers in 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D2E8C5-EB39-463A-BA83-B9FB546B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en-US" dirty="0"/>
              <a:t>13 Total Youth Step 1s between 3/1/21-9/30/21</a:t>
            </a:r>
          </a:p>
          <a:p>
            <a:r>
              <a:rPr lang="en-US" dirty="0"/>
              <a:t>Average 14 Youth Step 2s each month from 3/1/21-9/30/21</a:t>
            </a:r>
          </a:p>
          <a:p>
            <a:r>
              <a:rPr lang="en-US" dirty="0"/>
              <a:t>30-50 Youth in PP on any given day</a:t>
            </a:r>
          </a:p>
        </p:txBody>
      </p:sp>
    </p:spTree>
    <p:extLst>
      <p:ext uri="{BB962C8B-B14F-4D97-AF65-F5344CB8AC3E}">
        <p14:creationId xmlns:p14="http://schemas.microsoft.com/office/powerpoint/2010/main" val="90110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ADA5CC-D62C-4F69-966C-413BA127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USICH Benchmarks 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A2F67E-4E73-4737-B192-99A63B34C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10100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144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1CAA9-193D-4BFD-A11F-2D83B083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57" y="648929"/>
            <a:ext cx="6272981" cy="3736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Are these the right benchmarks? </a:t>
            </a:r>
            <a:br>
              <a:rPr lang="en-US" sz="4800" dirty="0"/>
            </a:br>
            <a:r>
              <a:rPr lang="en-US" sz="4800" dirty="0"/>
              <a:t>Any to add?</a:t>
            </a:r>
          </a:p>
        </p:txBody>
      </p:sp>
      <p:pic>
        <p:nvPicPr>
          <p:cNvPr id="6" name="Graphic 5" descr="Flag">
            <a:extLst>
              <a:ext uri="{FF2B5EF4-FFF2-40B4-BE49-F238E27FC236}">
                <a16:creationId xmlns:a16="http://schemas.microsoft.com/office/drawing/2014/main" id="{917E0729-BBCB-4639-801E-25E5ED3D7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464" y="1423220"/>
            <a:ext cx="3997361" cy="399736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65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F1556-AD71-4F2A-93F1-8B3E2EDB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Brainstorming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B69705-B75E-4749-AAE9-66234786C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49810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77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73325b5-c3d7-4afe-92e7-9d2f3c6b70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2B66F62A76E4385B5A2B68D3FA735" ma:contentTypeVersion="10" ma:contentTypeDescription="Create a new document." ma:contentTypeScope="" ma:versionID="11ca59960168102808fb99529f3ddc72">
  <xsd:schema xmlns:xsd="http://www.w3.org/2001/XMLSchema" xmlns:xs="http://www.w3.org/2001/XMLSchema" xmlns:p="http://schemas.microsoft.com/office/2006/metadata/properties" xmlns:ns2="673325b5-c3d7-4afe-92e7-9d2f3c6b7082" targetNamespace="http://schemas.microsoft.com/office/2006/metadata/properties" ma:root="true" ma:fieldsID="75ceb335932293d0fc46b6308774fd35" ns2:_="">
    <xsd:import namespace="673325b5-c3d7-4afe-92e7-9d2f3c6b7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325b5-c3d7-4afe-92e7-9d2f3c6b7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673325b5-c3d7-4afe-92e7-9d2f3c6b7082"/>
  </ds:schemaRefs>
</ds:datastoreItem>
</file>

<file path=customXml/itemProps2.xml><?xml version="1.0" encoding="utf-8"?>
<ds:datastoreItem xmlns:ds="http://schemas.openxmlformats.org/officeDocument/2006/customXml" ds:itemID="{4B36CB3B-C530-4178-8D99-0C14BE0D5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3325b5-c3d7-4afe-92e7-9d2f3c6b7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62</TotalTime>
  <Words>218</Words>
  <Application>Microsoft Office PowerPoint</Application>
  <PresentationFormat>Widescreen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Vrinda</vt:lpstr>
      <vt:lpstr>Celestial</vt:lpstr>
      <vt:lpstr>Vacancy and Denial Report</vt:lpstr>
      <vt:lpstr>Vacancies by HH Type</vt:lpstr>
      <vt:lpstr>Denials by Quarter in 2021</vt:lpstr>
      <vt:lpstr>Most Frequent Denial Reasons</vt:lpstr>
      <vt:lpstr>Ending Youth Homelessness</vt:lpstr>
      <vt:lpstr>Current Numbers in CES</vt:lpstr>
      <vt:lpstr>USICH Benchmarks </vt:lpstr>
      <vt:lpstr>Are these the right benchmarks?  Any to add?</vt:lpstr>
      <vt:lpstr>Brainstorming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Youth Homelessness</dc:title>
  <dc:creator>Liz Moen</dc:creator>
  <cp:lastModifiedBy>Liz Moen</cp:lastModifiedBy>
  <cp:revision>1</cp:revision>
  <dcterms:created xsi:type="dcterms:W3CDTF">2021-10-05T20:50:09Z</dcterms:created>
  <dcterms:modified xsi:type="dcterms:W3CDTF">2021-10-07T13:48:46Z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0x010100C602B66F62A76E4385B5A2B68D3FA735</vt:lpwstr>
  </property>
</Properties>
</file>