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29"/>
  </p:notesMasterIdLst>
  <p:sldIdLst>
    <p:sldId id="3852" r:id="rId5"/>
    <p:sldId id="3825" r:id="rId6"/>
    <p:sldId id="3853" r:id="rId7"/>
    <p:sldId id="3826" r:id="rId8"/>
    <p:sldId id="308" r:id="rId9"/>
    <p:sldId id="3854" r:id="rId10"/>
    <p:sldId id="3843" r:id="rId11"/>
    <p:sldId id="3855" r:id="rId12"/>
    <p:sldId id="3845" r:id="rId13"/>
    <p:sldId id="3850" r:id="rId14"/>
    <p:sldId id="3839" r:id="rId15"/>
    <p:sldId id="3848" r:id="rId16"/>
    <p:sldId id="258" r:id="rId17"/>
    <p:sldId id="3841" r:id="rId18"/>
    <p:sldId id="3842" r:id="rId19"/>
    <p:sldId id="3836" r:id="rId20"/>
    <p:sldId id="3849" r:id="rId21"/>
    <p:sldId id="3851" r:id="rId22"/>
    <p:sldId id="310" r:id="rId23"/>
    <p:sldId id="309" r:id="rId24"/>
    <p:sldId id="311" r:id="rId25"/>
    <p:sldId id="314" r:id="rId26"/>
    <p:sldId id="315" r:id="rId27"/>
    <p:sldId id="383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7DA45-8C19-40A1-AD28-76875B20EAC1}" v="956" dt="2023-04-24T21:28:48.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108" y="56"/>
      </p:cViewPr>
      <p:guideLst>
        <p:guide orient="horz" pos="1200"/>
        <p:guide orient="horz" pos="3408"/>
        <p:guide pos="6936"/>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Moen" userId="11168724-aa3a-49bd-9bfe-123740792b83" providerId="ADAL" clId="{2587DA45-8C19-40A1-AD28-76875B20EAC1}"/>
    <pc:docChg chg="undo redo custSel addSld delSld modSld sldOrd">
      <pc:chgData name="Liz Moen" userId="11168724-aa3a-49bd-9bfe-123740792b83" providerId="ADAL" clId="{2587DA45-8C19-40A1-AD28-76875B20EAC1}" dt="2023-04-25T21:55:03.811" v="6417" actId="2696"/>
      <pc:docMkLst>
        <pc:docMk/>
      </pc:docMkLst>
      <pc:sldChg chg="addSp delSp modSp add mod ord modNotesTx">
        <pc:chgData name="Liz Moen" userId="11168724-aa3a-49bd-9bfe-123740792b83" providerId="ADAL" clId="{2587DA45-8C19-40A1-AD28-76875B20EAC1}" dt="2023-04-21T16:47:05.116" v="4985" actId="20577"/>
        <pc:sldMkLst>
          <pc:docMk/>
          <pc:sldMk cId="1166368873" sldId="258"/>
        </pc:sldMkLst>
        <pc:spChg chg="mod">
          <ac:chgData name="Liz Moen" userId="11168724-aa3a-49bd-9bfe-123740792b83" providerId="ADAL" clId="{2587DA45-8C19-40A1-AD28-76875B20EAC1}" dt="2023-04-20T22:19:19.078" v="2632" actId="20577"/>
          <ac:spMkLst>
            <pc:docMk/>
            <pc:sldMk cId="1166368873" sldId="258"/>
            <ac:spMk id="2" creationId="{4389F6E5-B39C-4C4A-9E5D-25FBF30DD906}"/>
          </ac:spMkLst>
        </pc:spChg>
        <pc:spChg chg="mod">
          <ac:chgData name="Liz Moen" userId="11168724-aa3a-49bd-9bfe-123740792b83" providerId="ADAL" clId="{2587DA45-8C19-40A1-AD28-76875B20EAC1}" dt="2023-04-20T19:35:47.687" v="395" actId="1076"/>
          <ac:spMkLst>
            <pc:docMk/>
            <pc:sldMk cId="1166368873" sldId="258"/>
            <ac:spMk id="3" creationId="{0D155298-7170-E7DF-8030-DAEAFADAC411}"/>
          </ac:spMkLst>
        </pc:spChg>
        <pc:spChg chg="add del mod">
          <ac:chgData name="Liz Moen" userId="11168724-aa3a-49bd-9bfe-123740792b83" providerId="ADAL" clId="{2587DA45-8C19-40A1-AD28-76875B20EAC1}" dt="2023-04-20T23:21:42.234" v="3946" actId="1076"/>
          <ac:spMkLst>
            <pc:docMk/>
            <pc:sldMk cId="1166368873" sldId="258"/>
            <ac:spMk id="6" creationId="{8F73C633-BD6F-2030-E2B0-53DFB62B4916}"/>
          </ac:spMkLst>
        </pc:spChg>
        <pc:spChg chg="add del mod">
          <ac:chgData name="Liz Moen" userId="11168724-aa3a-49bd-9bfe-123740792b83" providerId="ADAL" clId="{2587DA45-8C19-40A1-AD28-76875B20EAC1}" dt="2023-04-20T19:36:03.090" v="408" actId="1076"/>
          <ac:spMkLst>
            <pc:docMk/>
            <pc:sldMk cId="1166368873" sldId="258"/>
            <ac:spMk id="7" creationId="{395E31E3-FF92-85B0-9A1D-C544127FEE59}"/>
          </ac:spMkLst>
        </pc:spChg>
        <pc:graphicFrameChg chg="mod">
          <ac:chgData name="Liz Moen" userId="11168724-aa3a-49bd-9bfe-123740792b83" providerId="ADAL" clId="{2587DA45-8C19-40A1-AD28-76875B20EAC1}" dt="2023-04-20T19:34:35.735" v="380" actId="478"/>
          <ac:graphicFrameMkLst>
            <pc:docMk/>
            <pc:sldMk cId="1166368873" sldId="258"/>
            <ac:graphicFrameMk id="4" creationId="{DB0E5A95-7880-4EB7-8DC9-6AC3E546D0E6}"/>
          </ac:graphicFrameMkLst>
        </pc:graphicFrameChg>
      </pc:sldChg>
      <pc:sldChg chg="add del">
        <pc:chgData name="Liz Moen" userId="11168724-aa3a-49bd-9bfe-123740792b83" providerId="ADAL" clId="{2587DA45-8C19-40A1-AD28-76875B20EAC1}" dt="2023-04-20T23:17:31.880" v="3907"/>
        <pc:sldMkLst>
          <pc:docMk/>
          <pc:sldMk cId="4197543873" sldId="269"/>
        </pc:sldMkLst>
      </pc:sldChg>
      <pc:sldChg chg="modSp add mod ord">
        <pc:chgData name="Liz Moen" userId="11168724-aa3a-49bd-9bfe-123740792b83" providerId="ADAL" clId="{2587DA45-8C19-40A1-AD28-76875B20EAC1}" dt="2023-04-21T20:49:04.894" v="6245" actId="20577"/>
        <pc:sldMkLst>
          <pc:docMk/>
          <pc:sldMk cId="3889038659" sldId="308"/>
        </pc:sldMkLst>
        <pc:spChg chg="mod">
          <ac:chgData name="Liz Moen" userId="11168724-aa3a-49bd-9bfe-123740792b83" providerId="ADAL" clId="{2587DA45-8C19-40A1-AD28-76875B20EAC1}" dt="2023-04-21T20:49:04.894" v="6245" actId="20577"/>
          <ac:spMkLst>
            <pc:docMk/>
            <pc:sldMk cId="3889038659" sldId="308"/>
            <ac:spMk id="13" creationId="{E3E18A86-1F99-42BC-8F64-6A864544AAAF}"/>
          </ac:spMkLst>
        </pc:spChg>
      </pc:sldChg>
      <pc:sldChg chg="addSp delSp modSp add mod ord">
        <pc:chgData name="Liz Moen" userId="11168724-aa3a-49bd-9bfe-123740792b83" providerId="ADAL" clId="{2587DA45-8C19-40A1-AD28-76875B20EAC1}" dt="2023-04-21T21:22:05.339" v="6393" actId="20577"/>
        <pc:sldMkLst>
          <pc:docMk/>
          <pc:sldMk cId="1525361702" sldId="309"/>
        </pc:sldMkLst>
        <pc:spChg chg="mod">
          <ac:chgData name="Liz Moen" userId="11168724-aa3a-49bd-9bfe-123740792b83" providerId="ADAL" clId="{2587DA45-8C19-40A1-AD28-76875B20EAC1}" dt="2023-04-21T21:19:05.588" v="6370" actId="1076"/>
          <ac:spMkLst>
            <pc:docMk/>
            <pc:sldMk cId="1525361702" sldId="309"/>
            <ac:spMk id="2" creationId="{17A4E12C-F205-37EB-26C0-17448C8CA2BF}"/>
          </ac:spMkLst>
        </pc:spChg>
        <pc:spChg chg="add del">
          <ac:chgData name="Liz Moen" userId="11168724-aa3a-49bd-9bfe-123740792b83" providerId="ADAL" clId="{2587DA45-8C19-40A1-AD28-76875B20EAC1}" dt="2023-04-21T21:19:32.688" v="6373" actId="22"/>
          <ac:spMkLst>
            <pc:docMk/>
            <pc:sldMk cId="1525361702" sldId="309"/>
            <ac:spMk id="4" creationId="{E8C8E443-325B-5DA5-08F0-E8EBE841B537}"/>
          </ac:spMkLst>
        </pc:spChg>
        <pc:spChg chg="mod">
          <ac:chgData name="Liz Moen" userId="11168724-aa3a-49bd-9bfe-123740792b83" providerId="ADAL" clId="{2587DA45-8C19-40A1-AD28-76875B20EAC1}" dt="2023-04-21T17:22:53.418" v="5186"/>
          <ac:spMkLst>
            <pc:docMk/>
            <pc:sldMk cId="1525361702" sldId="309"/>
            <ac:spMk id="5" creationId="{78877C62-E930-3FF9-3602-57462D94D9F9}"/>
          </ac:spMkLst>
        </pc:spChg>
        <pc:spChg chg="add mod">
          <ac:chgData name="Liz Moen" userId="11168724-aa3a-49bd-9bfe-123740792b83" providerId="ADAL" clId="{2587DA45-8C19-40A1-AD28-76875B20EAC1}" dt="2023-04-21T21:22:05.339" v="6393" actId="20577"/>
          <ac:spMkLst>
            <pc:docMk/>
            <pc:sldMk cId="1525361702" sldId="309"/>
            <ac:spMk id="6" creationId="{1E40CA86-0D7C-DFC7-7503-EE35A49C6346}"/>
          </ac:spMkLst>
        </pc:spChg>
        <pc:spChg chg="del mod">
          <ac:chgData name="Liz Moen" userId="11168724-aa3a-49bd-9bfe-123740792b83" providerId="ADAL" clId="{2587DA45-8C19-40A1-AD28-76875B20EAC1}" dt="2023-04-21T21:19:26.127" v="6371" actId="478"/>
          <ac:spMkLst>
            <pc:docMk/>
            <pc:sldMk cId="1525361702" sldId="309"/>
            <ac:spMk id="7" creationId="{B7006009-9F70-0B4E-331B-BA1E3733C579}"/>
          </ac:spMkLst>
        </pc:spChg>
      </pc:sldChg>
      <pc:sldChg chg="addSp delSp modSp add mod setBg delDesignElem">
        <pc:chgData name="Liz Moen" userId="11168724-aa3a-49bd-9bfe-123740792b83" providerId="ADAL" clId="{2587DA45-8C19-40A1-AD28-76875B20EAC1}" dt="2023-04-21T21:15:05.534" v="6322" actId="26606"/>
        <pc:sldMkLst>
          <pc:docMk/>
          <pc:sldMk cId="452001406" sldId="310"/>
        </pc:sldMkLst>
        <pc:spChg chg="mod">
          <ac:chgData name="Liz Moen" userId="11168724-aa3a-49bd-9bfe-123740792b83" providerId="ADAL" clId="{2587DA45-8C19-40A1-AD28-76875B20EAC1}" dt="2023-04-21T21:15:05.534" v="6322" actId="26606"/>
          <ac:spMkLst>
            <pc:docMk/>
            <pc:sldMk cId="452001406" sldId="310"/>
            <ac:spMk id="2" creationId="{DB50A12C-55D6-6244-FF43-AD1B254EFE55}"/>
          </ac:spMkLst>
        </pc:spChg>
        <pc:spChg chg="mod">
          <ac:chgData name="Liz Moen" userId="11168724-aa3a-49bd-9bfe-123740792b83" providerId="ADAL" clId="{2587DA45-8C19-40A1-AD28-76875B20EAC1}" dt="2023-04-21T21:15:05.534" v="6322" actId="26606"/>
          <ac:spMkLst>
            <pc:docMk/>
            <pc:sldMk cId="452001406" sldId="310"/>
            <ac:spMk id="3" creationId="{93E550E2-11D2-3D42-2A25-C189584EAB54}"/>
          </ac:spMkLst>
        </pc:spChg>
        <pc:spChg chg="add">
          <ac:chgData name="Liz Moen" userId="11168724-aa3a-49bd-9bfe-123740792b83" providerId="ADAL" clId="{2587DA45-8C19-40A1-AD28-76875B20EAC1}" dt="2023-04-21T21:15:05.534" v="6322" actId="26606"/>
          <ac:spMkLst>
            <pc:docMk/>
            <pc:sldMk cId="452001406" sldId="310"/>
            <ac:spMk id="10" creationId="{4F7EBAE4-9945-4473-9E34-B2C66EA0F03D}"/>
          </ac:spMkLst>
        </pc:spChg>
        <pc:spChg chg="add">
          <ac:chgData name="Liz Moen" userId="11168724-aa3a-49bd-9bfe-123740792b83" providerId="ADAL" clId="{2587DA45-8C19-40A1-AD28-76875B20EAC1}" dt="2023-04-21T21:15:05.534" v="6322" actId="26606"/>
          <ac:spMkLst>
            <pc:docMk/>
            <pc:sldMk cId="452001406" sldId="310"/>
            <ac:spMk id="12" creationId="{70BEB1E7-2F88-40BC-B73D-42E5B6F80BFC}"/>
          </ac:spMkLst>
        </pc:spChg>
        <pc:spChg chg="add">
          <ac:chgData name="Liz Moen" userId="11168724-aa3a-49bd-9bfe-123740792b83" providerId="ADAL" clId="{2587DA45-8C19-40A1-AD28-76875B20EAC1}" dt="2023-04-21T21:15:05.534" v="6322" actId="26606"/>
          <ac:spMkLst>
            <pc:docMk/>
            <pc:sldMk cId="452001406" sldId="310"/>
            <ac:spMk id="14" creationId="{A7B99495-F43F-4D80-A44F-2CB4764EB90B}"/>
          </ac:spMkLst>
        </pc:spChg>
        <pc:spChg chg="del">
          <ac:chgData name="Liz Moen" userId="11168724-aa3a-49bd-9bfe-123740792b83" providerId="ADAL" clId="{2587DA45-8C19-40A1-AD28-76875B20EAC1}" dt="2023-04-21T17:23:01.011" v="5188"/>
          <ac:spMkLst>
            <pc:docMk/>
            <pc:sldMk cId="452001406" sldId="310"/>
            <ac:spMk id="17" creationId="{201CC55D-ED54-4C5C-95E6-10947BD1103B}"/>
          </ac:spMkLst>
        </pc:spChg>
        <pc:spChg chg="del">
          <ac:chgData name="Liz Moen" userId="11168724-aa3a-49bd-9bfe-123740792b83" providerId="ADAL" clId="{2587DA45-8C19-40A1-AD28-76875B20EAC1}" dt="2023-04-21T17:23:01.011" v="5188"/>
          <ac:spMkLst>
            <pc:docMk/>
            <pc:sldMk cId="452001406" sldId="310"/>
            <ac:spMk id="23" creationId="{3873B707-463F-40B0-8227-E8CC6C67EB25}"/>
          </ac:spMkLst>
        </pc:spChg>
        <pc:spChg chg="del">
          <ac:chgData name="Liz Moen" userId="11168724-aa3a-49bd-9bfe-123740792b83" providerId="ADAL" clId="{2587DA45-8C19-40A1-AD28-76875B20EAC1}" dt="2023-04-21T17:23:01.011" v="5188"/>
          <ac:spMkLst>
            <pc:docMk/>
            <pc:sldMk cId="452001406" sldId="310"/>
            <ac:spMk id="25" creationId="{C13237C8-E62C-4F0D-A318-BD6FB6C2D138}"/>
          </ac:spMkLst>
        </pc:spChg>
        <pc:spChg chg="del">
          <ac:chgData name="Liz Moen" userId="11168724-aa3a-49bd-9bfe-123740792b83" providerId="ADAL" clId="{2587DA45-8C19-40A1-AD28-76875B20EAC1}" dt="2023-04-21T17:23:01.011" v="5188"/>
          <ac:spMkLst>
            <pc:docMk/>
            <pc:sldMk cId="452001406" sldId="310"/>
            <ac:spMk id="27" creationId="{19C9EAEA-39D0-4B0E-A0EB-51E7B26740B1}"/>
          </ac:spMkLst>
        </pc:spChg>
        <pc:grpChg chg="del">
          <ac:chgData name="Liz Moen" userId="11168724-aa3a-49bd-9bfe-123740792b83" providerId="ADAL" clId="{2587DA45-8C19-40A1-AD28-76875B20EAC1}" dt="2023-04-21T17:23:01.011" v="5188"/>
          <ac:grpSpMkLst>
            <pc:docMk/>
            <pc:sldMk cId="452001406" sldId="310"/>
            <ac:grpSpMk id="19" creationId="{1DE889C7-FAD6-4397-98E2-05D503484459}"/>
          </ac:grpSpMkLst>
        </pc:grpChg>
        <pc:picChg chg="mod">
          <ac:chgData name="Liz Moen" userId="11168724-aa3a-49bd-9bfe-123740792b83" providerId="ADAL" clId="{2587DA45-8C19-40A1-AD28-76875B20EAC1}" dt="2023-04-21T21:15:05.534" v="6322" actId="26606"/>
          <ac:picMkLst>
            <pc:docMk/>
            <pc:sldMk cId="452001406" sldId="310"/>
            <ac:picMk id="5" creationId="{17CE10B1-C8B9-B833-74C1-357C832EE35F}"/>
          </ac:picMkLst>
        </pc:picChg>
      </pc:sldChg>
      <pc:sldChg chg="modSp add mod">
        <pc:chgData name="Liz Moen" userId="11168724-aa3a-49bd-9bfe-123740792b83" providerId="ADAL" clId="{2587DA45-8C19-40A1-AD28-76875B20EAC1}" dt="2023-04-21T17:23:11.005" v="5193" actId="27636"/>
        <pc:sldMkLst>
          <pc:docMk/>
          <pc:sldMk cId="1146533398" sldId="311"/>
        </pc:sldMkLst>
        <pc:spChg chg="mod">
          <ac:chgData name="Liz Moen" userId="11168724-aa3a-49bd-9bfe-123740792b83" providerId="ADAL" clId="{2587DA45-8C19-40A1-AD28-76875B20EAC1}" dt="2023-04-21T17:23:11.005" v="5193" actId="27636"/>
          <ac:spMkLst>
            <pc:docMk/>
            <pc:sldMk cId="1146533398" sldId="311"/>
            <ac:spMk id="5" creationId="{621DB88B-852C-CC82-6012-B287ED1A41D0}"/>
          </ac:spMkLst>
        </pc:spChg>
        <pc:spChg chg="mod">
          <ac:chgData name="Liz Moen" userId="11168724-aa3a-49bd-9bfe-123740792b83" providerId="ADAL" clId="{2587DA45-8C19-40A1-AD28-76875B20EAC1}" dt="2023-04-21T17:23:11.002" v="5192" actId="27636"/>
          <ac:spMkLst>
            <pc:docMk/>
            <pc:sldMk cId="1146533398" sldId="311"/>
            <ac:spMk id="12" creationId="{9375EE31-8BDE-41A0-DDF3-BFD2C2A0EA49}"/>
          </ac:spMkLst>
        </pc:spChg>
      </pc:sldChg>
      <pc:sldChg chg="add">
        <pc:chgData name="Liz Moen" userId="11168724-aa3a-49bd-9bfe-123740792b83" providerId="ADAL" clId="{2587DA45-8C19-40A1-AD28-76875B20EAC1}" dt="2023-04-21T20:39:20.141" v="6119"/>
        <pc:sldMkLst>
          <pc:docMk/>
          <pc:sldMk cId="3053378249" sldId="314"/>
        </pc:sldMkLst>
      </pc:sldChg>
      <pc:sldChg chg="modSp add mod">
        <pc:chgData name="Liz Moen" userId="11168724-aa3a-49bd-9bfe-123740792b83" providerId="ADAL" clId="{2587DA45-8C19-40A1-AD28-76875B20EAC1}" dt="2023-04-21T20:37:02.125" v="6118" actId="20577"/>
        <pc:sldMkLst>
          <pc:docMk/>
          <pc:sldMk cId="478513911" sldId="315"/>
        </pc:sldMkLst>
        <pc:spChg chg="mod">
          <ac:chgData name="Liz Moen" userId="11168724-aa3a-49bd-9bfe-123740792b83" providerId="ADAL" clId="{2587DA45-8C19-40A1-AD28-76875B20EAC1}" dt="2023-04-21T20:36:59.373" v="6116" actId="20577"/>
          <ac:spMkLst>
            <pc:docMk/>
            <pc:sldMk cId="478513911" sldId="315"/>
            <ac:spMk id="2" creationId="{504316F1-9A10-DAC9-B092-DA116ABD3699}"/>
          </ac:spMkLst>
        </pc:spChg>
        <pc:spChg chg="mod">
          <ac:chgData name="Liz Moen" userId="11168724-aa3a-49bd-9bfe-123740792b83" providerId="ADAL" clId="{2587DA45-8C19-40A1-AD28-76875B20EAC1}" dt="2023-04-21T20:36:52.820" v="6114" actId="20577"/>
          <ac:spMkLst>
            <pc:docMk/>
            <pc:sldMk cId="478513911" sldId="315"/>
            <ac:spMk id="5" creationId="{643DF7C4-150C-9E4C-AE13-B92E700D5152}"/>
          </ac:spMkLst>
        </pc:spChg>
        <pc:spChg chg="mod">
          <ac:chgData name="Liz Moen" userId="11168724-aa3a-49bd-9bfe-123740792b83" providerId="ADAL" clId="{2587DA45-8C19-40A1-AD28-76875B20EAC1}" dt="2023-04-21T20:37:02.125" v="6118" actId="20577"/>
          <ac:spMkLst>
            <pc:docMk/>
            <pc:sldMk cId="478513911" sldId="315"/>
            <ac:spMk id="6" creationId="{4E3BB2ED-C1AA-9889-295D-517523DDD33B}"/>
          </ac:spMkLst>
        </pc:spChg>
      </pc:sldChg>
      <pc:sldChg chg="del">
        <pc:chgData name="Liz Moen" userId="11168724-aa3a-49bd-9bfe-123740792b83" providerId="ADAL" clId="{2587DA45-8C19-40A1-AD28-76875B20EAC1}" dt="2023-04-20T23:11:31.368" v="3782" actId="2696"/>
        <pc:sldMkLst>
          <pc:docMk/>
          <pc:sldMk cId="1019213662" sldId="3791"/>
        </pc:sldMkLst>
      </pc:sldChg>
      <pc:sldChg chg="del">
        <pc:chgData name="Liz Moen" userId="11168724-aa3a-49bd-9bfe-123740792b83" providerId="ADAL" clId="{2587DA45-8C19-40A1-AD28-76875B20EAC1}" dt="2023-04-20T23:11:34.660" v="3783" actId="2696"/>
        <pc:sldMkLst>
          <pc:docMk/>
          <pc:sldMk cId="3927950662" sldId="3792"/>
        </pc:sldMkLst>
      </pc:sldChg>
      <pc:sldChg chg="del">
        <pc:chgData name="Liz Moen" userId="11168724-aa3a-49bd-9bfe-123740792b83" providerId="ADAL" clId="{2587DA45-8C19-40A1-AD28-76875B20EAC1}" dt="2023-04-20T23:11:52.642" v="3786" actId="2696"/>
        <pc:sldMkLst>
          <pc:docMk/>
          <pc:sldMk cId="1813910725" sldId="3794"/>
        </pc:sldMkLst>
      </pc:sldChg>
      <pc:sldChg chg="modSp mod">
        <pc:chgData name="Liz Moen" userId="11168724-aa3a-49bd-9bfe-123740792b83" providerId="ADAL" clId="{2587DA45-8C19-40A1-AD28-76875B20EAC1}" dt="2023-04-20T22:16:26.554" v="2484" actId="20577"/>
        <pc:sldMkLst>
          <pc:docMk/>
          <pc:sldMk cId="800962904" sldId="3825"/>
        </pc:sldMkLst>
        <pc:spChg chg="mod">
          <ac:chgData name="Liz Moen" userId="11168724-aa3a-49bd-9bfe-123740792b83" providerId="ADAL" clId="{2587DA45-8C19-40A1-AD28-76875B20EAC1}" dt="2023-04-20T22:16:12.024" v="2476" actId="14100"/>
          <ac:spMkLst>
            <pc:docMk/>
            <pc:sldMk cId="800962904" sldId="3825"/>
            <ac:spMk id="2" creationId="{28B08836-40C5-46C2-81BA-21AA27176925}"/>
          </ac:spMkLst>
        </pc:spChg>
        <pc:spChg chg="mod">
          <ac:chgData name="Liz Moen" userId="11168724-aa3a-49bd-9bfe-123740792b83" providerId="ADAL" clId="{2587DA45-8C19-40A1-AD28-76875B20EAC1}" dt="2023-04-20T22:16:26.554" v="2484" actId="20577"/>
          <ac:spMkLst>
            <pc:docMk/>
            <pc:sldMk cId="800962904" sldId="3825"/>
            <ac:spMk id="3" creationId="{72CC4EC4-809C-4FD2-AA20-009F08590DA6}"/>
          </ac:spMkLst>
        </pc:spChg>
      </pc:sldChg>
      <pc:sldChg chg="modSp mod">
        <pc:chgData name="Liz Moen" userId="11168724-aa3a-49bd-9bfe-123740792b83" providerId="ADAL" clId="{2587DA45-8C19-40A1-AD28-76875B20EAC1}" dt="2023-04-21T20:49:45.300" v="6254" actId="20577"/>
        <pc:sldMkLst>
          <pc:docMk/>
          <pc:sldMk cId="55160260" sldId="3826"/>
        </pc:sldMkLst>
        <pc:spChg chg="mod">
          <ac:chgData name="Liz Moen" userId="11168724-aa3a-49bd-9bfe-123740792b83" providerId="ADAL" clId="{2587DA45-8C19-40A1-AD28-76875B20EAC1}" dt="2023-04-21T20:49:45.300" v="6254" actId="20577"/>
          <ac:spMkLst>
            <pc:docMk/>
            <pc:sldMk cId="55160260" sldId="3826"/>
            <ac:spMk id="3" creationId="{869C3FD2-AF88-4EF1-AFB7-5D31BD5AA0BF}"/>
          </ac:spMkLst>
        </pc:spChg>
        <pc:spChg chg="mod">
          <ac:chgData name="Liz Moen" userId="11168724-aa3a-49bd-9bfe-123740792b83" providerId="ADAL" clId="{2587DA45-8C19-40A1-AD28-76875B20EAC1}" dt="2023-04-21T20:28:08.689" v="6043" actId="20577"/>
          <ac:spMkLst>
            <pc:docMk/>
            <pc:sldMk cId="55160260" sldId="3826"/>
            <ac:spMk id="4" creationId="{78C8B647-084C-492D-A242-148BEA5B6823}"/>
          </ac:spMkLst>
        </pc:spChg>
        <pc:spChg chg="mod">
          <ac:chgData name="Liz Moen" userId="11168724-aa3a-49bd-9bfe-123740792b83" providerId="ADAL" clId="{2587DA45-8C19-40A1-AD28-76875B20EAC1}" dt="2023-04-21T20:27:05.456" v="6030" actId="20577"/>
          <ac:spMkLst>
            <pc:docMk/>
            <pc:sldMk cId="55160260" sldId="3826"/>
            <ac:spMk id="5" creationId="{A4A2B84E-2163-44C1-99D0-6F162AEA82E9}"/>
          </ac:spMkLst>
        </pc:spChg>
      </pc:sldChg>
      <pc:sldChg chg="del">
        <pc:chgData name="Liz Moen" userId="11168724-aa3a-49bd-9bfe-123740792b83" providerId="ADAL" clId="{2587DA45-8C19-40A1-AD28-76875B20EAC1}" dt="2023-04-20T23:11:26.533" v="3780" actId="2696"/>
        <pc:sldMkLst>
          <pc:docMk/>
          <pc:sldMk cId="1002193766" sldId="3827"/>
        </pc:sldMkLst>
      </pc:sldChg>
      <pc:sldChg chg="del">
        <pc:chgData name="Liz Moen" userId="11168724-aa3a-49bd-9bfe-123740792b83" providerId="ADAL" clId="{2587DA45-8C19-40A1-AD28-76875B20EAC1}" dt="2023-04-20T23:11:29.157" v="3781" actId="2696"/>
        <pc:sldMkLst>
          <pc:docMk/>
          <pc:sldMk cId="4283594893" sldId="3828"/>
        </pc:sldMkLst>
      </pc:sldChg>
      <pc:sldChg chg="del">
        <pc:chgData name="Liz Moen" userId="11168724-aa3a-49bd-9bfe-123740792b83" providerId="ADAL" clId="{2587DA45-8C19-40A1-AD28-76875B20EAC1}" dt="2023-04-20T23:11:39.285" v="3784" actId="2696"/>
        <pc:sldMkLst>
          <pc:docMk/>
          <pc:sldMk cId="1026132043" sldId="3829"/>
        </pc:sldMkLst>
      </pc:sldChg>
      <pc:sldChg chg="addSp delSp modSp del mod ord modNotesTx">
        <pc:chgData name="Liz Moen" userId="11168724-aa3a-49bd-9bfe-123740792b83" providerId="ADAL" clId="{2587DA45-8C19-40A1-AD28-76875B20EAC1}" dt="2023-04-25T21:55:03.811" v="6417" actId="2696"/>
        <pc:sldMkLst>
          <pc:docMk/>
          <pc:sldMk cId="1791535643" sldId="3830"/>
        </pc:sldMkLst>
        <pc:spChg chg="mod">
          <ac:chgData name="Liz Moen" userId="11168724-aa3a-49bd-9bfe-123740792b83" providerId="ADAL" clId="{2587DA45-8C19-40A1-AD28-76875B20EAC1}" dt="2023-04-21T17:50:04.789" v="5767" actId="1076"/>
          <ac:spMkLst>
            <pc:docMk/>
            <pc:sldMk cId="1791535643" sldId="3830"/>
            <ac:spMk id="2" creationId="{7518AA74-F89F-48A1-B941-897EC05BA69F}"/>
          </ac:spMkLst>
        </pc:spChg>
        <pc:spChg chg="del mod">
          <ac:chgData name="Liz Moen" userId="11168724-aa3a-49bd-9bfe-123740792b83" providerId="ADAL" clId="{2587DA45-8C19-40A1-AD28-76875B20EAC1}" dt="2023-04-21T17:46:52.098" v="5690" actId="478"/>
          <ac:spMkLst>
            <pc:docMk/>
            <pc:sldMk cId="1791535643" sldId="3830"/>
            <ac:spMk id="6" creationId="{8933A4BE-531E-4A62-A55C-06E0881802DC}"/>
          </ac:spMkLst>
        </pc:spChg>
        <pc:spChg chg="del mod">
          <ac:chgData name="Liz Moen" userId="11168724-aa3a-49bd-9bfe-123740792b83" providerId="ADAL" clId="{2587DA45-8C19-40A1-AD28-76875B20EAC1}" dt="2023-04-21T17:46:49.850" v="5689" actId="478"/>
          <ac:spMkLst>
            <pc:docMk/>
            <pc:sldMk cId="1791535643" sldId="3830"/>
            <ac:spMk id="7" creationId="{8FFD21CE-7A2D-4CB5-AC11-6E5CB7F735F8}"/>
          </ac:spMkLst>
        </pc:spChg>
        <pc:spChg chg="del">
          <ac:chgData name="Liz Moen" userId="11168724-aa3a-49bd-9bfe-123740792b83" providerId="ADAL" clId="{2587DA45-8C19-40A1-AD28-76875B20EAC1}" dt="2023-04-21T17:46:53.977" v="5691" actId="478"/>
          <ac:spMkLst>
            <pc:docMk/>
            <pc:sldMk cId="1791535643" sldId="3830"/>
            <ac:spMk id="8" creationId="{A8C87077-3DA0-43A0-9187-E1AACEF316C0}"/>
          </ac:spMkLst>
        </pc:spChg>
        <pc:graphicFrameChg chg="add mod">
          <ac:chgData name="Liz Moen" userId="11168724-aa3a-49bd-9bfe-123740792b83" providerId="ADAL" clId="{2587DA45-8C19-40A1-AD28-76875B20EAC1}" dt="2023-04-24T21:32:59.547" v="6406" actId="1076"/>
          <ac:graphicFrameMkLst>
            <pc:docMk/>
            <pc:sldMk cId="1791535643" sldId="3830"/>
            <ac:graphicFrameMk id="3" creationId="{1C7818CE-278C-B42A-18BE-D90559539B83}"/>
          </ac:graphicFrameMkLst>
        </pc:graphicFrameChg>
        <pc:graphicFrameChg chg="add mod">
          <ac:chgData name="Liz Moen" userId="11168724-aa3a-49bd-9bfe-123740792b83" providerId="ADAL" clId="{2587DA45-8C19-40A1-AD28-76875B20EAC1}" dt="2023-04-21T17:52:08.206" v="5777"/>
          <ac:graphicFrameMkLst>
            <pc:docMk/>
            <pc:sldMk cId="1791535643" sldId="3830"/>
            <ac:graphicFrameMk id="4" creationId="{0592AD7B-FA0C-E82B-0158-048C79699603}"/>
          </ac:graphicFrameMkLst>
        </pc:graphicFrameChg>
        <pc:graphicFrameChg chg="mod">
          <ac:chgData name="Liz Moen" userId="11168724-aa3a-49bd-9bfe-123740792b83" providerId="ADAL" clId="{2587DA45-8C19-40A1-AD28-76875B20EAC1}" dt="2023-04-21T20:58:08.573" v="6256"/>
          <ac:graphicFrameMkLst>
            <pc:docMk/>
            <pc:sldMk cId="1791535643" sldId="3830"/>
            <ac:graphicFrameMk id="5" creationId="{9C6D4AB6-2821-496B-916D-DC02A2DBB124}"/>
          </ac:graphicFrameMkLst>
        </pc:graphicFrameChg>
      </pc:sldChg>
      <pc:sldChg chg="del">
        <pc:chgData name="Liz Moen" userId="11168724-aa3a-49bd-9bfe-123740792b83" providerId="ADAL" clId="{2587DA45-8C19-40A1-AD28-76875B20EAC1}" dt="2023-04-20T23:11:49.662" v="3785" actId="2696"/>
        <pc:sldMkLst>
          <pc:docMk/>
          <pc:sldMk cId="3942647457" sldId="3831"/>
        </pc:sldMkLst>
      </pc:sldChg>
      <pc:sldChg chg="del">
        <pc:chgData name="Liz Moen" userId="11168724-aa3a-49bd-9bfe-123740792b83" providerId="ADAL" clId="{2587DA45-8C19-40A1-AD28-76875B20EAC1}" dt="2023-04-20T23:11:54.724" v="3787" actId="2696"/>
        <pc:sldMkLst>
          <pc:docMk/>
          <pc:sldMk cId="543995561" sldId="3832"/>
        </pc:sldMkLst>
      </pc:sldChg>
      <pc:sldChg chg="del">
        <pc:chgData name="Liz Moen" userId="11168724-aa3a-49bd-9bfe-123740792b83" providerId="ADAL" clId="{2587DA45-8C19-40A1-AD28-76875B20EAC1}" dt="2023-04-20T23:11:58.735" v="3788" actId="2696"/>
        <pc:sldMkLst>
          <pc:docMk/>
          <pc:sldMk cId="17839761" sldId="3833"/>
        </pc:sldMkLst>
      </pc:sldChg>
      <pc:sldChg chg="modSp mod ord">
        <pc:chgData name="Liz Moen" userId="11168724-aa3a-49bd-9bfe-123740792b83" providerId="ADAL" clId="{2587DA45-8C19-40A1-AD28-76875B20EAC1}" dt="2023-04-21T20:40:54.156" v="6131" actId="27636"/>
        <pc:sldMkLst>
          <pc:docMk/>
          <pc:sldMk cId="962258905" sldId="3834"/>
        </pc:sldMkLst>
        <pc:spChg chg="mod">
          <ac:chgData name="Liz Moen" userId="11168724-aa3a-49bd-9bfe-123740792b83" providerId="ADAL" clId="{2587DA45-8C19-40A1-AD28-76875B20EAC1}" dt="2023-04-21T20:40:44.800" v="6129" actId="20577"/>
          <ac:spMkLst>
            <pc:docMk/>
            <pc:sldMk cId="962258905" sldId="3834"/>
            <ac:spMk id="2" creationId="{659706C9-F26D-46CA-93BF-8C27012F6B12}"/>
          </ac:spMkLst>
        </pc:spChg>
        <pc:spChg chg="mod">
          <ac:chgData name="Liz Moen" userId="11168724-aa3a-49bd-9bfe-123740792b83" providerId="ADAL" clId="{2587DA45-8C19-40A1-AD28-76875B20EAC1}" dt="2023-04-21T20:40:54.156" v="6131" actId="27636"/>
          <ac:spMkLst>
            <pc:docMk/>
            <pc:sldMk cId="962258905" sldId="3834"/>
            <ac:spMk id="3" creationId="{21F0B6E0-1F7C-4E6A-87B1-554ADE739CD1}"/>
          </ac:spMkLst>
        </pc:spChg>
        <pc:spChg chg="mod">
          <ac:chgData name="Liz Moen" userId="11168724-aa3a-49bd-9bfe-123740792b83" providerId="ADAL" clId="{2587DA45-8C19-40A1-AD28-76875B20EAC1}" dt="2023-04-21T17:00:17.634" v="5164" actId="20577"/>
          <ac:spMkLst>
            <pc:docMk/>
            <pc:sldMk cId="962258905" sldId="3834"/>
            <ac:spMk id="4" creationId="{6F95E0EB-F1F4-436B-A218-93E100A66902}"/>
          </ac:spMkLst>
        </pc:spChg>
        <pc:spChg chg="mod">
          <ac:chgData name="Liz Moen" userId="11168724-aa3a-49bd-9bfe-123740792b83" providerId="ADAL" clId="{2587DA45-8C19-40A1-AD28-76875B20EAC1}" dt="2023-04-21T17:00:12.091" v="5157" actId="20577"/>
          <ac:spMkLst>
            <pc:docMk/>
            <pc:sldMk cId="962258905" sldId="3834"/>
            <ac:spMk id="5" creationId="{C75D06EF-9416-46F7-8230-B49EE1269F53}"/>
          </ac:spMkLst>
        </pc:spChg>
      </pc:sldChg>
      <pc:sldChg chg="del ord">
        <pc:chgData name="Liz Moen" userId="11168724-aa3a-49bd-9bfe-123740792b83" providerId="ADAL" clId="{2587DA45-8C19-40A1-AD28-76875B20EAC1}" dt="2023-04-21T16:59:59.317" v="5136" actId="2696"/>
        <pc:sldMkLst>
          <pc:docMk/>
          <pc:sldMk cId="4079617541" sldId="3835"/>
        </pc:sldMkLst>
      </pc:sldChg>
      <pc:sldChg chg="addSp delSp modSp mod setBg modNotesTx">
        <pc:chgData name="Liz Moen" userId="11168724-aa3a-49bd-9bfe-123740792b83" providerId="ADAL" clId="{2587DA45-8C19-40A1-AD28-76875B20EAC1}" dt="2023-04-21T17:00:28.865" v="5178" actId="20577"/>
        <pc:sldMkLst>
          <pc:docMk/>
          <pc:sldMk cId="3149701259" sldId="3836"/>
        </pc:sldMkLst>
        <pc:spChg chg="mod">
          <ac:chgData name="Liz Moen" userId="11168724-aa3a-49bd-9bfe-123740792b83" providerId="ADAL" clId="{2587DA45-8C19-40A1-AD28-76875B20EAC1}" dt="2023-04-20T23:01:25.848" v="3498" actId="26606"/>
          <ac:spMkLst>
            <pc:docMk/>
            <pc:sldMk cId="3149701259" sldId="3836"/>
            <ac:spMk id="2" creationId="{9E453948-D0D2-F152-B5C0-E985E6927095}"/>
          </ac:spMkLst>
        </pc:spChg>
        <pc:spChg chg="add del mod">
          <ac:chgData name="Liz Moen" userId="11168724-aa3a-49bd-9bfe-123740792b83" providerId="ADAL" clId="{2587DA45-8C19-40A1-AD28-76875B20EAC1}" dt="2023-04-20T23:01:25.848" v="3498" actId="26606"/>
          <ac:spMkLst>
            <pc:docMk/>
            <pc:sldMk cId="3149701259" sldId="3836"/>
            <ac:spMk id="3" creationId="{60AFB744-ED4B-217E-88A9-958742E10C96}"/>
          </ac:spMkLst>
        </pc:spChg>
        <pc:spChg chg="mod">
          <ac:chgData name="Liz Moen" userId="11168724-aa3a-49bd-9bfe-123740792b83" providerId="ADAL" clId="{2587DA45-8C19-40A1-AD28-76875B20EAC1}" dt="2023-04-21T17:00:28.865" v="5178" actId="20577"/>
          <ac:spMkLst>
            <pc:docMk/>
            <pc:sldMk cId="3149701259" sldId="3836"/>
            <ac:spMk id="4" creationId="{C807CF78-15CD-2D9B-FC8F-9EF1F8743551}"/>
          </ac:spMkLst>
        </pc:spChg>
        <pc:spChg chg="mod">
          <ac:chgData name="Liz Moen" userId="11168724-aa3a-49bd-9bfe-123740792b83" providerId="ADAL" clId="{2587DA45-8C19-40A1-AD28-76875B20EAC1}" dt="2023-04-21T16:59:46.651" v="5114" actId="20577"/>
          <ac:spMkLst>
            <pc:docMk/>
            <pc:sldMk cId="3149701259" sldId="3836"/>
            <ac:spMk id="5" creationId="{227DE12D-4DE0-F69C-BBDA-A95CBDF8E9CE}"/>
          </ac:spMkLst>
        </pc:spChg>
        <pc:spChg chg="mod">
          <ac:chgData name="Liz Moen" userId="11168724-aa3a-49bd-9bfe-123740792b83" providerId="ADAL" clId="{2587DA45-8C19-40A1-AD28-76875B20EAC1}" dt="2023-04-20T23:01:25.848" v="3498" actId="26606"/>
          <ac:spMkLst>
            <pc:docMk/>
            <pc:sldMk cId="3149701259" sldId="3836"/>
            <ac:spMk id="6" creationId="{52618A69-E6BD-7448-030F-38CD8D8D72B3}"/>
          </ac:spMkLst>
        </pc:spChg>
        <pc:spChg chg="add">
          <ac:chgData name="Liz Moen" userId="11168724-aa3a-49bd-9bfe-123740792b83" providerId="ADAL" clId="{2587DA45-8C19-40A1-AD28-76875B20EAC1}" dt="2023-04-20T23:01:25.848" v="3498" actId="26606"/>
          <ac:spMkLst>
            <pc:docMk/>
            <pc:sldMk cId="3149701259" sldId="3836"/>
            <ac:spMk id="9" creationId="{AE2B703B-46F9-481A-A605-82E2A828C4FA}"/>
          </ac:spMkLst>
        </pc:spChg>
        <pc:spChg chg="add">
          <ac:chgData name="Liz Moen" userId="11168724-aa3a-49bd-9bfe-123740792b83" providerId="ADAL" clId="{2587DA45-8C19-40A1-AD28-76875B20EAC1}" dt="2023-04-20T23:01:25.848" v="3498" actId="26606"/>
          <ac:spMkLst>
            <pc:docMk/>
            <pc:sldMk cId="3149701259" sldId="3836"/>
            <ac:spMk id="10" creationId="{F13BE4D7-0C3D-4906-B230-A1C5B4665CCF}"/>
          </ac:spMkLst>
        </pc:spChg>
        <pc:spChg chg="add del">
          <ac:chgData name="Liz Moen" userId="11168724-aa3a-49bd-9bfe-123740792b83" providerId="ADAL" clId="{2587DA45-8C19-40A1-AD28-76875B20EAC1}" dt="2023-04-20T22:59:33.219" v="3380" actId="26606"/>
          <ac:spMkLst>
            <pc:docMk/>
            <pc:sldMk cId="3149701259" sldId="3836"/>
            <ac:spMk id="12" creationId="{AE2B703B-46F9-481A-A605-82E2A828C4FA}"/>
          </ac:spMkLst>
        </pc:spChg>
        <pc:spChg chg="add del">
          <ac:chgData name="Liz Moen" userId="11168724-aa3a-49bd-9bfe-123740792b83" providerId="ADAL" clId="{2587DA45-8C19-40A1-AD28-76875B20EAC1}" dt="2023-04-20T22:59:33.219" v="3380" actId="26606"/>
          <ac:spMkLst>
            <pc:docMk/>
            <pc:sldMk cId="3149701259" sldId="3836"/>
            <ac:spMk id="14" creationId="{F13BE4D7-0C3D-4906-B230-A1C5B4665CCF}"/>
          </ac:spMkLst>
        </pc:spChg>
        <pc:graphicFrameChg chg="add del">
          <ac:chgData name="Liz Moen" userId="11168724-aa3a-49bd-9bfe-123740792b83" providerId="ADAL" clId="{2587DA45-8C19-40A1-AD28-76875B20EAC1}" dt="2023-04-20T22:59:33.219" v="3380" actId="26606"/>
          <ac:graphicFrameMkLst>
            <pc:docMk/>
            <pc:sldMk cId="3149701259" sldId="3836"/>
            <ac:graphicFrameMk id="8" creationId="{3ED6F2AE-41AE-312D-963F-9391FAA43F97}"/>
          </ac:graphicFrameMkLst>
        </pc:graphicFrameChg>
        <pc:graphicFrameChg chg="add mod">
          <ac:chgData name="Liz Moen" userId="11168724-aa3a-49bd-9bfe-123740792b83" providerId="ADAL" clId="{2587DA45-8C19-40A1-AD28-76875B20EAC1}" dt="2023-04-20T23:02:46.288" v="3506" actId="20577"/>
          <ac:graphicFrameMkLst>
            <pc:docMk/>
            <pc:sldMk cId="3149701259" sldId="3836"/>
            <ac:graphicFrameMk id="11" creationId="{B6EEA016-0DBD-F087-A529-4EE037618609}"/>
          </ac:graphicFrameMkLst>
        </pc:graphicFrameChg>
      </pc:sldChg>
      <pc:sldChg chg="del">
        <pc:chgData name="Liz Moen" userId="11168724-aa3a-49bd-9bfe-123740792b83" providerId="ADAL" clId="{2587DA45-8C19-40A1-AD28-76875B20EAC1}" dt="2023-04-20T22:15:41.857" v="2452" actId="2696"/>
        <pc:sldMkLst>
          <pc:docMk/>
          <pc:sldMk cId="385895414" sldId="3837"/>
        </pc:sldMkLst>
      </pc:sldChg>
      <pc:sldChg chg="del">
        <pc:chgData name="Liz Moen" userId="11168724-aa3a-49bd-9bfe-123740792b83" providerId="ADAL" clId="{2587DA45-8C19-40A1-AD28-76875B20EAC1}" dt="2023-04-20T23:15:14.101" v="3900" actId="2696"/>
        <pc:sldMkLst>
          <pc:docMk/>
          <pc:sldMk cId="3260329963" sldId="3838"/>
        </pc:sldMkLst>
      </pc:sldChg>
      <pc:sldChg chg="addSp modSp new mod modClrScheme chgLayout modNotesTx">
        <pc:chgData name="Liz Moen" userId="11168724-aa3a-49bd-9bfe-123740792b83" providerId="ADAL" clId="{2587DA45-8C19-40A1-AD28-76875B20EAC1}" dt="2023-04-21T16:59:07.331" v="5066"/>
        <pc:sldMkLst>
          <pc:docMk/>
          <pc:sldMk cId="1439161167" sldId="3839"/>
        </pc:sldMkLst>
        <pc:spChg chg="mod ord">
          <ac:chgData name="Liz Moen" userId="11168724-aa3a-49bd-9bfe-123740792b83" providerId="ADAL" clId="{2587DA45-8C19-40A1-AD28-76875B20EAC1}" dt="2023-04-20T23:17:58.821" v="3908" actId="700"/>
          <ac:spMkLst>
            <pc:docMk/>
            <pc:sldMk cId="1439161167" sldId="3839"/>
            <ac:spMk id="2" creationId="{056B8EB1-1D74-DF07-872F-D963320C8DFF}"/>
          </ac:spMkLst>
        </pc:spChg>
        <pc:spChg chg="mod ord">
          <ac:chgData name="Liz Moen" userId="11168724-aa3a-49bd-9bfe-123740792b83" providerId="ADAL" clId="{2587DA45-8C19-40A1-AD28-76875B20EAC1}" dt="2023-04-20T23:19:29.536" v="3923" actId="20577"/>
          <ac:spMkLst>
            <pc:docMk/>
            <pc:sldMk cId="1439161167" sldId="3839"/>
            <ac:spMk id="3" creationId="{74C403DF-CC00-F25B-DA4A-5F4BE5D06916}"/>
          </ac:spMkLst>
        </pc:spChg>
        <pc:spChg chg="mod ord">
          <ac:chgData name="Liz Moen" userId="11168724-aa3a-49bd-9bfe-123740792b83" providerId="ADAL" clId="{2587DA45-8C19-40A1-AD28-76875B20EAC1}" dt="2023-04-20T23:17:58.821" v="3908" actId="700"/>
          <ac:spMkLst>
            <pc:docMk/>
            <pc:sldMk cId="1439161167" sldId="3839"/>
            <ac:spMk id="4" creationId="{3D4040A8-0D3C-2B52-4DC2-EADBDCD81788}"/>
          </ac:spMkLst>
        </pc:spChg>
        <pc:spChg chg="mod ord">
          <ac:chgData name="Liz Moen" userId="11168724-aa3a-49bd-9bfe-123740792b83" providerId="ADAL" clId="{2587DA45-8C19-40A1-AD28-76875B20EAC1}" dt="2023-04-21T16:59:07.331" v="5066"/>
          <ac:spMkLst>
            <pc:docMk/>
            <pc:sldMk cId="1439161167" sldId="3839"/>
            <ac:spMk id="5" creationId="{42C37629-3CBA-8351-34DC-3DF90B41FAC6}"/>
          </ac:spMkLst>
        </pc:spChg>
        <pc:spChg chg="mod ord">
          <ac:chgData name="Liz Moen" userId="11168724-aa3a-49bd-9bfe-123740792b83" providerId="ADAL" clId="{2587DA45-8C19-40A1-AD28-76875B20EAC1}" dt="2023-04-20T23:17:58.821" v="3908" actId="700"/>
          <ac:spMkLst>
            <pc:docMk/>
            <pc:sldMk cId="1439161167" sldId="3839"/>
            <ac:spMk id="6" creationId="{1D3CB6AF-CEF7-844E-B36E-BCA1CE8A6F87}"/>
          </ac:spMkLst>
        </pc:spChg>
        <pc:spChg chg="add mod ord">
          <ac:chgData name="Liz Moen" userId="11168724-aa3a-49bd-9bfe-123740792b83" providerId="ADAL" clId="{2587DA45-8C19-40A1-AD28-76875B20EAC1}" dt="2023-04-20T23:20:19.973" v="3931" actId="14100"/>
          <ac:spMkLst>
            <pc:docMk/>
            <pc:sldMk cId="1439161167" sldId="3839"/>
            <ac:spMk id="7" creationId="{18F67F63-6027-8446-7E88-72131FE18EEB}"/>
          </ac:spMkLst>
        </pc:spChg>
        <pc:picChg chg="add mod">
          <ac:chgData name="Liz Moen" userId="11168724-aa3a-49bd-9bfe-123740792b83" providerId="ADAL" clId="{2587DA45-8C19-40A1-AD28-76875B20EAC1}" dt="2023-04-20T23:19:36.481" v="3926" actId="1076"/>
          <ac:picMkLst>
            <pc:docMk/>
            <pc:sldMk cId="1439161167" sldId="3839"/>
            <ac:picMk id="9" creationId="{901A0A55-3068-055E-D140-DA06497C34A7}"/>
          </ac:picMkLst>
        </pc:picChg>
      </pc:sldChg>
      <pc:sldChg chg="addSp delSp modSp new del mod ord">
        <pc:chgData name="Liz Moen" userId="11168724-aa3a-49bd-9bfe-123740792b83" providerId="ADAL" clId="{2587DA45-8C19-40A1-AD28-76875B20EAC1}" dt="2023-04-20T22:39:26.685" v="2846" actId="2696"/>
        <pc:sldMkLst>
          <pc:docMk/>
          <pc:sldMk cId="1176500986" sldId="3840"/>
        </pc:sldMkLst>
        <pc:spChg chg="mod">
          <ac:chgData name="Liz Moen" userId="11168724-aa3a-49bd-9bfe-123740792b83" providerId="ADAL" clId="{2587DA45-8C19-40A1-AD28-76875B20EAC1}" dt="2023-04-20T19:16:10.948" v="164"/>
          <ac:spMkLst>
            <pc:docMk/>
            <pc:sldMk cId="1176500986" sldId="3840"/>
            <ac:spMk id="2" creationId="{84D31BAC-2DD4-EB50-CAAD-AEBEAA06B0BE}"/>
          </ac:spMkLst>
        </pc:spChg>
        <pc:spChg chg="del mod">
          <ac:chgData name="Liz Moen" userId="11168724-aa3a-49bd-9bfe-123740792b83" providerId="ADAL" clId="{2587DA45-8C19-40A1-AD28-76875B20EAC1}" dt="2023-04-20T19:28:28.029" v="256" actId="26606"/>
          <ac:spMkLst>
            <pc:docMk/>
            <pc:sldMk cId="1176500986" sldId="3840"/>
            <ac:spMk id="3" creationId="{0345D7BE-750E-6CC2-09FA-E9FEA9A754DE}"/>
          </ac:spMkLst>
        </pc:spChg>
        <pc:graphicFrameChg chg="add mod">
          <ac:chgData name="Liz Moen" userId="11168724-aa3a-49bd-9bfe-123740792b83" providerId="ADAL" clId="{2587DA45-8C19-40A1-AD28-76875B20EAC1}" dt="2023-04-20T22:32:36.484" v="2657" actId="20577"/>
          <ac:graphicFrameMkLst>
            <pc:docMk/>
            <pc:sldMk cId="1176500986" sldId="3840"/>
            <ac:graphicFrameMk id="8" creationId="{6277D016-11CD-3E45-B306-4EDC3D77FD93}"/>
          </ac:graphicFrameMkLst>
        </pc:graphicFrameChg>
      </pc:sldChg>
      <pc:sldChg chg="addSp modSp new mod setBg modNotesTx">
        <pc:chgData name="Liz Moen" userId="11168724-aa3a-49bd-9bfe-123740792b83" providerId="ADAL" clId="{2587DA45-8C19-40A1-AD28-76875B20EAC1}" dt="2023-04-24T21:33:57.375" v="6411" actId="20577"/>
        <pc:sldMkLst>
          <pc:docMk/>
          <pc:sldMk cId="4258948786" sldId="3841"/>
        </pc:sldMkLst>
        <pc:spChg chg="mod">
          <ac:chgData name="Liz Moen" userId="11168724-aa3a-49bd-9bfe-123740792b83" providerId="ADAL" clId="{2587DA45-8C19-40A1-AD28-76875B20EAC1}" dt="2023-04-20T22:58:14.072" v="3302" actId="26606"/>
          <ac:spMkLst>
            <pc:docMk/>
            <pc:sldMk cId="4258948786" sldId="3841"/>
            <ac:spMk id="2" creationId="{3B5F7D7E-B5BF-E12F-8963-E3FABABA263A}"/>
          </ac:spMkLst>
        </pc:spChg>
        <pc:spChg chg="mod">
          <ac:chgData name="Liz Moen" userId="11168724-aa3a-49bd-9bfe-123740792b83" providerId="ADAL" clId="{2587DA45-8C19-40A1-AD28-76875B20EAC1}" dt="2023-04-20T22:58:14.072" v="3302" actId="26606"/>
          <ac:spMkLst>
            <pc:docMk/>
            <pc:sldMk cId="4258948786" sldId="3841"/>
            <ac:spMk id="3" creationId="{C7113B1C-3713-6BD1-5FB3-351F7FA134C0}"/>
          </ac:spMkLst>
        </pc:spChg>
        <pc:spChg chg="mod">
          <ac:chgData name="Liz Moen" userId="11168724-aa3a-49bd-9bfe-123740792b83" providerId="ADAL" clId="{2587DA45-8C19-40A1-AD28-76875B20EAC1}" dt="2023-04-21T16:59:31.586" v="5072"/>
          <ac:spMkLst>
            <pc:docMk/>
            <pc:sldMk cId="4258948786" sldId="3841"/>
            <ac:spMk id="4" creationId="{C3A46266-3C67-32DC-55D0-F4E841FB1085}"/>
          </ac:spMkLst>
        </pc:spChg>
        <pc:spChg chg="mod">
          <ac:chgData name="Liz Moen" userId="11168724-aa3a-49bd-9bfe-123740792b83" providerId="ADAL" clId="{2587DA45-8C19-40A1-AD28-76875B20EAC1}" dt="2023-04-20T22:58:14.072" v="3302" actId="26606"/>
          <ac:spMkLst>
            <pc:docMk/>
            <pc:sldMk cId="4258948786" sldId="3841"/>
            <ac:spMk id="5" creationId="{A8AC89DF-468E-D8BC-1C97-FA2095C04ED7}"/>
          </ac:spMkLst>
        </pc:spChg>
        <pc:spChg chg="mod ord">
          <ac:chgData name="Liz Moen" userId="11168724-aa3a-49bd-9bfe-123740792b83" providerId="ADAL" clId="{2587DA45-8C19-40A1-AD28-76875B20EAC1}" dt="2023-04-24T21:33:57.375" v="6411" actId="20577"/>
          <ac:spMkLst>
            <pc:docMk/>
            <pc:sldMk cId="4258948786" sldId="3841"/>
            <ac:spMk id="6" creationId="{7CB57E12-1E8D-33CA-7502-265EB58A46DB}"/>
          </ac:spMkLst>
        </pc:spChg>
        <pc:spChg chg="add">
          <ac:chgData name="Liz Moen" userId="11168724-aa3a-49bd-9bfe-123740792b83" providerId="ADAL" clId="{2587DA45-8C19-40A1-AD28-76875B20EAC1}" dt="2023-04-20T22:58:14.072" v="3302" actId="26606"/>
          <ac:spMkLst>
            <pc:docMk/>
            <pc:sldMk cId="4258948786" sldId="3841"/>
            <ac:spMk id="11" creationId="{23DA7759-3209-4FE2-96D1-4EEDD81E9EA0}"/>
          </ac:spMkLst>
        </pc:spChg>
        <pc:spChg chg="add">
          <ac:chgData name="Liz Moen" userId="11168724-aa3a-49bd-9bfe-123740792b83" providerId="ADAL" clId="{2587DA45-8C19-40A1-AD28-76875B20EAC1}" dt="2023-04-20T22:58:14.072" v="3302" actId="26606"/>
          <ac:spMkLst>
            <pc:docMk/>
            <pc:sldMk cId="4258948786" sldId="3841"/>
            <ac:spMk id="13" creationId="{41460DAD-8769-4C9F-9C8C-BB0443909D76}"/>
          </ac:spMkLst>
        </pc:spChg>
        <pc:spChg chg="add">
          <ac:chgData name="Liz Moen" userId="11168724-aa3a-49bd-9bfe-123740792b83" providerId="ADAL" clId="{2587DA45-8C19-40A1-AD28-76875B20EAC1}" dt="2023-04-20T22:58:14.072" v="3302" actId="26606"/>
          <ac:spMkLst>
            <pc:docMk/>
            <pc:sldMk cId="4258948786" sldId="3841"/>
            <ac:spMk id="15" creationId="{907EF6B7-1338-4443-8C46-6A318D952DFD}"/>
          </ac:spMkLst>
        </pc:spChg>
        <pc:spChg chg="add">
          <ac:chgData name="Liz Moen" userId="11168724-aa3a-49bd-9bfe-123740792b83" providerId="ADAL" clId="{2587DA45-8C19-40A1-AD28-76875B20EAC1}" dt="2023-04-20T22:58:14.072" v="3302" actId="26606"/>
          <ac:spMkLst>
            <pc:docMk/>
            <pc:sldMk cId="4258948786" sldId="3841"/>
            <ac:spMk id="17" creationId="{DAAE4CDD-124C-4DCF-9584-B6033B545DD5}"/>
          </ac:spMkLst>
        </pc:spChg>
        <pc:spChg chg="add">
          <ac:chgData name="Liz Moen" userId="11168724-aa3a-49bd-9bfe-123740792b83" providerId="ADAL" clId="{2587DA45-8C19-40A1-AD28-76875B20EAC1}" dt="2023-04-20T22:58:14.072" v="3302" actId="26606"/>
          <ac:spMkLst>
            <pc:docMk/>
            <pc:sldMk cId="4258948786" sldId="3841"/>
            <ac:spMk id="19" creationId="{081E4A58-353D-44AE-B2FC-2A74E2E400F7}"/>
          </ac:spMkLst>
        </pc:spChg>
      </pc:sldChg>
      <pc:sldChg chg="addSp delSp modSp new mod setBg modNotesTx">
        <pc:chgData name="Liz Moen" userId="11168724-aa3a-49bd-9bfe-123740792b83" providerId="ADAL" clId="{2587DA45-8C19-40A1-AD28-76875B20EAC1}" dt="2023-04-21T17:00:34.579" v="5185" actId="20577"/>
        <pc:sldMkLst>
          <pc:docMk/>
          <pc:sldMk cId="3614973037" sldId="3842"/>
        </pc:sldMkLst>
        <pc:spChg chg="mod">
          <ac:chgData name="Liz Moen" userId="11168724-aa3a-49bd-9bfe-123740792b83" providerId="ADAL" clId="{2587DA45-8C19-40A1-AD28-76875B20EAC1}" dt="2023-04-20T23:16:39.096" v="3905" actId="26606"/>
          <ac:spMkLst>
            <pc:docMk/>
            <pc:sldMk cId="3614973037" sldId="3842"/>
            <ac:spMk id="2" creationId="{7223C1E9-F5D3-8D91-60ED-715322F16631}"/>
          </ac:spMkLst>
        </pc:spChg>
        <pc:spChg chg="add del mod">
          <ac:chgData name="Liz Moen" userId="11168724-aa3a-49bd-9bfe-123740792b83" providerId="ADAL" clId="{2587DA45-8C19-40A1-AD28-76875B20EAC1}" dt="2023-04-20T23:16:39.096" v="3905" actId="26606"/>
          <ac:spMkLst>
            <pc:docMk/>
            <pc:sldMk cId="3614973037" sldId="3842"/>
            <ac:spMk id="3" creationId="{27A3C132-DBA1-D4AC-C56E-C9F22E685650}"/>
          </ac:spMkLst>
        </pc:spChg>
        <pc:spChg chg="mod">
          <ac:chgData name="Liz Moen" userId="11168724-aa3a-49bd-9bfe-123740792b83" providerId="ADAL" clId="{2587DA45-8C19-40A1-AD28-76875B20EAC1}" dt="2023-04-21T17:00:34.579" v="5185" actId="20577"/>
          <ac:spMkLst>
            <pc:docMk/>
            <pc:sldMk cId="3614973037" sldId="3842"/>
            <ac:spMk id="4" creationId="{4B1BD7F1-D44E-B618-B832-61637387A5BA}"/>
          </ac:spMkLst>
        </pc:spChg>
        <pc:spChg chg="mod">
          <ac:chgData name="Liz Moen" userId="11168724-aa3a-49bd-9bfe-123740792b83" providerId="ADAL" clId="{2587DA45-8C19-40A1-AD28-76875B20EAC1}" dt="2023-04-21T16:59:39.275" v="5093" actId="20577"/>
          <ac:spMkLst>
            <pc:docMk/>
            <pc:sldMk cId="3614973037" sldId="3842"/>
            <ac:spMk id="5" creationId="{DC297742-91DF-869A-98FF-C91EBCB184FB}"/>
          </ac:spMkLst>
        </pc:spChg>
        <pc:spChg chg="mod">
          <ac:chgData name="Liz Moen" userId="11168724-aa3a-49bd-9bfe-123740792b83" providerId="ADAL" clId="{2587DA45-8C19-40A1-AD28-76875B20EAC1}" dt="2023-04-20T23:16:39.096" v="3905" actId="26606"/>
          <ac:spMkLst>
            <pc:docMk/>
            <pc:sldMk cId="3614973037" sldId="3842"/>
            <ac:spMk id="6" creationId="{18284324-76C3-560B-0C83-B0CDC20E4104}"/>
          </ac:spMkLst>
        </pc:spChg>
        <pc:spChg chg="add del">
          <ac:chgData name="Liz Moen" userId="11168724-aa3a-49bd-9bfe-123740792b83" providerId="ADAL" clId="{2587DA45-8C19-40A1-AD28-76875B20EAC1}" dt="2023-04-20T23:16:39.054" v="3904" actId="26606"/>
          <ac:spMkLst>
            <pc:docMk/>
            <pc:sldMk cId="3614973037" sldId="3842"/>
            <ac:spMk id="12" creationId="{AE2B703B-46F9-481A-A605-82E2A828C4FA}"/>
          </ac:spMkLst>
        </pc:spChg>
        <pc:spChg chg="add del">
          <ac:chgData name="Liz Moen" userId="11168724-aa3a-49bd-9bfe-123740792b83" providerId="ADAL" clId="{2587DA45-8C19-40A1-AD28-76875B20EAC1}" dt="2023-04-20T23:16:39.054" v="3904" actId="26606"/>
          <ac:spMkLst>
            <pc:docMk/>
            <pc:sldMk cId="3614973037" sldId="3842"/>
            <ac:spMk id="14" creationId="{F13BE4D7-0C3D-4906-B230-A1C5B4665CCF}"/>
          </ac:spMkLst>
        </pc:spChg>
        <pc:spChg chg="add">
          <ac:chgData name="Liz Moen" userId="11168724-aa3a-49bd-9bfe-123740792b83" providerId="ADAL" clId="{2587DA45-8C19-40A1-AD28-76875B20EAC1}" dt="2023-04-20T23:16:39.096" v="3905" actId="26606"/>
          <ac:spMkLst>
            <pc:docMk/>
            <pc:sldMk cId="3614973037" sldId="3842"/>
            <ac:spMk id="16" creationId="{651547D7-AD18-407B-A5F4-F8225B5DCFCC}"/>
          </ac:spMkLst>
        </pc:spChg>
        <pc:spChg chg="add">
          <ac:chgData name="Liz Moen" userId="11168724-aa3a-49bd-9bfe-123740792b83" providerId="ADAL" clId="{2587DA45-8C19-40A1-AD28-76875B20EAC1}" dt="2023-04-20T23:16:39.096" v="3905" actId="26606"/>
          <ac:spMkLst>
            <pc:docMk/>
            <pc:sldMk cId="3614973037" sldId="3842"/>
            <ac:spMk id="17" creationId="{AE5A632B-B15A-489E-8337-BC0F40DBC21F}"/>
          </ac:spMkLst>
        </pc:spChg>
        <pc:spChg chg="add">
          <ac:chgData name="Liz Moen" userId="11168724-aa3a-49bd-9bfe-123740792b83" providerId="ADAL" clId="{2587DA45-8C19-40A1-AD28-76875B20EAC1}" dt="2023-04-20T23:16:39.096" v="3905" actId="26606"/>
          <ac:spMkLst>
            <pc:docMk/>
            <pc:sldMk cId="3614973037" sldId="3842"/>
            <ac:spMk id="18" creationId="{6E895C8D-1379-40B8-8B1B-B6F5AEAF0A6C}"/>
          </ac:spMkLst>
        </pc:spChg>
        <pc:graphicFrameChg chg="add del">
          <ac:chgData name="Liz Moen" userId="11168724-aa3a-49bd-9bfe-123740792b83" providerId="ADAL" clId="{2587DA45-8C19-40A1-AD28-76875B20EAC1}" dt="2023-04-20T23:16:39.054" v="3904" actId="26606"/>
          <ac:graphicFrameMkLst>
            <pc:docMk/>
            <pc:sldMk cId="3614973037" sldId="3842"/>
            <ac:graphicFrameMk id="8" creationId="{77FE969B-FA0F-1C95-A6D2-3EAFCAC609E8}"/>
          </ac:graphicFrameMkLst>
        </pc:graphicFrameChg>
        <pc:graphicFrameChg chg="add mod">
          <ac:chgData name="Liz Moen" userId="11168724-aa3a-49bd-9bfe-123740792b83" providerId="ADAL" clId="{2587DA45-8C19-40A1-AD28-76875B20EAC1}" dt="2023-04-21T16:51:34.588" v="5014" actId="20577"/>
          <ac:graphicFrameMkLst>
            <pc:docMk/>
            <pc:sldMk cId="3614973037" sldId="3842"/>
            <ac:graphicFrameMk id="19" creationId="{F7FA6163-47FE-4951-7CF0-5AFEC6902472}"/>
          </ac:graphicFrameMkLst>
        </pc:graphicFrameChg>
      </pc:sldChg>
      <pc:sldChg chg="modSp new mod modNotesTx">
        <pc:chgData name="Liz Moen" userId="11168724-aa3a-49bd-9bfe-123740792b83" providerId="ADAL" clId="{2587DA45-8C19-40A1-AD28-76875B20EAC1}" dt="2023-04-21T16:46:27.468" v="4937" actId="20577"/>
        <pc:sldMkLst>
          <pc:docMk/>
          <pc:sldMk cId="632064713" sldId="3843"/>
        </pc:sldMkLst>
        <pc:spChg chg="mod">
          <ac:chgData name="Liz Moen" userId="11168724-aa3a-49bd-9bfe-123740792b83" providerId="ADAL" clId="{2587DA45-8C19-40A1-AD28-76875B20EAC1}" dt="2023-04-20T22:17:19.235" v="2513" actId="20577"/>
          <ac:spMkLst>
            <pc:docMk/>
            <pc:sldMk cId="632064713" sldId="3843"/>
            <ac:spMk id="2" creationId="{4F4224D0-4511-91B9-8A9D-EF4DE640D496}"/>
          </ac:spMkLst>
        </pc:spChg>
        <pc:spChg chg="mod">
          <ac:chgData name="Liz Moen" userId="11168724-aa3a-49bd-9bfe-123740792b83" providerId="ADAL" clId="{2587DA45-8C19-40A1-AD28-76875B20EAC1}" dt="2023-04-20T22:18:16.324" v="2590" actId="14100"/>
          <ac:spMkLst>
            <pc:docMk/>
            <pc:sldMk cId="632064713" sldId="3843"/>
            <ac:spMk id="3" creationId="{3E56CEF0-382C-4E96-E6C7-34C6060FDC6E}"/>
          </ac:spMkLst>
        </pc:spChg>
      </pc:sldChg>
      <pc:sldChg chg="new del">
        <pc:chgData name="Liz Moen" userId="11168724-aa3a-49bd-9bfe-123740792b83" providerId="ADAL" clId="{2587DA45-8C19-40A1-AD28-76875B20EAC1}" dt="2023-04-20T23:13:52.156" v="3879" actId="2696"/>
        <pc:sldMkLst>
          <pc:docMk/>
          <pc:sldMk cId="1868222175" sldId="3844"/>
        </pc:sldMkLst>
      </pc:sldChg>
      <pc:sldChg chg="delSp modSp add mod ord modNotesTx">
        <pc:chgData name="Liz Moen" userId="11168724-aa3a-49bd-9bfe-123740792b83" providerId="ADAL" clId="{2587DA45-8C19-40A1-AD28-76875B20EAC1}" dt="2023-04-21T16:46:41.149" v="4950" actId="20577"/>
        <pc:sldMkLst>
          <pc:docMk/>
          <pc:sldMk cId="1900213445" sldId="3845"/>
        </pc:sldMkLst>
        <pc:spChg chg="del">
          <ac:chgData name="Liz Moen" userId="11168724-aa3a-49bd-9bfe-123740792b83" providerId="ADAL" clId="{2587DA45-8C19-40A1-AD28-76875B20EAC1}" dt="2023-04-20T22:22:11.466" v="2642" actId="478"/>
          <ac:spMkLst>
            <pc:docMk/>
            <pc:sldMk cId="1900213445" sldId="3845"/>
            <ac:spMk id="3" creationId="{0D155298-7170-E7DF-8030-DAEAFADAC411}"/>
          </ac:spMkLst>
        </pc:spChg>
        <pc:spChg chg="del">
          <ac:chgData name="Liz Moen" userId="11168724-aa3a-49bd-9bfe-123740792b83" providerId="ADAL" clId="{2587DA45-8C19-40A1-AD28-76875B20EAC1}" dt="2023-04-20T22:22:13.490" v="2643" actId="478"/>
          <ac:spMkLst>
            <pc:docMk/>
            <pc:sldMk cId="1900213445" sldId="3845"/>
            <ac:spMk id="5" creationId="{B95B8BC2-354C-3BC7-15E7-8C0A8BC16338}"/>
          </ac:spMkLst>
        </pc:spChg>
        <pc:spChg chg="del">
          <ac:chgData name="Liz Moen" userId="11168724-aa3a-49bd-9bfe-123740792b83" providerId="ADAL" clId="{2587DA45-8C19-40A1-AD28-76875B20EAC1}" dt="2023-04-20T22:22:05.990" v="2639" actId="478"/>
          <ac:spMkLst>
            <pc:docMk/>
            <pc:sldMk cId="1900213445" sldId="3845"/>
            <ac:spMk id="7" creationId="{395E31E3-FF92-85B0-9A1D-C544127FEE59}"/>
          </ac:spMkLst>
        </pc:spChg>
        <pc:graphicFrameChg chg="mod">
          <ac:chgData name="Liz Moen" userId="11168724-aa3a-49bd-9bfe-123740792b83" providerId="ADAL" clId="{2587DA45-8C19-40A1-AD28-76875B20EAC1}" dt="2023-04-20T22:22:09.313" v="2641" actId="478"/>
          <ac:graphicFrameMkLst>
            <pc:docMk/>
            <pc:sldMk cId="1900213445" sldId="3845"/>
            <ac:graphicFrameMk id="4" creationId="{DB0E5A95-7880-4EB7-8DC9-6AC3E546D0E6}"/>
          </ac:graphicFrameMkLst>
        </pc:graphicFrameChg>
      </pc:sldChg>
      <pc:sldChg chg="modSp add del">
        <pc:chgData name="Liz Moen" userId="11168724-aa3a-49bd-9bfe-123740792b83" providerId="ADAL" clId="{2587DA45-8C19-40A1-AD28-76875B20EAC1}" dt="2023-04-20T22:41:54.508" v="2891" actId="2696"/>
        <pc:sldMkLst>
          <pc:docMk/>
          <pc:sldMk cId="737790403" sldId="3846"/>
        </pc:sldMkLst>
        <pc:graphicFrameChg chg="mod">
          <ac:chgData name="Liz Moen" userId="11168724-aa3a-49bd-9bfe-123740792b83" providerId="ADAL" clId="{2587DA45-8C19-40A1-AD28-76875B20EAC1}" dt="2023-04-20T22:35:17.279" v="2713" actId="20577"/>
          <ac:graphicFrameMkLst>
            <pc:docMk/>
            <pc:sldMk cId="737790403" sldId="3846"/>
            <ac:graphicFrameMk id="8" creationId="{6277D016-11CD-3E45-B306-4EDC3D77FD93}"/>
          </ac:graphicFrameMkLst>
        </pc:graphicFrameChg>
      </pc:sldChg>
      <pc:sldChg chg="modSp new del mod ord">
        <pc:chgData name="Liz Moen" userId="11168724-aa3a-49bd-9bfe-123740792b83" providerId="ADAL" clId="{2587DA45-8C19-40A1-AD28-76875B20EAC1}" dt="2023-04-20T22:42:27.087" v="2893" actId="2696"/>
        <pc:sldMkLst>
          <pc:docMk/>
          <pc:sldMk cId="1446300123" sldId="3847"/>
        </pc:sldMkLst>
        <pc:spChg chg="mod">
          <ac:chgData name="Liz Moen" userId="11168724-aa3a-49bd-9bfe-123740792b83" providerId="ADAL" clId="{2587DA45-8C19-40A1-AD28-76875B20EAC1}" dt="2023-04-20T22:42:11.642" v="2892"/>
          <ac:spMkLst>
            <pc:docMk/>
            <pc:sldMk cId="1446300123" sldId="3847"/>
            <ac:spMk id="2" creationId="{157D4D8E-2274-13F0-5A35-68A300F8C837}"/>
          </ac:spMkLst>
        </pc:spChg>
        <pc:spChg chg="mod">
          <ac:chgData name="Liz Moen" userId="11168724-aa3a-49bd-9bfe-123740792b83" providerId="ADAL" clId="{2587DA45-8C19-40A1-AD28-76875B20EAC1}" dt="2023-04-20T22:37:10.812" v="2762" actId="27636"/>
          <ac:spMkLst>
            <pc:docMk/>
            <pc:sldMk cId="1446300123" sldId="3847"/>
            <ac:spMk id="3" creationId="{A5B08492-1307-6497-B2D1-FDC36B473C9D}"/>
          </ac:spMkLst>
        </pc:spChg>
      </pc:sldChg>
      <pc:sldChg chg="modSp new mod modNotesTx">
        <pc:chgData name="Liz Moen" userId="11168724-aa3a-49bd-9bfe-123740792b83" providerId="ADAL" clId="{2587DA45-8C19-40A1-AD28-76875B20EAC1}" dt="2023-04-21T16:59:11.376" v="5067"/>
        <pc:sldMkLst>
          <pc:docMk/>
          <pc:sldMk cId="257473155" sldId="3848"/>
        </pc:sldMkLst>
        <pc:spChg chg="mod">
          <ac:chgData name="Liz Moen" userId="11168724-aa3a-49bd-9bfe-123740792b83" providerId="ADAL" clId="{2587DA45-8C19-40A1-AD28-76875B20EAC1}" dt="2023-04-20T22:37:46.942" v="2766"/>
          <ac:spMkLst>
            <pc:docMk/>
            <pc:sldMk cId="257473155" sldId="3848"/>
            <ac:spMk id="2" creationId="{BA4905A5-0CB1-EA03-8892-7CE63A2EABE6}"/>
          </ac:spMkLst>
        </pc:spChg>
        <pc:spChg chg="mod">
          <ac:chgData name="Liz Moen" userId="11168724-aa3a-49bd-9bfe-123740792b83" providerId="ADAL" clId="{2587DA45-8C19-40A1-AD28-76875B20EAC1}" dt="2023-04-20T23:21:09.424" v="3944" actId="20577"/>
          <ac:spMkLst>
            <pc:docMk/>
            <pc:sldMk cId="257473155" sldId="3848"/>
            <ac:spMk id="3" creationId="{75120A58-BA16-EFD9-5237-E5077A7BFBAC}"/>
          </ac:spMkLst>
        </pc:spChg>
        <pc:spChg chg="mod">
          <ac:chgData name="Liz Moen" userId="11168724-aa3a-49bd-9bfe-123740792b83" providerId="ADAL" clId="{2587DA45-8C19-40A1-AD28-76875B20EAC1}" dt="2023-04-21T16:59:11.376" v="5067"/>
          <ac:spMkLst>
            <pc:docMk/>
            <pc:sldMk cId="257473155" sldId="3848"/>
            <ac:spMk id="5" creationId="{EBE038D5-C0DB-E09A-00CC-09CD7CDE9A1C}"/>
          </ac:spMkLst>
        </pc:spChg>
      </pc:sldChg>
      <pc:sldChg chg="modSp new del mod ord">
        <pc:chgData name="Liz Moen" userId="11168724-aa3a-49bd-9bfe-123740792b83" providerId="ADAL" clId="{2587DA45-8C19-40A1-AD28-76875B20EAC1}" dt="2023-04-20T22:54:52.547" v="3242" actId="47"/>
        <pc:sldMkLst>
          <pc:docMk/>
          <pc:sldMk cId="430792962" sldId="3849"/>
        </pc:sldMkLst>
        <pc:spChg chg="mod">
          <ac:chgData name="Liz Moen" userId="11168724-aa3a-49bd-9bfe-123740792b83" providerId="ADAL" clId="{2587DA45-8C19-40A1-AD28-76875B20EAC1}" dt="2023-04-20T22:41:37.326" v="2890"/>
          <ac:spMkLst>
            <pc:docMk/>
            <pc:sldMk cId="430792962" sldId="3849"/>
            <ac:spMk id="2" creationId="{A4696994-89C5-7644-3572-720BA88C9D9D}"/>
          </ac:spMkLst>
        </pc:spChg>
        <pc:spChg chg="mod">
          <ac:chgData name="Liz Moen" userId="11168724-aa3a-49bd-9bfe-123740792b83" providerId="ADAL" clId="{2587DA45-8C19-40A1-AD28-76875B20EAC1}" dt="2023-04-20T22:41:23.672" v="2889" actId="27636"/>
          <ac:spMkLst>
            <pc:docMk/>
            <pc:sldMk cId="430792962" sldId="3849"/>
            <ac:spMk id="3" creationId="{1381C0C7-9E95-FCEC-E0CE-16EED3E3085A}"/>
          </ac:spMkLst>
        </pc:spChg>
      </pc:sldChg>
      <pc:sldChg chg="addSp delSp modSp new mod">
        <pc:chgData name="Liz Moen" userId="11168724-aa3a-49bd-9bfe-123740792b83" providerId="ADAL" clId="{2587DA45-8C19-40A1-AD28-76875B20EAC1}" dt="2023-04-21T17:00:22.795" v="5171" actId="20577"/>
        <pc:sldMkLst>
          <pc:docMk/>
          <pc:sldMk cId="1304609222" sldId="3849"/>
        </pc:sldMkLst>
        <pc:spChg chg="del">
          <ac:chgData name="Liz Moen" userId="11168724-aa3a-49bd-9bfe-123740792b83" providerId="ADAL" clId="{2587DA45-8C19-40A1-AD28-76875B20EAC1}" dt="2023-04-20T23:08:48.444" v="3768" actId="931"/>
          <ac:spMkLst>
            <pc:docMk/>
            <pc:sldMk cId="1304609222" sldId="3849"/>
            <ac:spMk id="2" creationId="{37A5B81E-A641-8887-78E0-9E6362AE084F}"/>
          </ac:spMkLst>
        </pc:spChg>
        <pc:spChg chg="del">
          <ac:chgData name="Liz Moen" userId="11168724-aa3a-49bd-9bfe-123740792b83" providerId="ADAL" clId="{2587DA45-8C19-40A1-AD28-76875B20EAC1}" dt="2023-04-20T23:09:15.819" v="3772" actId="931"/>
          <ac:spMkLst>
            <pc:docMk/>
            <pc:sldMk cId="1304609222" sldId="3849"/>
            <ac:spMk id="3" creationId="{E1216E59-7E34-A538-7BB4-8BB69BDE80A2}"/>
          </ac:spMkLst>
        </pc:spChg>
        <pc:spChg chg="mod">
          <ac:chgData name="Liz Moen" userId="11168724-aa3a-49bd-9bfe-123740792b83" providerId="ADAL" clId="{2587DA45-8C19-40A1-AD28-76875B20EAC1}" dt="2023-04-20T23:03:21.478" v="3520" actId="20577"/>
          <ac:spMkLst>
            <pc:docMk/>
            <pc:sldMk cId="1304609222" sldId="3849"/>
            <ac:spMk id="4" creationId="{6F251877-F392-513B-A404-B1BEE0A63CB0}"/>
          </ac:spMkLst>
        </pc:spChg>
        <pc:spChg chg="mod">
          <ac:chgData name="Liz Moen" userId="11168724-aa3a-49bd-9bfe-123740792b83" providerId="ADAL" clId="{2587DA45-8C19-40A1-AD28-76875B20EAC1}" dt="2023-04-21T16:44:58.926" v="4932" actId="20577"/>
          <ac:spMkLst>
            <pc:docMk/>
            <pc:sldMk cId="1304609222" sldId="3849"/>
            <ac:spMk id="5" creationId="{4B866044-17EF-4B12-A585-7E56A5282350}"/>
          </ac:spMkLst>
        </pc:spChg>
        <pc:spChg chg="mod">
          <ac:chgData name="Liz Moen" userId="11168724-aa3a-49bd-9bfe-123740792b83" providerId="ADAL" clId="{2587DA45-8C19-40A1-AD28-76875B20EAC1}" dt="2023-04-21T17:00:22.795" v="5171" actId="20577"/>
          <ac:spMkLst>
            <pc:docMk/>
            <pc:sldMk cId="1304609222" sldId="3849"/>
            <ac:spMk id="6" creationId="{942CD7F1-C76F-41E6-8A8D-B173CF59D70A}"/>
          </ac:spMkLst>
        </pc:spChg>
        <pc:spChg chg="mod">
          <ac:chgData name="Liz Moen" userId="11168724-aa3a-49bd-9bfe-123740792b83" providerId="ADAL" clId="{2587DA45-8C19-40A1-AD28-76875B20EAC1}" dt="2023-04-21T16:59:54.516" v="5135" actId="20577"/>
          <ac:spMkLst>
            <pc:docMk/>
            <pc:sldMk cId="1304609222" sldId="3849"/>
            <ac:spMk id="7" creationId="{F4E7D110-EEEE-C11D-5D67-146070E3CF39}"/>
          </ac:spMkLst>
        </pc:spChg>
        <pc:picChg chg="add mod">
          <ac:chgData name="Liz Moen" userId="11168724-aa3a-49bd-9bfe-123740792b83" providerId="ADAL" clId="{2587DA45-8C19-40A1-AD28-76875B20EAC1}" dt="2023-04-20T23:10:30.657" v="3777" actId="207"/>
          <ac:picMkLst>
            <pc:docMk/>
            <pc:sldMk cId="1304609222" sldId="3849"/>
            <ac:picMk id="10" creationId="{FAA80237-3358-AB41-AA2D-D3D5DF61D1E6}"/>
          </ac:picMkLst>
        </pc:picChg>
        <pc:picChg chg="add mod">
          <ac:chgData name="Liz Moen" userId="11168724-aa3a-49bd-9bfe-123740792b83" providerId="ADAL" clId="{2587DA45-8C19-40A1-AD28-76875B20EAC1}" dt="2023-04-20T23:10:40.420" v="3778" actId="207"/>
          <ac:picMkLst>
            <pc:docMk/>
            <pc:sldMk cId="1304609222" sldId="3849"/>
            <ac:picMk id="12" creationId="{2CDD4267-5700-F08A-D019-4985DDBF29CC}"/>
          </ac:picMkLst>
        </pc:picChg>
      </pc:sldChg>
      <pc:sldChg chg="modSp new del mod">
        <pc:chgData name="Liz Moen" userId="11168724-aa3a-49bd-9bfe-123740792b83" providerId="ADAL" clId="{2587DA45-8C19-40A1-AD28-76875B20EAC1}" dt="2023-04-20T22:54:54.105" v="3243" actId="47"/>
        <pc:sldMkLst>
          <pc:docMk/>
          <pc:sldMk cId="96408824" sldId="3850"/>
        </pc:sldMkLst>
        <pc:spChg chg="mod">
          <ac:chgData name="Liz Moen" userId="11168724-aa3a-49bd-9bfe-123740792b83" providerId="ADAL" clId="{2587DA45-8C19-40A1-AD28-76875B20EAC1}" dt="2023-04-20T22:42:40.652" v="2895"/>
          <ac:spMkLst>
            <pc:docMk/>
            <pc:sldMk cId="96408824" sldId="3850"/>
            <ac:spMk id="2" creationId="{7F80D61C-8DDA-4255-2F5B-CDEB17400104}"/>
          </ac:spMkLst>
        </pc:spChg>
        <pc:spChg chg="mod">
          <ac:chgData name="Liz Moen" userId="11168724-aa3a-49bd-9bfe-123740792b83" providerId="ADAL" clId="{2587DA45-8C19-40A1-AD28-76875B20EAC1}" dt="2023-04-20T22:45:20.053" v="2942" actId="113"/>
          <ac:spMkLst>
            <pc:docMk/>
            <pc:sldMk cId="96408824" sldId="3850"/>
            <ac:spMk id="3" creationId="{B6922924-C7EB-565B-BA9B-763B2A1A825C}"/>
          </ac:spMkLst>
        </pc:spChg>
      </pc:sldChg>
      <pc:sldChg chg="addSp delSp modSp new mod setBg modNotesTx">
        <pc:chgData name="Liz Moen" userId="11168724-aa3a-49bd-9bfe-123740792b83" providerId="ADAL" clId="{2587DA45-8C19-40A1-AD28-76875B20EAC1}" dt="2023-04-21T20:29:54.429" v="6054" actId="26606"/>
        <pc:sldMkLst>
          <pc:docMk/>
          <pc:sldMk cId="1328945414" sldId="3850"/>
        </pc:sldMkLst>
        <pc:spChg chg="mod">
          <ac:chgData name="Liz Moen" userId="11168724-aa3a-49bd-9bfe-123740792b83" providerId="ADAL" clId="{2587DA45-8C19-40A1-AD28-76875B20EAC1}" dt="2023-04-21T20:29:54.429" v="6054" actId="26606"/>
          <ac:spMkLst>
            <pc:docMk/>
            <pc:sldMk cId="1328945414" sldId="3850"/>
            <ac:spMk id="2" creationId="{2CD74F5F-8DE4-7CCE-C69C-023ECC296165}"/>
          </ac:spMkLst>
        </pc:spChg>
        <pc:spChg chg="del mod">
          <ac:chgData name="Liz Moen" userId="11168724-aa3a-49bd-9bfe-123740792b83" providerId="ADAL" clId="{2587DA45-8C19-40A1-AD28-76875B20EAC1}" dt="2023-04-21T20:29:54.429" v="6054" actId="26606"/>
          <ac:spMkLst>
            <pc:docMk/>
            <pc:sldMk cId="1328945414" sldId="3850"/>
            <ac:spMk id="3" creationId="{B6036F3C-E11E-2088-734F-356262AF31C7}"/>
          </ac:spMkLst>
        </pc:spChg>
        <pc:spChg chg="mod">
          <ac:chgData name="Liz Moen" userId="11168724-aa3a-49bd-9bfe-123740792b83" providerId="ADAL" clId="{2587DA45-8C19-40A1-AD28-76875B20EAC1}" dt="2023-04-21T20:29:54.429" v="6054" actId="26606"/>
          <ac:spMkLst>
            <pc:docMk/>
            <pc:sldMk cId="1328945414" sldId="3850"/>
            <ac:spMk id="4" creationId="{FB70E7E8-237F-53B8-01AD-074E09B00ED7}"/>
          </ac:spMkLst>
        </pc:spChg>
        <pc:spChg chg="mod">
          <ac:chgData name="Liz Moen" userId="11168724-aa3a-49bd-9bfe-123740792b83" providerId="ADAL" clId="{2587DA45-8C19-40A1-AD28-76875B20EAC1}" dt="2023-04-21T20:29:54.429" v="6054" actId="26606"/>
          <ac:spMkLst>
            <pc:docMk/>
            <pc:sldMk cId="1328945414" sldId="3850"/>
            <ac:spMk id="5" creationId="{2A5547AA-4445-D6FC-5341-C6BD1879C288}"/>
          </ac:spMkLst>
        </pc:spChg>
        <pc:spChg chg="mod">
          <ac:chgData name="Liz Moen" userId="11168724-aa3a-49bd-9bfe-123740792b83" providerId="ADAL" clId="{2587DA45-8C19-40A1-AD28-76875B20EAC1}" dt="2023-04-21T20:29:54.429" v="6054" actId="26606"/>
          <ac:spMkLst>
            <pc:docMk/>
            <pc:sldMk cId="1328945414" sldId="3850"/>
            <ac:spMk id="6" creationId="{C325A915-172E-A728-A1B4-CA2D5DCD900F}"/>
          </ac:spMkLst>
        </pc:spChg>
        <pc:spChg chg="add">
          <ac:chgData name="Liz Moen" userId="11168724-aa3a-49bd-9bfe-123740792b83" providerId="ADAL" clId="{2587DA45-8C19-40A1-AD28-76875B20EAC1}" dt="2023-04-21T20:29:54.429" v="6054" actId="26606"/>
          <ac:spMkLst>
            <pc:docMk/>
            <pc:sldMk cId="1328945414" sldId="3850"/>
            <ac:spMk id="12" creationId="{545D489D-16E1-484D-867B-144368D74B83}"/>
          </ac:spMkLst>
        </pc:spChg>
        <pc:spChg chg="add">
          <ac:chgData name="Liz Moen" userId="11168724-aa3a-49bd-9bfe-123740792b83" providerId="ADAL" clId="{2587DA45-8C19-40A1-AD28-76875B20EAC1}" dt="2023-04-21T20:29:54.429" v="6054" actId="26606"/>
          <ac:spMkLst>
            <pc:docMk/>
            <pc:sldMk cId="1328945414" sldId="3850"/>
            <ac:spMk id="14" creationId="{49A496F5-B01E-4BF8-9D1E-C4E53B6F9652}"/>
          </ac:spMkLst>
        </pc:spChg>
        <pc:spChg chg="add">
          <ac:chgData name="Liz Moen" userId="11168724-aa3a-49bd-9bfe-123740792b83" providerId="ADAL" clId="{2587DA45-8C19-40A1-AD28-76875B20EAC1}" dt="2023-04-21T20:29:54.429" v="6054" actId="26606"/>
          <ac:spMkLst>
            <pc:docMk/>
            <pc:sldMk cId="1328945414" sldId="3850"/>
            <ac:spMk id="16" creationId="{6E895C8D-1379-40B8-8B1B-B6F5AEAF0A6C}"/>
          </ac:spMkLst>
        </pc:spChg>
        <pc:graphicFrameChg chg="add">
          <ac:chgData name="Liz Moen" userId="11168724-aa3a-49bd-9bfe-123740792b83" providerId="ADAL" clId="{2587DA45-8C19-40A1-AD28-76875B20EAC1}" dt="2023-04-21T20:29:54.429" v="6054" actId="26606"/>
          <ac:graphicFrameMkLst>
            <pc:docMk/>
            <pc:sldMk cId="1328945414" sldId="3850"/>
            <ac:graphicFrameMk id="8" creationId="{AD7BBC17-4470-D6CB-7E11-7B15CC19EF68}"/>
          </ac:graphicFrameMkLst>
        </pc:graphicFrameChg>
      </pc:sldChg>
      <pc:sldChg chg="addSp delSp modSp new mod">
        <pc:chgData name="Liz Moen" userId="11168724-aa3a-49bd-9bfe-123740792b83" providerId="ADAL" clId="{2587DA45-8C19-40A1-AD28-76875B20EAC1}" dt="2023-04-21T21:12:54.141" v="6316" actId="14826"/>
        <pc:sldMkLst>
          <pc:docMk/>
          <pc:sldMk cId="551910286" sldId="3851"/>
        </pc:sldMkLst>
        <pc:spChg chg="del">
          <ac:chgData name="Liz Moen" userId="11168724-aa3a-49bd-9bfe-123740792b83" providerId="ADAL" clId="{2587DA45-8C19-40A1-AD28-76875B20EAC1}" dt="2023-04-21T17:55:38.394" v="5801" actId="931"/>
          <ac:spMkLst>
            <pc:docMk/>
            <pc:sldMk cId="551910286" sldId="3851"/>
            <ac:spMk id="2" creationId="{CCB1F329-2CFB-587B-5285-B970405318A1}"/>
          </ac:spMkLst>
        </pc:spChg>
        <pc:spChg chg="del">
          <ac:chgData name="Liz Moen" userId="11168724-aa3a-49bd-9bfe-123740792b83" providerId="ADAL" clId="{2587DA45-8C19-40A1-AD28-76875B20EAC1}" dt="2023-04-21T17:55:14.040" v="5797" actId="931"/>
          <ac:spMkLst>
            <pc:docMk/>
            <pc:sldMk cId="551910286" sldId="3851"/>
            <ac:spMk id="3" creationId="{347BF273-07C8-62AC-351B-B9DEDE61CDAE}"/>
          </ac:spMkLst>
        </pc:spChg>
        <pc:spChg chg="mod">
          <ac:chgData name="Liz Moen" userId="11168724-aa3a-49bd-9bfe-123740792b83" providerId="ADAL" clId="{2587DA45-8C19-40A1-AD28-76875B20EAC1}" dt="2023-04-21T17:55:06.672" v="5796" actId="20577"/>
          <ac:spMkLst>
            <pc:docMk/>
            <pc:sldMk cId="551910286" sldId="3851"/>
            <ac:spMk id="4" creationId="{75E1484C-3266-71AE-BB8F-6D8E902C66C4}"/>
          </ac:spMkLst>
        </pc:spChg>
        <pc:spChg chg="mod">
          <ac:chgData name="Liz Moen" userId="11168724-aa3a-49bd-9bfe-123740792b83" providerId="ADAL" clId="{2587DA45-8C19-40A1-AD28-76875B20EAC1}" dt="2023-04-21T17:56:28.417" v="5811" actId="20577"/>
          <ac:spMkLst>
            <pc:docMk/>
            <pc:sldMk cId="551910286" sldId="3851"/>
            <ac:spMk id="5" creationId="{351A99AB-83CC-AC98-A935-2C0E7CC8439E}"/>
          </ac:spMkLst>
        </pc:spChg>
        <pc:spChg chg="mod">
          <ac:chgData name="Liz Moen" userId="11168724-aa3a-49bd-9bfe-123740792b83" providerId="ADAL" clId="{2587DA45-8C19-40A1-AD28-76875B20EAC1}" dt="2023-04-21T17:56:35.585" v="5836" actId="20577"/>
          <ac:spMkLst>
            <pc:docMk/>
            <pc:sldMk cId="551910286" sldId="3851"/>
            <ac:spMk id="6" creationId="{A6503D43-7CA6-17AE-876A-431E1AA5632E}"/>
          </ac:spMkLst>
        </pc:spChg>
        <pc:spChg chg="del">
          <ac:chgData name="Liz Moen" userId="11168724-aa3a-49bd-9bfe-123740792b83" providerId="ADAL" clId="{2587DA45-8C19-40A1-AD28-76875B20EAC1}" dt="2023-04-21T17:54:55.994" v="5785" actId="478"/>
          <ac:spMkLst>
            <pc:docMk/>
            <pc:sldMk cId="551910286" sldId="3851"/>
            <ac:spMk id="8" creationId="{C01633A8-C559-BDDB-BFDE-4ABA1006C992}"/>
          </ac:spMkLst>
        </pc:spChg>
        <pc:picChg chg="add mod">
          <ac:chgData name="Liz Moen" userId="11168724-aa3a-49bd-9bfe-123740792b83" providerId="ADAL" clId="{2587DA45-8C19-40A1-AD28-76875B20EAC1}" dt="2023-04-21T21:12:54.141" v="6316" actId="14826"/>
          <ac:picMkLst>
            <pc:docMk/>
            <pc:sldMk cId="551910286" sldId="3851"/>
            <ac:picMk id="10" creationId="{1A2AE0E6-55C0-D959-B041-E2DECFA3756E}"/>
          </ac:picMkLst>
        </pc:picChg>
        <pc:picChg chg="add mod modCrop">
          <ac:chgData name="Liz Moen" userId="11168724-aa3a-49bd-9bfe-123740792b83" providerId="ADAL" clId="{2587DA45-8C19-40A1-AD28-76875B20EAC1}" dt="2023-04-21T21:12:36.291" v="6315" actId="14826"/>
          <ac:picMkLst>
            <pc:docMk/>
            <pc:sldMk cId="551910286" sldId="3851"/>
            <ac:picMk id="12" creationId="{79A50062-8CEA-BA17-0476-5CC49001CD54}"/>
          </ac:picMkLst>
        </pc:picChg>
      </pc:sldChg>
      <pc:sldChg chg="new del">
        <pc:chgData name="Liz Moen" userId="11168724-aa3a-49bd-9bfe-123740792b83" providerId="ADAL" clId="{2587DA45-8C19-40A1-AD28-76875B20EAC1}" dt="2023-04-21T17:54:00.323" v="5781" actId="2696"/>
        <pc:sldMkLst>
          <pc:docMk/>
          <pc:sldMk cId="982739127" sldId="3851"/>
        </pc:sldMkLst>
      </pc:sldChg>
      <pc:sldChg chg="new del">
        <pc:chgData name="Liz Moen" userId="11168724-aa3a-49bd-9bfe-123740792b83" providerId="ADAL" clId="{2587DA45-8C19-40A1-AD28-76875B20EAC1}" dt="2023-04-21T17:54:44.626" v="5783" actId="680"/>
        <pc:sldMkLst>
          <pc:docMk/>
          <pc:sldMk cId="2939340647" sldId="3851"/>
        </pc:sldMkLst>
      </pc:sldChg>
      <pc:sldChg chg="modSp add mod ord">
        <pc:chgData name="Liz Moen" userId="11168724-aa3a-49bd-9bfe-123740792b83" providerId="ADAL" clId="{2587DA45-8C19-40A1-AD28-76875B20EAC1}" dt="2023-04-24T21:30:09.913" v="6405" actId="20577"/>
        <pc:sldMkLst>
          <pc:docMk/>
          <pc:sldMk cId="945417284" sldId="3852"/>
        </pc:sldMkLst>
        <pc:spChg chg="mod">
          <ac:chgData name="Liz Moen" userId="11168724-aa3a-49bd-9bfe-123740792b83" providerId="ADAL" clId="{2587DA45-8C19-40A1-AD28-76875B20EAC1}" dt="2023-04-24T21:30:09.913" v="6405" actId="20577"/>
          <ac:spMkLst>
            <pc:docMk/>
            <pc:sldMk cId="945417284" sldId="3852"/>
            <ac:spMk id="3" creationId="{869C3FD2-AF88-4EF1-AFB7-5D31BD5AA0BF}"/>
          </ac:spMkLst>
        </pc:spChg>
      </pc:sldChg>
      <pc:sldChg chg="modSp add mod setBg">
        <pc:chgData name="Liz Moen" userId="11168724-aa3a-49bd-9bfe-123740792b83" providerId="ADAL" clId="{2587DA45-8C19-40A1-AD28-76875B20EAC1}" dt="2023-04-21T20:47:59.125" v="6243" actId="1076"/>
        <pc:sldMkLst>
          <pc:docMk/>
          <pc:sldMk cId="1111066928" sldId="3853"/>
        </pc:sldMkLst>
        <pc:spChg chg="mod">
          <ac:chgData name="Liz Moen" userId="11168724-aa3a-49bd-9bfe-123740792b83" providerId="ADAL" clId="{2587DA45-8C19-40A1-AD28-76875B20EAC1}" dt="2023-04-21T20:47:29.100" v="6236" actId="20577"/>
          <ac:spMkLst>
            <pc:docMk/>
            <pc:sldMk cId="1111066928" sldId="3853"/>
            <ac:spMk id="11" creationId="{1F34FED8-FC40-4633-4B08-3820A3435C9B}"/>
          </ac:spMkLst>
        </pc:spChg>
        <pc:spChg chg="mod">
          <ac:chgData name="Liz Moen" userId="11168724-aa3a-49bd-9bfe-123740792b83" providerId="ADAL" clId="{2587DA45-8C19-40A1-AD28-76875B20EAC1}" dt="2023-04-21T20:47:54.439" v="6242" actId="20577"/>
          <ac:spMkLst>
            <pc:docMk/>
            <pc:sldMk cId="1111066928" sldId="3853"/>
            <ac:spMk id="12" creationId="{3CC7D6AD-72D4-9494-D506-21795B758515}"/>
          </ac:spMkLst>
        </pc:spChg>
        <pc:spChg chg="mod">
          <ac:chgData name="Liz Moen" userId="11168724-aa3a-49bd-9bfe-123740792b83" providerId="ADAL" clId="{2587DA45-8C19-40A1-AD28-76875B20EAC1}" dt="2023-04-21T20:47:59.125" v="6243" actId="1076"/>
          <ac:spMkLst>
            <pc:docMk/>
            <pc:sldMk cId="1111066928" sldId="3853"/>
            <ac:spMk id="14" creationId="{1805C786-140F-27C1-F390-D7DF99C8A256}"/>
          </ac:spMkLst>
        </pc:spChg>
      </pc:sldChg>
      <pc:sldChg chg="addSp delSp modSp new mod ord setBg">
        <pc:chgData name="Liz Moen" userId="11168724-aa3a-49bd-9bfe-123740792b83" providerId="ADAL" clId="{2587DA45-8C19-40A1-AD28-76875B20EAC1}" dt="2023-04-21T21:17:50.190" v="6361" actId="20577"/>
        <pc:sldMkLst>
          <pc:docMk/>
          <pc:sldMk cId="1364177666" sldId="3854"/>
        </pc:sldMkLst>
        <pc:spChg chg="del">
          <ac:chgData name="Liz Moen" userId="11168724-aa3a-49bd-9bfe-123740792b83" providerId="ADAL" clId="{2587DA45-8C19-40A1-AD28-76875B20EAC1}" dt="2023-04-21T21:06:24.690" v="6279" actId="931"/>
          <ac:spMkLst>
            <pc:docMk/>
            <pc:sldMk cId="1364177666" sldId="3854"/>
            <ac:spMk id="2" creationId="{1D8AFE2E-B945-57F5-F36C-94719A7D6914}"/>
          </ac:spMkLst>
        </pc:spChg>
        <pc:spChg chg="del">
          <ac:chgData name="Liz Moen" userId="11168724-aa3a-49bd-9bfe-123740792b83" providerId="ADAL" clId="{2587DA45-8C19-40A1-AD28-76875B20EAC1}" dt="2023-04-21T21:07:04.428" v="6283" actId="931"/>
          <ac:spMkLst>
            <pc:docMk/>
            <pc:sldMk cId="1364177666" sldId="3854"/>
            <ac:spMk id="3" creationId="{FA20AD4D-BEE0-2EDF-587A-C6F8CB4E7339}"/>
          </ac:spMkLst>
        </pc:spChg>
        <pc:spChg chg="mod ord">
          <ac:chgData name="Liz Moen" userId="11168724-aa3a-49bd-9bfe-123740792b83" providerId="ADAL" clId="{2587DA45-8C19-40A1-AD28-76875B20EAC1}" dt="2023-04-21T21:08:49.933" v="6288" actId="26606"/>
          <ac:spMkLst>
            <pc:docMk/>
            <pc:sldMk cId="1364177666" sldId="3854"/>
            <ac:spMk id="4" creationId="{D6454D55-B2EE-EEFD-4FCE-4D6E7DA29432}"/>
          </ac:spMkLst>
        </pc:spChg>
        <pc:spChg chg="del">
          <ac:chgData name="Liz Moen" userId="11168724-aa3a-49bd-9bfe-123740792b83" providerId="ADAL" clId="{2587DA45-8C19-40A1-AD28-76875B20EAC1}" dt="2023-04-21T21:06:06.191" v="6260" actId="478"/>
          <ac:spMkLst>
            <pc:docMk/>
            <pc:sldMk cId="1364177666" sldId="3854"/>
            <ac:spMk id="5" creationId="{253131E3-17FE-2B66-3E05-CB5C8E824500}"/>
          </ac:spMkLst>
        </pc:spChg>
        <pc:spChg chg="mod">
          <ac:chgData name="Liz Moen" userId="11168724-aa3a-49bd-9bfe-123740792b83" providerId="ADAL" clId="{2587DA45-8C19-40A1-AD28-76875B20EAC1}" dt="2023-04-21T21:17:39.331" v="6332" actId="20577"/>
          <ac:spMkLst>
            <pc:docMk/>
            <pc:sldMk cId="1364177666" sldId="3854"/>
            <ac:spMk id="6" creationId="{9E2A556F-EA4B-2A45-11A7-CD2557666653}"/>
          </ac:spMkLst>
        </pc:spChg>
        <pc:spChg chg="mod">
          <ac:chgData name="Liz Moen" userId="11168724-aa3a-49bd-9bfe-123740792b83" providerId="ADAL" clId="{2587DA45-8C19-40A1-AD28-76875B20EAC1}" dt="2023-04-21T21:17:50.190" v="6361" actId="20577"/>
          <ac:spMkLst>
            <pc:docMk/>
            <pc:sldMk cId="1364177666" sldId="3854"/>
            <ac:spMk id="7" creationId="{AD2ECE44-5E8D-7183-E354-330AB729B262}"/>
          </ac:spMkLst>
        </pc:spChg>
        <pc:spChg chg="mod">
          <ac:chgData name="Liz Moen" userId="11168724-aa3a-49bd-9bfe-123740792b83" providerId="ADAL" clId="{2587DA45-8C19-40A1-AD28-76875B20EAC1}" dt="2023-04-21T21:08:49.933" v="6288" actId="26606"/>
          <ac:spMkLst>
            <pc:docMk/>
            <pc:sldMk cId="1364177666" sldId="3854"/>
            <ac:spMk id="8" creationId="{F4767E2D-639C-AA31-6935-F40EEB4B96BE}"/>
          </ac:spMkLst>
        </pc:spChg>
        <pc:spChg chg="add del">
          <ac:chgData name="Liz Moen" userId="11168724-aa3a-49bd-9bfe-123740792b83" providerId="ADAL" clId="{2587DA45-8C19-40A1-AD28-76875B20EAC1}" dt="2023-04-21T21:08:49.933" v="6288" actId="26606"/>
          <ac:spMkLst>
            <pc:docMk/>
            <pc:sldMk cId="1364177666" sldId="3854"/>
            <ac:spMk id="17" creationId="{8A7BA06D-B3FF-4E91-8639-B4569AE3AA23}"/>
          </ac:spMkLst>
        </pc:spChg>
        <pc:spChg chg="add del">
          <ac:chgData name="Liz Moen" userId="11168724-aa3a-49bd-9bfe-123740792b83" providerId="ADAL" clId="{2587DA45-8C19-40A1-AD28-76875B20EAC1}" dt="2023-04-21T21:08:49.933" v="6288" actId="26606"/>
          <ac:spMkLst>
            <pc:docMk/>
            <pc:sldMk cId="1364177666" sldId="3854"/>
            <ac:spMk id="19" creationId="{2B30C86D-5A07-48BC-9C9D-6F9A2DB1E9E1}"/>
          </ac:spMkLst>
        </pc:spChg>
        <pc:spChg chg="add del">
          <ac:chgData name="Liz Moen" userId="11168724-aa3a-49bd-9bfe-123740792b83" providerId="ADAL" clId="{2587DA45-8C19-40A1-AD28-76875B20EAC1}" dt="2023-04-21T21:08:49.933" v="6288" actId="26606"/>
          <ac:spMkLst>
            <pc:docMk/>
            <pc:sldMk cId="1364177666" sldId="3854"/>
            <ac:spMk id="21" creationId="{4D313860-A922-4FA4-B5E2-E8871F105E01}"/>
          </ac:spMkLst>
        </pc:spChg>
        <pc:spChg chg="add del">
          <ac:chgData name="Liz Moen" userId="11168724-aa3a-49bd-9bfe-123740792b83" providerId="ADAL" clId="{2587DA45-8C19-40A1-AD28-76875B20EAC1}" dt="2023-04-21T21:08:49.933" v="6288" actId="26606"/>
          <ac:spMkLst>
            <pc:docMk/>
            <pc:sldMk cId="1364177666" sldId="3854"/>
            <ac:spMk id="23" creationId="{6FD0FBFA-B43E-40C1-A6E4-B88234171E7A}"/>
          </ac:spMkLst>
        </pc:spChg>
        <pc:spChg chg="add del">
          <ac:chgData name="Liz Moen" userId="11168724-aa3a-49bd-9bfe-123740792b83" providerId="ADAL" clId="{2587DA45-8C19-40A1-AD28-76875B20EAC1}" dt="2023-04-21T21:08:49.933" v="6288" actId="26606"/>
          <ac:spMkLst>
            <pc:docMk/>
            <pc:sldMk cId="1364177666" sldId="3854"/>
            <ac:spMk id="25" creationId="{499ACE06-2742-4366-B8DD-B1D27F4F3E83}"/>
          </ac:spMkLst>
        </pc:spChg>
        <pc:spChg chg="add del">
          <ac:chgData name="Liz Moen" userId="11168724-aa3a-49bd-9bfe-123740792b83" providerId="ADAL" clId="{2587DA45-8C19-40A1-AD28-76875B20EAC1}" dt="2023-04-21T21:08:49.933" v="6288" actId="26606"/>
          <ac:spMkLst>
            <pc:docMk/>
            <pc:sldMk cId="1364177666" sldId="3854"/>
            <ac:spMk id="29" creationId="{6802AE7A-B0C7-496D-940B-0E6C6ECC2B5B}"/>
          </ac:spMkLst>
        </pc:spChg>
        <pc:spChg chg="add del">
          <ac:chgData name="Liz Moen" userId="11168724-aa3a-49bd-9bfe-123740792b83" providerId="ADAL" clId="{2587DA45-8C19-40A1-AD28-76875B20EAC1}" dt="2023-04-21T21:08:49.933" v="6288" actId="26606"/>
          <ac:spMkLst>
            <pc:docMk/>
            <pc:sldMk cId="1364177666" sldId="3854"/>
            <ac:spMk id="31" creationId="{22DD1B47-C36B-4A09-A1B5-80A512623C09}"/>
          </ac:spMkLst>
        </pc:spChg>
        <pc:spChg chg="add del">
          <ac:chgData name="Liz Moen" userId="11168724-aa3a-49bd-9bfe-123740792b83" providerId="ADAL" clId="{2587DA45-8C19-40A1-AD28-76875B20EAC1}" dt="2023-04-21T21:08:49.933" v="6288" actId="26606"/>
          <ac:spMkLst>
            <pc:docMk/>
            <pc:sldMk cId="1364177666" sldId="3854"/>
            <ac:spMk id="33" creationId="{7ECD5C35-80E8-449F-8C7F-64975DE63EC1}"/>
          </ac:spMkLst>
        </pc:spChg>
        <pc:spChg chg="add del">
          <ac:chgData name="Liz Moen" userId="11168724-aa3a-49bd-9bfe-123740792b83" providerId="ADAL" clId="{2587DA45-8C19-40A1-AD28-76875B20EAC1}" dt="2023-04-21T21:08:49.933" v="6288" actId="26606"/>
          <ac:spMkLst>
            <pc:docMk/>
            <pc:sldMk cId="1364177666" sldId="3854"/>
            <ac:spMk id="35" creationId="{B998F233-1684-4EF1-9F9C-0F8EA27B0B7E}"/>
          </ac:spMkLst>
        </pc:spChg>
        <pc:spChg chg="add del">
          <ac:chgData name="Liz Moen" userId="11168724-aa3a-49bd-9bfe-123740792b83" providerId="ADAL" clId="{2587DA45-8C19-40A1-AD28-76875B20EAC1}" dt="2023-04-21T21:08:49.933" v="6288" actId="26606"/>
          <ac:spMkLst>
            <pc:docMk/>
            <pc:sldMk cId="1364177666" sldId="3854"/>
            <ac:spMk id="37" creationId="{1A4A4089-D056-4220-9E48-9C1A6B506789}"/>
          </ac:spMkLst>
        </pc:spChg>
        <pc:picChg chg="add mod">
          <ac:chgData name="Liz Moen" userId="11168724-aa3a-49bd-9bfe-123740792b83" providerId="ADAL" clId="{2587DA45-8C19-40A1-AD28-76875B20EAC1}" dt="2023-04-21T21:10:14.338" v="6293" actId="207"/>
          <ac:picMkLst>
            <pc:docMk/>
            <pc:sldMk cId="1364177666" sldId="3854"/>
            <ac:picMk id="10" creationId="{90203606-E074-F575-0458-CEDED475CAE7}"/>
          </ac:picMkLst>
        </pc:picChg>
        <pc:picChg chg="add mod">
          <ac:chgData name="Liz Moen" userId="11168724-aa3a-49bd-9bfe-123740792b83" providerId="ADAL" clId="{2587DA45-8C19-40A1-AD28-76875B20EAC1}" dt="2023-04-21T21:09:23.271" v="6291" actId="207"/>
          <ac:picMkLst>
            <pc:docMk/>
            <pc:sldMk cId="1364177666" sldId="3854"/>
            <ac:picMk id="12" creationId="{4937284C-81FD-3F94-E893-4643793625EF}"/>
          </ac:picMkLst>
        </pc:picChg>
        <pc:cxnChg chg="add del">
          <ac:chgData name="Liz Moen" userId="11168724-aa3a-49bd-9bfe-123740792b83" providerId="ADAL" clId="{2587DA45-8C19-40A1-AD28-76875B20EAC1}" dt="2023-04-21T21:08:49.933" v="6288" actId="26606"/>
          <ac:cxnSpMkLst>
            <pc:docMk/>
            <pc:sldMk cId="1364177666" sldId="3854"/>
            <ac:cxnSpMk id="27" creationId="{A054EDF5-7644-4A95-AB88-057FAB414FEE}"/>
          </ac:cxnSpMkLst>
        </pc:cxnChg>
      </pc:sldChg>
      <pc:sldChg chg="new del">
        <pc:chgData name="Liz Moen" userId="11168724-aa3a-49bd-9bfe-123740792b83" providerId="ADAL" clId="{2587DA45-8C19-40A1-AD28-76875B20EAC1}" dt="2023-04-21T21:05:42.407" v="6258" actId="2696"/>
        <pc:sldMkLst>
          <pc:docMk/>
          <pc:sldMk cId="3219565115" sldId="3854"/>
        </pc:sldMkLst>
      </pc:sldChg>
      <pc:sldChg chg="addSp modSp new mod">
        <pc:chgData name="Liz Moen" userId="11168724-aa3a-49bd-9bfe-123740792b83" providerId="ADAL" clId="{2587DA45-8C19-40A1-AD28-76875B20EAC1}" dt="2023-04-25T21:54:47.451" v="6416" actId="14100"/>
        <pc:sldMkLst>
          <pc:docMk/>
          <pc:sldMk cId="1362384112" sldId="3855"/>
        </pc:sldMkLst>
        <pc:picChg chg="add mod">
          <ac:chgData name="Liz Moen" userId="11168724-aa3a-49bd-9bfe-123740792b83" providerId="ADAL" clId="{2587DA45-8C19-40A1-AD28-76875B20EAC1}" dt="2023-04-25T21:54:47.451" v="6416" actId="14100"/>
          <ac:picMkLst>
            <pc:docMk/>
            <pc:sldMk cId="1362384112" sldId="3855"/>
            <ac:picMk id="6" creationId="{735F50B7-43EA-8D52-DF83-FA555EC9AB6E}"/>
          </ac:picMkLst>
        </pc:picChg>
      </pc:sldChg>
      <pc:sldChg chg="new del">
        <pc:chgData name="Liz Moen" userId="11168724-aa3a-49bd-9bfe-123740792b83" providerId="ADAL" clId="{2587DA45-8C19-40A1-AD28-76875B20EAC1}" dt="2023-04-21T21:13:26.114" v="6318" actId="2696"/>
        <pc:sldMkLst>
          <pc:docMk/>
          <pc:sldMk cId="1373895878" sldId="3855"/>
        </pc:sldMkLst>
      </pc:sldChg>
      <pc:sldChg chg="new del">
        <pc:chgData name="Liz Moen" userId="11168724-aa3a-49bd-9bfe-123740792b83" providerId="ADAL" clId="{2587DA45-8C19-40A1-AD28-76875B20EAC1}" dt="2023-04-21T21:15:11.245" v="6323" actId="2696"/>
        <pc:sldMkLst>
          <pc:docMk/>
          <pc:sldMk cId="3493835769" sldId="3855"/>
        </pc:sldMkLst>
      </pc:sldChg>
      <pc:sldChg chg="new del">
        <pc:chgData name="Liz Moen" userId="11168724-aa3a-49bd-9bfe-123740792b83" providerId="ADAL" clId="{2587DA45-8C19-40A1-AD28-76875B20EAC1}" dt="2023-04-21T21:13:56.416" v="6320" actId="2696"/>
        <pc:sldMkLst>
          <pc:docMk/>
          <pc:sldMk cId="3952816588" sldId="3855"/>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85546-7C7C-4B3E-ABEB-2669F1A65FB2}"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096A9AF0-0DAE-4EB3-B448-4501DA034F4A}">
      <dgm:prSet phldrT="[Text]" custT="1"/>
      <dgm:spPr/>
      <dgm:t>
        <a:bodyPr/>
        <a:lstStyle/>
        <a:p>
          <a:r>
            <a:rPr lang="en-US" sz="1800" b="1" dirty="0"/>
            <a:t>2019</a:t>
          </a:r>
          <a:endParaRPr lang="en-US" sz="1200" dirty="0"/>
        </a:p>
      </dgm:t>
    </dgm:pt>
    <dgm:pt modelId="{8CE6ABD6-768E-42C8-9029-C3B5F278B21C}" type="parTrans" cxnId="{CA0753BD-DB60-4D68-8486-5B376B839B26}">
      <dgm:prSet/>
      <dgm:spPr/>
      <dgm:t>
        <a:bodyPr/>
        <a:lstStyle/>
        <a:p>
          <a:endParaRPr lang="en-US"/>
        </a:p>
      </dgm:t>
    </dgm:pt>
    <dgm:pt modelId="{6B0D7DA9-E6ED-4137-9716-F48BF62327A8}" type="sibTrans" cxnId="{CA0753BD-DB60-4D68-8486-5B376B839B26}">
      <dgm:prSet/>
      <dgm:spPr/>
      <dgm:t>
        <a:bodyPr/>
        <a:lstStyle/>
        <a:p>
          <a:endParaRPr lang="en-US"/>
        </a:p>
      </dgm:t>
    </dgm:pt>
    <dgm:pt modelId="{CA6B1BA0-B2FC-48AD-8EDA-F4AAA4AF2782}">
      <dgm:prSet custT="1"/>
      <dgm:spPr>
        <a:ln>
          <a:noFill/>
        </a:ln>
      </dgm:spPr>
      <dgm:t>
        <a:bodyPr/>
        <a:lstStyle/>
        <a:p>
          <a:r>
            <a:rPr lang="en-US" sz="1800" b="1" dirty="0"/>
            <a:t>June 2020</a:t>
          </a:r>
          <a:endParaRPr lang="en-US" sz="1200" dirty="0"/>
        </a:p>
      </dgm:t>
    </dgm:pt>
    <dgm:pt modelId="{D7D3AA07-BCB9-4212-A556-E90870FB1413}" type="parTrans" cxnId="{CD6B6EE8-3813-4EF1-BFEC-C005A3326D63}">
      <dgm:prSet/>
      <dgm:spPr/>
      <dgm:t>
        <a:bodyPr/>
        <a:lstStyle/>
        <a:p>
          <a:endParaRPr lang="en-US"/>
        </a:p>
      </dgm:t>
    </dgm:pt>
    <dgm:pt modelId="{39FB540D-D808-4040-9A37-0AC474C0212F}" type="sibTrans" cxnId="{CD6B6EE8-3813-4EF1-BFEC-C005A3326D63}">
      <dgm:prSet/>
      <dgm:spPr/>
      <dgm:t>
        <a:bodyPr/>
        <a:lstStyle/>
        <a:p>
          <a:endParaRPr lang="en-US"/>
        </a:p>
      </dgm:t>
    </dgm:pt>
    <dgm:pt modelId="{212ADAAB-D5CB-4BBC-8DAF-7340FD334994}">
      <dgm:prSet custT="1"/>
      <dgm:spPr>
        <a:ln>
          <a:noFill/>
        </a:ln>
      </dgm:spPr>
      <dgm:t>
        <a:bodyPr/>
        <a:lstStyle/>
        <a:p>
          <a:r>
            <a:rPr lang="en-US" sz="1800" b="1" dirty="0"/>
            <a:t>Sept. 2020</a:t>
          </a:r>
          <a:endParaRPr lang="en-US" sz="1200" dirty="0"/>
        </a:p>
      </dgm:t>
    </dgm:pt>
    <dgm:pt modelId="{45F6D312-A686-491E-95E3-EFB9640CC472}" type="parTrans" cxnId="{C8C7266C-2A0C-476A-85B3-F12BE2521F4C}">
      <dgm:prSet/>
      <dgm:spPr/>
      <dgm:t>
        <a:bodyPr/>
        <a:lstStyle/>
        <a:p>
          <a:endParaRPr lang="en-US"/>
        </a:p>
      </dgm:t>
    </dgm:pt>
    <dgm:pt modelId="{AB2787E4-2A8B-428D-A4AE-2B14DCFFC4E7}" type="sibTrans" cxnId="{C8C7266C-2A0C-476A-85B3-F12BE2521F4C}">
      <dgm:prSet/>
      <dgm:spPr/>
      <dgm:t>
        <a:bodyPr/>
        <a:lstStyle/>
        <a:p>
          <a:endParaRPr lang="en-US"/>
        </a:p>
      </dgm:t>
    </dgm:pt>
    <dgm:pt modelId="{A2560FD2-F12F-4A06-A96F-B86674952111}">
      <dgm:prSet custT="1"/>
      <dgm:spPr>
        <a:solidFill>
          <a:schemeClr val="accent3">
            <a:lumMod val="50000"/>
          </a:schemeClr>
        </a:solidFill>
        <a:ln>
          <a:noFill/>
        </a:ln>
      </dgm:spPr>
      <dgm:t>
        <a:bodyPr/>
        <a:lstStyle/>
        <a:p>
          <a:r>
            <a:rPr lang="en-US" sz="1800" b="1" dirty="0">
              <a:solidFill>
                <a:schemeClr val="bg1"/>
              </a:solidFill>
            </a:rPr>
            <a:t>Dec. 2020</a:t>
          </a:r>
        </a:p>
      </dgm:t>
    </dgm:pt>
    <dgm:pt modelId="{96173659-138A-4A00-AE0B-9063EA9393A6}" type="parTrans" cxnId="{F9D8B584-9399-4A2B-8ADC-F71293A4822C}">
      <dgm:prSet/>
      <dgm:spPr/>
      <dgm:t>
        <a:bodyPr/>
        <a:lstStyle/>
        <a:p>
          <a:endParaRPr lang="en-US"/>
        </a:p>
      </dgm:t>
    </dgm:pt>
    <dgm:pt modelId="{D3C3BC3F-2256-4FBC-AFA5-0D035E3EACD7}" type="sibTrans" cxnId="{F9D8B584-9399-4A2B-8ADC-F71293A4822C}">
      <dgm:prSet/>
      <dgm:spPr/>
      <dgm:t>
        <a:bodyPr/>
        <a:lstStyle/>
        <a:p>
          <a:endParaRPr lang="en-US"/>
        </a:p>
      </dgm:t>
    </dgm:pt>
    <dgm:pt modelId="{683CC5F6-E9B5-49F2-909E-A68D38896308}">
      <dgm:prSet custT="1"/>
      <dgm:spPr>
        <a:solidFill>
          <a:schemeClr val="accent3">
            <a:lumMod val="50000"/>
          </a:schemeClr>
        </a:solidFill>
        <a:ln>
          <a:noFill/>
        </a:ln>
      </dgm:spPr>
      <dgm:t>
        <a:bodyPr/>
        <a:lstStyle/>
        <a:p>
          <a:r>
            <a:rPr lang="en-US" sz="1800" b="1" dirty="0">
              <a:solidFill>
                <a:schemeClr val="bg1"/>
              </a:solidFill>
            </a:rPr>
            <a:t>Feb. 2020</a:t>
          </a:r>
        </a:p>
      </dgm:t>
    </dgm:pt>
    <dgm:pt modelId="{4C61DDEE-8BBF-4CBF-B066-7E60B6DF0A11}" type="sibTrans" cxnId="{59786CF9-070F-4821-A4E9-D33DB930D8D2}">
      <dgm:prSet/>
      <dgm:spPr/>
      <dgm:t>
        <a:bodyPr/>
        <a:lstStyle/>
        <a:p>
          <a:endParaRPr lang="en-US"/>
        </a:p>
      </dgm:t>
    </dgm:pt>
    <dgm:pt modelId="{15BFC747-B881-4328-BFBE-9BC128388CC6}" type="parTrans" cxnId="{59786CF9-070F-4821-A4E9-D33DB930D8D2}">
      <dgm:prSet/>
      <dgm:spPr/>
      <dgm:t>
        <a:bodyPr/>
        <a:lstStyle/>
        <a:p>
          <a:endParaRPr lang="en-US"/>
        </a:p>
      </dgm:t>
    </dgm:pt>
    <dgm:pt modelId="{13E482FA-9D31-45B1-ABD3-31CE2B50F575}">
      <dgm:prSet phldrT="[Text]" custT="1"/>
      <dgm:spPr/>
      <dgm:t>
        <a:bodyPr/>
        <a:lstStyle/>
        <a:p>
          <a:r>
            <a:rPr lang="en-US" sz="1800" b="1" dirty="0"/>
            <a:t>2021</a:t>
          </a:r>
        </a:p>
      </dgm:t>
    </dgm:pt>
    <dgm:pt modelId="{FD903FC9-A163-4E2C-AA0E-C09CD8A6F171}" type="sibTrans" cxnId="{2F478890-08B3-4C6B-A306-C1AC441CD8C7}">
      <dgm:prSet/>
      <dgm:spPr/>
      <dgm:t>
        <a:bodyPr/>
        <a:lstStyle/>
        <a:p>
          <a:endParaRPr lang="en-US"/>
        </a:p>
      </dgm:t>
    </dgm:pt>
    <dgm:pt modelId="{408FAB82-9088-4D16-B745-B68DBA71FD0E}" type="parTrans" cxnId="{2F478890-08B3-4C6B-A306-C1AC441CD8C7}">
      <dgm:prSet/>
      <dgm:spPr/>
      <dgm:t>
        <a:bodyPr/>
        <a:lstStyle/>
        <a:p>
          <a:endParaRPr lang="en-US"/>
        </a:p>
      </dgm:t>
    </dgm:pt>
    <dgm:pt modelId="{A19273C2-288D-49FC-B3A5-93276CB856A2}">
      <dgm:prSet phldrT="[Text]"/>
      <dgm:spPr/>
      <dgm:t>
        <a:bodyPr/>
        <a:lstStyle/>
        <a:p>
          <a:r>
            <a:rPr lang="en-US" b="1" dirty="0"/>
            <a:t>2022</a:t>
          </a:r>
          <a:endParaRPr lang="en-US" dirty="0"/>
        </a:p>
      </dgm:t>
    </dgm:pt>
    <dgm:pt modelId="{3F3C3049-B88E-4D9B-9AF3-03811D341D9C}" type="sibTrans" cxnId="{6459E978-4480-42F0-ABDE-DFD50AC475B1}">
      <dgm:prSet/>
      <dgm:spPr/>
      <dgm:t>
        <a:bodyPr/>
        <a:lstStyle/>
        <a:p>
          <a:endParaRPr lang="en-US"/>
        </a:p>
      </dgm:t>
    </dgm:pt>
    <dgm:pt modelId="{F9C9F17C-A93D-403A-80BE-784D0841B347}" type="parTrans" cxnId="{6459E978-4480-42F0-ABDE-DFD50AC475B1}">
      <dgm:prSet/>
      <dgm:spPr/>
      <dgm:t>
        <a:bodyPr/>
        <a:lstStyle/>
        <a:p>
          <a:endParaRPr lang="en-US"/>
        </a:p>
      </dgm:t>
    </dgm:pt>
    <dgm:pt modelId="{5F921152-9384-47DF-B8E9-E72D0C53A843}" type="pres">
      <dgm:prSet presAssocID="{63085546-7C7C-4B3E-ABEB-2669F1A65FB2}" presName="Name0" presStyleCnt="0">
        <dgm:presLayoutVars>
          <dgm:chMax/>
          <dgm:chPref/>
          <dgm:animLvl val="lvl"/>
        </dgm:presLayoutVars>
      </dgm:prSet>
      <dgm:spPr/>
    </dgm:pt>
    <dgm:pt modelId="{02729628-BF65-48E9-9810-7D4F7F2E81FF}" type="pres">
      <dgm:prSet presAssocID="{096A9AF0-0DAE-4EB3-B448-4501DA034F4A}" presName="composite" presStyleCnt="0"/>
      <dgm:spPr/>
    </dgm:pt>
    <dgm:pt modelId="{DF8C3026-7247-4C69-87F8-5D5E7C9A3FD0}" type="pres">
      <dgm:prSet presAssocID="{096A9AF0-0DAE-4EB3-B448-4501DA034F4A}" presName="Parent1" presStyleLbl="alignNode1" presStyleIdx="0" presStyleCnt="7" custScaleX="138366">
        <dgm:presLayoutVars>
          <dgm:chMax val="1"/>
          <dgm:chPref val="1"/>
          <dgm:bulletEnabled val="1"/>
        </dgm:presLayoutVars>
      </dgm:prSet>
      <dgm:spPr/>
    </dgm:pt>
    <dgm:pt modelId="{B8BEE52E-BB32-4A29-889D-98418E8AEC2C}" type="pres">
      <dgm:prSet presAssocID="{096A9AF0-0DAE-4EB3-B448-4501DA034F4A}" presName="Childtext1" presStyleLbl="revTx" presStyleIdx="0" presStyleCnt="7">
        <dgm:presLayoutVars>
          <dgm:chMax val="0"/>
          <dgm:chPref val="0"/>
          <dgm:bulletEnabled/>
        </dgm:presLayoutVars>
      </dgm:prSet>
      <dgm:spPr/>
    </dgm:pt>
    <dgm:pt modelId="{A24ACEDC-53F3-4F4F-ADA4-A1B743D31A1C}" type="pres">
      <dgm:prSet presAssocID="{096A9AF0-0DAE-4EB3-B448-4501DA034F4A}" presName="ConnectLine" presStyleLbl="sibTrans1D1" presStyleIdx="0" presStyleCnt="7"/>
      <dgm:spPr>
        <a:noFill/>
        <a:ln w="3175" cap="flat" cmpd="sng" algn="ctr">
          <a:solidFill>
            <a:schemeClr val="bg1">
              <a:lumMod val="75000"/>
            </a:schemeClr>
          </a:solidFill>
          <a:prstDash val="solid"/>
          <a:miter lim="800000"/>
        </a:ln>
        <a:effectLst/>
      </dgm:spPr>
    </dgm:pt>
    <dgm:pt modelId="{ED452210-013D-4950-8789-E67FF76A5191}" type="pres">
      <dgm:prSet presAssocID="{096A9AF0-0DAE-4EB3-B448-4501DA034F4A}" presName="ConnectLineEnd" presStyleLbl="node1" presStyleIdx="0" presStyleCnt="7"/>
      <dgm:spPr>
        <a:prstGeom prst="diamond">
          <a:avLst/>
        </a:prstGeom>
      </dgm:spPr>
    </dgm:pt>
    <dgm:pt modelId="{3C3A719C-9A3D-45A5-AF6C-44CB2262FFED}" type="pres">
      <dgm:prSet presAssocID="{096A9AF0-0DAE-4EB3-B448-4501DA034F4A}" presName="EmptyPane" presStyleCnt="0"/>
      <dgm:spPr/>
    </dgm:pt>
    <dgm:pt modelId="{740E9D1E-0907-4886-B962-E6A42470EA9E}" type="pres">
      <dgm:prSet presAssocID="{6B0D7DA9-E6ED-4137-9716-F48BF62327A8}" presName="spaceBetweenRectangles" presStyleLbl="fgAcc1" presStyleIdx="0" presStyleCnt="6"/>
      <dgm:spPr/>
    </dgm:pt>
    <dgm:pt modelId="{27833811-8C48-49FF-9CA0-AEAC4284889D}" type="pres">
      <dgm:prSet presAssocID="{683CC5F6-E9B5-49F2-909E-A68D38896308}" presName="composite" presStyleCnt="0"/>
      <dgm:spPr/>
    </dgm:pt>
    <dgm:pt modelId="{9974CFEC-506B-42C8-AE78-EB13C68C52E9}" type="pres">
      <dgm:prSet presAssocID="{683CC5F6-E9B5-49F2-909E-A68D38896308}" presName="Parent1" presStyleLbl="alignNode1" presStyleIdx="1" presStyleCnt="7" custScaleX="135994" custScaleY="88621" custLinFactNeighborX="1153" custLinFactNeighborY="-10888">
        <dgm:presLayoutVars>
          <dgm:chMax val="1"/>
          <dgm:chPref val="1"/>
          <dgm:bulletEnabled val="1"/>
        </dgm:presLayoutVars>
      </dgm:prSet>
      <dgm:spPr/>
    </dgm:pt>
    <dgm:pt modelId="{18E3FB84-F637-4ADB-A9C4-53D174B79E7F}" type="pres">
      <dgm:prSet presAssocID="{683CC5F6-E9B5-49F2-909E-A68D38896308}" presName="Childtext1" presStyleLbl="revTx" presStyleIdx="1" presStyleCnt="7">
        <dgm:presLayoutVars>
          <dgm:chMax val="0"/>
          <dgm:chPref val="0"/>
          <dgm:bulletEnabled/>
        </dgm:presLayoutVars>
      </dgm:prSet>
      <dgm:spPr>
        <a:prstGeom prst="hexagon">
          <a:avLst/>
        </a:prstGeom>
      </dgm:spPr>
    </dgm:pt>
    <dgm:pt modelId="{861B0898-CF76-4064-BEBF-4DB363A30F25}" type="pres">
      <dgm:prSet presAssocID="{683CC5F6-E9B5-49F2-909E-A68D38896308}" presName="ConnectLine" presStyleLbl="sibTrans1D1" presStyleIdx="1" presStyleCnt="7"/>
      <dgm:spPr>
        <a:noFill/>
        <a:ln w="12700" cap="flat" cmpd="sng" algn="ctr">
          <a:solidFill>
            <a:schemeClr val="bg1">
              <a:lumMod val="85000"/>
            </a:schemeClr>
          </a:solidFill>
          <a:prstDash val="solid"/>
          <a:miter lim="800000"/>
        </a:ln>
        <a:effectLst/>
      </dgm:spPr>
    </dgm:pt>
    <dgm:pt modelId="{D5F2A243-4480-4C74-9CF8-86B8C805FABD}" type="pres">
      <dgm:prSet presAssocID="{683CC5F6-E9B5-49F2-909E-A68D38896308}" presName="ConnectLineEnd" presStyleLbl="node1" presStyleIdx="1" presStyleCnt="7"/>
      <dgm:spPr>
        <a:prstGeom prst="triangle">
          <a:avLst/>
        </a:prstGeom>
        <a:solidFill>
          <a:schemeClr val="accent3">
            <a:lumMod val="50000"/>
          </a:schemeClr>
        </a:solidFill>
      </dgm:spPr>
    </dgm:pt>
    <dgm:pt modelId="{7D233CDD-863C-442C-BE4A-BF051A62F653}" type="pres">
      <dgm:prSet presAssocID="{683CC5F6-E9B5-49F2-909E-A68D38896308}" presName="EmptyPane" presStyleCnt="0"/>
      <dgm:spPr/>
    </dgm:pt>
    <dgm:pt modelId="{ACF49F9D-0BF7-4DE8-8EF9-72E5AC3C8388}" type="pres">
      <dgm:prSet presAssocID="{4C61DDEE-8BBF-4CBF-B066-7E60B6DF0A11}" presName="spaceBetweenRectangles" presStyleLbl="fgAcc1" presStyleIdx="1" presStyleCnt="6"/>
      <dgm:spPr/>
    </dgm:pt>
    <dgm:pt modelId="{65AA0B6E-245D-4872-981C-37F4EBA3AF9C}" type="pres">
      <dgm:prSet presAssocID="{CA6B1BA0-B2FC-48AD-8EDA-F4AAA4AF2782}" presName="composite" presStyleCnt="0"/>
      <dgm:spPr/>
    </dgm:pt>
    <dgm:pt modelId="{80232FD9-5E8C-4C69-B2DA-83D44EDF19CF}" type="pres">
      <dgm:prSet presAssocID="{CA6B1BA0-B2FC-48AD-8EDA-F4AAA4AF2782}" presName="Parent1" presStyleLbl="alignNode1" presStyleIdx="2" presStyleCnt="7" custScaleX="135175">
        <dgm:presLayoutVars>
          <dgm:chMax val="1"/>
          <dgm:chPref val="1"/>
          <dgm:bulletEnabled val="1"/>
        </dgm:presLayoutVars>
      </dgm:prSet>
      <dgm:spPr/>
    </dgm:pt>
    <dgm:pt modelId="{DF1E9D22-47D4-4C5C-A257-E840FAA8C83A}" type="pres">
      <dgm:prSet presAssocID="{CA6B1BA0-B2FC-48AD-8EDA-F4AAA4AF2782}" presName="Childtext1" presStyleLbl="revTx" presStyleIdx="2" presStyleCnt="7">
        <dgm:presLayoutVars>
          <dgm:chMax val="0"/>
          <dgm:chPref val="0"/>
          <dgm:bulletEnabled/>
        </dgm:presLayoutVars>
      </dgm:prSet>
      <dgm:spPr/>
    </dgm:pt>
    <dgm:pt modelId="{92880EB9-9372-4E08-BB3E-D5E2CB324333}" type="pres">
      <dgm:prSet presAssocID="{CA6B1BA0-B2FC-48AD-8EDA-F4AAA4AF2782}" presName="ConnectLine" presStyleLbl="sibTrans1D1" presStyleIdx="2" presStyleCnt="7"/>
      <dgm:spPr>
        <a:noFill/>
        <a:ln w="3175" cap="flat" cmpd="sng" algn="ctr">
          <a:solidFill>
            <a:schemeClr val="bg1">
              <a:lumMod val="75000"/>
            </a:schemeClr>
          </a:solidFill>
          <a:prstDash val="solid"/>
          <a:miter lim="800000"/>
        </a:ln>
        <a:effectLst/>
      </dgm:spPr>
    </dgm:pt>
    <dgm:pt modelId="{D7FE156B-76E4-4ED6-9666-E3256FB28C4F}" type="pres">
      <dgm:prSet presAssocID="{CA6B1BA0-B2FC-48AD-8EDA-F4AAA4AF2782}" presName="ConnectLineEnd" presStyleLbl="node1" presStyleIdx="2" presStyleCnt="7"/>
      <dgm:spPr>
        <a:prstGeom prst="diamond">
          <a:avLst/>
        </a:prstGeom>
      </dgm:spPr>
    </dgm:pt>
    <dgm:pt modelId="{67442576-64D6-41B0-B604-3949681A3248}" type="pres">
      <dgm:prSet presAssocID="{CA6B1BA0-B2FC-48AD-8EDA-F4AAA4AF2782}" presName="EmptyPane" presStyleCnt="0"/>
      <dgm:spPr/>
    </dgm:pt>
    <dgm:pt modelId="{78779B33-F697-45A1-8947-238C6735CAD7}" type="pres">
      <dgm:prSet presAssocID="{39FB540D-D808-4040-9A37-0AC474C0212F}" presName="spaceBetweenRectangles" presStyleLbl="fgAcc1" presStyleIdx="2" presStyleCnt="6"/>
      <dgm:spPr/>
    </dgm:pt>
    <dgm:pt modelId="{7E52F4CE-F4E0-4771-BB16-4DEE741514C7}" type="pres">
      <dgm:prSet presAssocID="{212ADAAB-D5CB-4BBC-8DAF-7340FD334994}" presName="composite" presStyleCnt="0"/>
      <dgm:spPr/>
    </dgm:pt>
    <dgm:pt modelId="{8DBE84BD-A0B9-479B-AE95-04F7EA15E9E9}" type="pres">
      <dgm:prSet presAssocID="{212ADAAB-D5CB-4BBC-8DAF-7340FD334994}" presName="Parent1" presStyleLbl="alignNode1" presStyleIdx="3" presStyleCnt="7" custScaleX="141957">
        <dgm:presLayoutVars>
          <dgm:chMax val="1"/>
          <dgm:chPref val="1"/>
          <dgm:bulletEnabled val="1"/>
        </dgm:presLayoutVars>
      </dgm:prSet>
      <dgm:spPr/>
    </dgm:pt>
    <dgm:pt modelId="{0E2E4126-B6A8-45C5-B2C7-2C06AD6E18E7}" type="pres">
      <dgm:prSet presAssocID="{212ADAAB-D5CB-4BBC-8DAF-7340FD334994}" presName="Childtext1" presStyleLbl="revTx" presStyleIdx="3" presStyleCnt="7">
        <dgm:presLayoutVars>
          <dgm:chMax val="0"/>
          <dgm:chPref val="0"/>
          <dgm:bulletEnabled/>
        </dgm:presLayoutVars>
      </dgm:prSet>
      <dgm:spPr/>
    </dgm:pt>
    <dgm:pt modelId="{B02DD85E-7A61-4DD2-A857-0D2584C55ACD}" type="pres">
      <dgm:prSet presAssocID="{212ADAAB-D5CB-4BBC-8DAF-7340FD334994}" presName="ConnectLine" presStyleLbl="sibTrans1D1" presStyleIdx="3" presStyleCnt="7"/>
      <dgm:spPr>
        <a:noFill/>
        <a:ln w="3175" cap="flat" cmpd="sng" algn="ctr">
          <a:solidFill>
            <a:schemeClr val="bg1">
              <a:lumMod val="75000"/>
            </a:schemeClr>
          </a:solidFill>
          <a:prstDash val="solid"/>
          <a:miter lim="800000"/>
        </a:ln>
        <a:effectLst/>
      </dgm:spPr>
    </dgm:pt>
    <dgm:pt modelId="{757D6E7A-7B8C-43BB-9A7E-6BCB0BB03C8B}" type="pres">
      <dgm:prSet presAssocID="{212ADAAB-D5CB-4BBC-8DAF-7340FD334994}" presName="ConnectLineEnd" presStyleLbl="node1" presStyleIdx="3" presStyleCnt="7"/>
      <dgm:spPr>
        <a:prstGeom prst="diamond">
          <a:avLst/>
        </a:prstGeom>
      </dgm:spPr>
    </dgm:pt>
    <dgm:pt modelId="{F4EF4540-492F-432D-AEDA-0F6BBA74C599}" type="pres">
      <dgm:prSet presAssocID="{212ADAAB-D5CB-4BBC-8DAF-7340FD334994}" presName="EmptyPane" presStyleCnt="0"/>
      <dgm:spPr/>
    </dgm:pt>
    <dgm:pt modelId="{7D7EA722-740F-4A7A-95DE-A60BFB527FF0}" type="pres">
      <dgm:prSet presAssocID="{AB2787E4-2A8B-428D-A4AE-2B14DCFFC4E7}" presName="spaceBetweenRectangles" presStyleLbl="fgAcc1" presStyleIdx="3" presStyleCnt="6"/>
      <dgm:spPr/>
    </dgm:pt>
    <dgm:pt modelId="{EF935858-0DAE-4D2B-975C-85F6883399DF}" type="pres">
      <dgm:prSet presAssocID="{A2560FD2-F12F-4A06-A96F-B86674952111}" presName="composite" presStyleCnt="0"/>
      <dgm:spPr/>
    </dgm:pt>
    <dgm:pt modelId="{0F383DB1-088E-4DA6-AF47-99405321EF32}" type="pres">
      <dgm:prSet presAssocID="{A2560FD2-F12F-4A06-A96F-B86674952111}" presName="Parent1" presStyleLbl="alignNode1" presStyleIdx="4" presStyleCnt="7" custScaleX="136902" custScaleY="104057" custLinFactNeighborX="4348" custLinFactNeighborY="10888">
        <dgm:presLayoutVars>
          <dgm:chMax val="1"/>
          <dgm:chPref val="1"/>
          <dgm:bulletEnabled val="1"/>
        </dgm:presLayoutVars>
      </dgm:prSet>
      <dgm:spPr/>
    </dgm:pt>
    <dgm:pt modelId="{21705DDA-4A4F-433F-AA55-2A5236FA165E}" type="pres">
      <dgm:prSet presAssocID="{A2560FD2-F12F-4A06-A96F-B86674952111}" presName="Childtext1" presStyleLbl="revTx" presStyleIdx="4" presStyleCnt="7">
        <dgm:presLayoutVars>
          <dgm:chMax val="0"/>
          <dgm:chPref val="0"/>
          <dgm:bulletEnabled/>
        </dgm:presLayoutVars>
      </dgm:prSet>
      <dgm:spPr>
        <a:prstGeom prst="hexagon">
          <a:avLst/>
        </a:prstGeom>
      </dgm:spPr>
    </dgm:pt>
    <dgm:pt modelId="{D9A8D2BB-F8CD-4168-A53B-F1D23313760F}" type="pres">
      <dgm:prSet presAssocID="{A2560FD2-F12F-4A06-A96F-B86674952111}" presName="ConnectLine" presStyleLbl="sibTrans1D1" presStyleIdx="4" presStyleCnt="7"/>
      <dgm:spPr>
        <a:noFill/>
        <a:ln w="12700" cap="flat" cmpd="sng" algn="ctr">
          <a:solidFill>
            <a:schemeClr val="bg1">
              <a:lumMod val="85000"/>
            </a:schemeClr>
          </a:solidFill>
          <a:prstDash val="solid"/>
          <a:miter lim="800000"/>
        </a:ln>
        <a:effectLst/>
      </dgm:spPr>
    </dgm:pt>
    <dgm:pt modelId="{9AC4E39E-8232-4894-B1D0-3922DC4AC573}" type="pres">
      <dgm:prSet presAssocID="{A2560FD2-F12F-4A06-A96F-B86674952111}" presName="ConnectLineEnd" presStyleLbl="node1" presStyleIdx="4" presStyleCnt="7"/>
      <dgm:spPr>
        <a:prstGeom prst="triangle">
          <a:avLst/>
        </a:prstGeom>
        <a:solidFill>
          <a:schemeClr val="accent3">
            <a:lumMod val="50000"/>
          </a:schemeClr>
        </a:solidFill>
      </dgm:spPr>
    </dgm:pt>
    <dgm:pt modelId="{8CBBB0C0-4C5E-4DC3-B2DB-E8860DB5EC08}" type="pres">
      <dgm:prSet presAssocID="{A2560FD2-F12F-4A06-A96F-B86674952111}" presName="EmptyPane" presStyleCnt="0"/>
      <dgm:spPr/>
    </dgm:pt>
    <dgm:pt modelId="{7F846A8A-0DDF-4190-A9D7-6AF9DAC9D86A}" type="pres">
      <dgm:prSet presAssocID="{D3C3BC3F-2256-4FBC-AFA5-0D035E3EACD7}" presName="spaceBetweenRectangles" presStyleLbl="fgAcc1" presStyleIdx="4" presStyleCnt="6"/>
      <dgm:spPr/>
    </dgm:pt>
    <dgm:pt modelId="{BC02D896-7FFA-4E40-8F8E-C6C3C84F6461}" type="pres">
      <dgm:prSet presAssocID="{13E482FA-9D31-45B1-ABD3-31CE2B50F575}" presName="composite" presStyleCnt="0"/>
      <dgm:spPr/>
    </dgm:pt>
    <dgm:pt modelId="{E41B11DA-65DF-4BA1-A41A-398D171F9BFF}" type="pres">
      <dgm:prSet presAssocID="{13E482FA-9D31-45B1-ABD3-31CE2B50F575}" presName="Parent1" presStyleLbl="alignNode1" presStyleIdx="5" presStyleCnt="7" custScaleX="140251">
        <dgm:presLayoutVars>
          <dgm:chMax val="1"/>
          <dgm:chPref val="1"/>
          <dgm:bulletEnabled val="1"/>
        </dgm:presLayoutVars>
      </dgm:prSet>
      <dgm:spPr/>
    </dgm:pt>
    <dgm:pt modelId="{03C136F3-3FD6-4E80-99E6-8132BCA69D74}" type="pres">
      <dgm:prSet presAssocID="{13E482FA-9D31-45B1-ABD3-31CE2B50F575}" presName="Childtext1" presStyleLbl="revTx" presStyleIdx="5" presStyleCnt="7">
        <dgm:presLayoutVars>
          <dgm:chMax val="0"/>
          <dgm:chPref val="0"/>
          <dgm:bulletEnabled/>
        </dgm:presLayoutVars>
      </dgm:prSet>
      <dgm:spPr/>
    </dgm:pt>
    <dgm:pt modelId="{89F3EC76-F132-4367-A58B-7F042B76265A}" type="pres">
      <dgm:prSet presAssocID="{13E482FA-9D31-45B1-ABD3-31CE2B50F575}"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CBD8340A-363C-4F9C-9D7A-E0D3AE42A741}" type="pres">
      <dgm:prSet presAssocID="{13E482FA-9D31-45B1-ABD3-31CE2B50F575}" presName="ConnectLineEnd" presStyleLbl="node1" presStyleIdx="5" presStyleCnt="7"/>
      <dgm:spPr/>
    </dgm:pt>
    <dgm:pt modelId="{C13BB5F4-EFC9-4E0A-AC6E-25B7849FA57E}" type="pres">
      <dgm:prSet presAssocID="{13E482FA-9D31-45B1-ABD3-31CE2B50F575}" presName="EmptyPane" presStyleCnt="0"/>
      <dgm:spPr/>
    </dgm:pt>
    <dgm:pt modelId="{7EC57C48-787E-430F-A556-7EC9EFBFFD82}" type="pres">
      <dgm:prSet presAssocID="{FD903FC9-A163-4E2C-AA0E-C09CD8A6F171}" presName="spaceBetweenRectangles" presStyleLbl="fgAcc1" presStyleIdx="5" presStyleCnt="6"/>
      <dgm:spPr/>
    </dgm:pt>
    <dgm:pt modelId="{3E150856-949C-4FEE-9172-33AB29F5D8C3}" type="pres">
      <dgm:prSet presAssocID="{A19273C2-288D-49FC-B3A5-93276CB856A2}" presName="composite" presStyleCnt="0"/>
      <dgm:spPr/>
    </dgm:pt>
    <dgm:pt modelId="{08479AB2-264D-4596-8176-A84D6C9E071D}" type="pres">
      <dgm:prSet presAssocID="{A19273C2-288D-49FC-B3A5-93276CB856A2}" presName="Parent1" presStyleLbl="alignNode1" presStyleIdx="6" presStyleCnt="7">
        <dgm:presLayoutVars>
          <dgm:chMax val="1"/>
          <dgm:chPref val="1"/>
          <dgm:bulletEnabled val="1"/>
        </dgm:presLayoutVars>
      </dgm:prSet>
      <dgm:spPr/>
    </dgm:pt>
    <dgm:pt modelId="{C47FEE68-4D41-4EB7-9D02-24CF19084D8A}" type="pres">
      <dgm:prSet presAssocID="{A19273C2-288D-49FC-B3A5-93276CB856A2}" presName="Childtext1" presStyleLbl="revTx" presStyleIdx="6" presStyleCnt="7">
        <dgm:presLayoutVars>
          <dgm:chMax val="0"/>
          <dgm:chPref val="0"/>
          <dgm:bulletEnabled/>
        </dgm:presLayoutVars>
      </dgm:prSet>
      <dgm:spPr/>
    </dgm:pt>
    <dgm:pt modelId="{D36E1AA3-C899-44EC-8A5A-169B5195C433}" type="pres">
      <dgm:prSet presAssocID="{A19273C2-288D-49FC-B3A5-93276CB856A2}"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97752433-D59D-4DC9-9650-F41102C097E9}" type="pres">
      <dgm:prSet presAssocID="{A19273C2-288D-49FC-B3A5-93276CB856A2}" presName="ConnectLineEnd" presStyleLbl="node1" presStyleIdx="6" presStyleCnt="7"/>
      <dgm:spPr/>
    </dgm:pt>
    <dgm:pt modelId="{7644510E-0BA8-4FE7-8C07-27E2B281527A}" type="pres">
      <dgm:prSet presAssocID="{A19273C2-288D-49FC-B3A5-93276CB856A2}" presName="EmptyPane" presStyleCnt="0"/>
      <dgm:spPr/>
    </dgm:pt>
  </dgm:ptLst>
  <dgm:cxnLst>
    <dgm:cxn modelId="{E4115015-E1CD-4963-B2EC-79DC6E1096C2}" type="presOf" srcId="{683CC5F6-E9B5-49F2-909E-A68D38896308}" destId="{9974CFEC-506B-42C8-AE78-EB13C68C52E9}" srcOrd="0" destOrd="0" presId="urn:microsoft.com/office/officeart/2016/7/layout/HexagonTimeline"/>
    <dgm:cxn modelId="{B197EC25-E922-4714-9520-D252122FB81D}" type="presOf" srcId="{A2560FD2-F12F-4A06-A96F-B86674952111}" destId="{0F383DB1-088E-4DA6-AF47-99405321EF32}" srcOrd="0" destOrd="0" presId="urn:microsoft.com/office/officeart/2016/7/layout/HexagonTimeline"/>
    <dgm:cxn modelId="{8D86F467-1E08-47F2-9D55-33E3C8366189}" type="presOf" srcId="{A19273C2-288D-49FC-B3A5-93276CB856A2}" destId="{08479AB2-264D-4596-8176-A84D6C9E071D}" srcOrd="0" destOrd="0" presId="urn:microsoft.com/office/officeart/2016/7/layout/HexagonTimeline"/>
    <dgm:cxn modelId="{B093956A-D812-4783-B593-FBA7C665D75C}" type="presOf" srcId="{096A9AF0-0DAE-4EB3-B448-4501DA034F4A}" destId="{DF8C3026-7247-4C69-87F8-5D5E7C9A3FD0}" srcOrd="0" destOrd="0" presId="urn:microsoft.com/office/officeart/2016/7/layout/HexagonTimeline"/>
    <dgm:cxn modelId="{C8C7266C-2A0C-476A-85B3-F12BE2521F4C}" srcId="{63085546-7C7C-4B3E-ABEB-2669F1A65FB2}" destId="{212ADAAB-D5CB-4BBC-8DAF-7340FD334994}" srcOrd="3" destOrd="0" parTransId="{45F6D312-A686-491E-95E3-EFB9640CC472}" sibTransId="{AB2787E4-2A8B-428D-A4AE-2B14DCFFC4E7}"/>
    <dgm:cxn modelId="{6459E978-4480-42F0-ABDE-DFD50AC475B1}" srcId="{63085546-7C7C-4B3E-ABEB-2669F1A65FB2}" destId="{A19273C2-288D-49FC-B3A5-93276CB856A2}" srcOrd="6" destOrd="0" parTransId="{F9C9F17C-A93D-403A-80BE-784D0841B347}" sibTransId="{3F3C3049-B88E-4D9B-9AF3-03811D341D9C}"/>
    <dgm:cxn modelId="{F9D8B584-9399-4A2B-8ADC-F71293A4822C}" srcId="{63085546-7C7C-4B3E-ABEB-2669F1A65FB2}" destId="{A2560FD2-F12F-4A06-A96F-B86674952111}" srcOrd="4" destOrd="0" parTransId="{96173659-138A-4A00-AE0B-9063EA9393A6}" sibTransId="{D3C3BC3F-2256-4FBC-AFA5-0D035E3EACD7}"/>
    <dgm:cxn modelId="{2F478890-08B3-4C6B-A306-C1AC441CD8C7}" srcId="{63085546-7C7C-4B3E-ABEB-2669F1A65FB2}" destId="{13E482FA-9D31-45B1-ABD3-31CE2B50F575}" srcOrd="5" destOrd="0" parTransId="{408FAB82-9088-4D16-B745-B68DBA71FD0E}" sibTransId="{FD903FC9-A163-4E2C-AA0E-C09CD8A6F171}"/>
    <dgm:cxn modelId="{4EC0AB96-14DD-4ED3-8748-17B83D2B17F0}" type="presOf" srcId="{13E482FA-9D31-45B1-ABD3-31CE2B50F575}" destId="{E41B11DA-65DF-4BA1-A41A-398D171F9BFF}" srcOrd="0" destOrd="0" presId="urn:microsoft.com/office/officeart/2016/7/layout/HexagonTimeline"/>
    <dgm:cxn modelId="{7C019CA9-E785-4FD0-B6E6-6DE82D1BCD48}" type="presOf" srcId="{63085546-7C7C-4B3E-ABEB-2669F1A65FB2}" destId="{5F921152-9384-47DF-B8E9-E72D0C53A843}" srcOrd="0" destOrd="0" presId="urn:microsoft.com/office/officeart/2016/7/layout/HexagonTimeline"/>
    <dgm:cxn modelId="{728405AA-A843-4B1B-8940-8280F8140E8D}" type="presOf" srcId="{212ADAAB-D5CB-4BBC-8DAF-7340FD334994}" destId="{8DBE84BD-A0B9-479B-AE95-04F7EA15E9E9}" srcOrd="0" destOrd="0" presId="urn:microsoft.com/office/officeart/2016/7/layout/HexagonTimeline"/>
    <dgm:cxn modelId="{CA0753BD-DB60-4D68-8486-5B376B839B26}" srcId="{63085546-7C7C-4B3E-ABEB-2669F1A65FB2}" destId="{096A9AF0-0DAE-4EB3-B448-4501DA034F4A}" srcOrd="0" destOrd="0" parTransId="{8CE6ABD6-768E-42C8-9029-C3B5F278B21C}" sibTransId="{6B0D7DA9-E6ED-4137-9716-F48BF62327A8}"/>
    <dgm:cxn modelId="{CD6B6EE8-3813-4EF1-BFEC-C005A3326D63}" srcId="{63085546-7C7C-4B3E-ABEB-2669F1A65FB2}" destId="{CA6B1BA0-B2FC-48AD-8EDA-F4AAA4AF2782}" srcOrd="2" destOrd="0" parTransId="{D7D3AA07-BCB9-4212-A556-E90870FB1413}" sibTransId="{39FB540D-D808-4040-9A37-0AC474C0212F}"/>
    <dgm:cxn modelId="{F6AC1AEE-1023-459B-B3C3-414D60939140}" type="presOf" srcId="{CA6B1BA0-B2FC-48AD-8EDA-F4AAA4AF2782}" destId="{80232FD9-5E8C-4C69-B2DA-83D44EDF19CF}" srcOrd="0" destOrd="0" presId="urn:microsoft.com/office/officeart/2016/7/layout/HexagonTimeline"/>
    <dgm:cxn modelId="{59786CF9-070F-4821-A4E9-D33DB930D8D2}" srcId="{63085546-7C7C-4B3E-ABEB-2669F1A65FB2}" destId="{683CC5F6-E9B5-49F2-909E-A68D38896308}" srcOrd="1" destOrd="0" parTransId="{15BFC747-B881-4328-BFBE-9BC128388CC6}" sibTransId="{4C61DDEE-8BBF-4CBF-B066-7E60B6DF0A11}"/>
    <dgm:cxn modelId="{694A30BC-4A8D-4C9B-AB1E-E6B9540D2452}" type="presParOf" srcId="{5F921152-9384-47DF-B8E9-E72D0C53A843}" destId="{02729628-BF65-48E9-9810-7D4F7F2E81FF}" srcOrd="0" destOrd="0" presId="urn:microsoft.com/office/officeart/2016/7/layout/HexagonTimeline"/>
    <dgm:cxn modelId="{E595DA3C-429F-4EFB-B243-0D1552C31D55}" type="presParOf" srcId="{02729628-BF65-48E9-9810-7D4F7F2E81FF}" destId="{DF8C3026-7247-4C69-87F8-5D5E7C9A3FD0}" srcOrd="0" destOrd="0" presId="urn:microsoft.com/office/officeart/2016/7/layout/HexagonTimeline"/>
    <dgm:cxn modelId="{A3C95ACF-B739-440D-A938-F6084D8C3936}" type="presParOf" srcId="{02729628-BF65-48E9-9810-7D4F7F2E81FF}" destId="{B8BEE52E-BB32-4A29-889D-98418E8AEC2C}" srcOrd="1" destOrd="0" presId="urn:microsoft.com/office/officeart/2016/7/layout/HexagonTimeline"/>
    <dgm:cxn modelId="{560EE178-76FB-45F1-A3FD-1F00FEB74F57}" type="presParOf" srcId="{02729628-BF65-48E9-9810-7D4F7F2E81FF}" destId="{A24ACEDC-53F3-4F4F-ADA4-A1B743D31A1C}" srcOrd="2" destOrd="0" presId="urn:microsoft.com/office/officeart/2016/7/layout/HexagonTimeline"/>
    <dgm:cxn modelId="{138B696C-FE2F-48C8-A281-35D1A9D1043C}" type="presParOf" srcId="{02729628-BF65-48E9-9810-7D4F7F2E81FF}" destId="{ED452210-013D-4950-8789-E67FF76A5191}" srcOrd="3" destOrd="0" presId="urn:microsoft.com/office/officeart/2016/7/layout/HexagonTimeline"/>
    <dgm:cxn modelId="{6F40A3E8-B4A6-4B53-B423-09A856AB94EA}" type="presParOf" srcId="{02729628-BF65-48E9-9810-7D4F7F2E81FF}" destId="{3C3A719C-9A3D-45A5-AF6C-44CB2262FFED}" srcOrd="4" destOrd="0" presId="urn:microsoft.com/office/officeart/2016/7/layout/HexagonTimeline"/>
    <dgm:cxn modelId="{366D67F3-E065-4603-A5B7-FFA0D80EDA3A}" type="presParOf" srcId="{5F921152-9384-47DF-B8E9-E72D0C53A843}" destId="{740E9D1E-0907-4886-B962-E6A42470EA9E}" srcOrd="1" destOrd="0" presId="urn:microsoft.com/office/officeart/2016/7/layout/HexagonTimeline"/>
    <dgm:cxn modelId="{FDB54CFC-028B-463C-B968-B9D59620006E}" type="presParOf" srcId="{5F921152-9384-47DF-B8E9-E72D0C53A843}" destId="{27833811-8C48-49FF-9CA0-AEAC4284889D}" srcOrd="2" destOrd="0" presId="urn:microsoft.com/office/officeart/2016/7/layout/HexagonTimeline"/>
    <dgm:cxn modelId="{128E8218-F19C-4809-8E49-AF3D60FF703D}" type="presParOf" srcId="{27833811-8C48-49FF-9CA0-AEAC4284889D}" destId="{9974CFEC-506B-42C8-AE78-EB13C68C52E9}" srcOrd="0" destOrd="0" presId="urn:microsoft.com/office/officeart/2016/7/layout/HexagonTimeline"/>
    <dgm:cxn modelId="{BEEEBBBE-B2E1-4A23-A94A-4D5995D99B33}" type="presParOf" srcId="{27833811-8C48-49FF-9CA0-AEAC4284889D}" destId="{18E3FB84-F637-4ADB-A9C4-53D174B79E7F}" srcOrd="1" destOrd="0" presId="urn:microsoft.com/office/officeart/2016/7/layout/HexagonTimeline"/>
    <dgm:cxn modelId="{5D7CCCFE-F624-4B4C-8D2B-46EB5851D00C}" type="presParOf" srcId="{27833811-8C48-49FF-9CA0-AEAC4284889D}" destId="{861B0898-CF76-4064-BEBF-4DB363A30F25}" srcOrd="2" destOrd="0" presId="urn:microsoft.com/office/officeart/2016/7/layout/HexagonTimeline"/>
    <dgm:cxn modelId="{F42A3357-ED26-45FE-9B4B-D64006945C80}" type="presParOf" srcId="{27833811-8C48-49FF-9CA0-AEAC4284889D}" destId="{D5F2A243-4480-4C74-9CF8-86B8C805FABD}" srcOrd="3" destOrd="0" presId="urn:microsoft.com/office/officeart/2016/7/layout/HexagonTimeline"/>
    <dgm:cxn modelId="{B40422EC-8F61-4E98-A93C-54999B848653}" type="presParOf" srcId="{27833811-8C48-49FF-9CA0-AEAC4284889D}" destId="{7D233CDD-863C-442C-BE4A-BF051A62F653}" srcOrd="4" destOrd="0" presId="urn:microsoft.com/office/officeart/2016/7/layout/HexagonTimeline"/>
    <dgm:cxn modelId="{A4CF456C-4515-4435-96C5-C245340E0AC9}" type="presParOf" srcId="{5F921152-9384-47DF-B8E9-E72D0C53A843}" destId="{ACF49F9D-0BF7-4DE8-8EF9-72E5AC3C8388}" srcOrd="3" destOrd="0" presId="urn:microsoft.com/office/officeart/2016/7/layout/HexagonTimeline"/>
    <dgm:cxn modelId="{7E611E94-A46A-4A1B-A539-4492927E7F2A}" type="presParOf" srcId="{5F921152-9384-47DF-B8E9-E72D0C53A843}" destId="{65AA0B6E-245D-4872-981C-37F4EBA3AF9C}" srcOrd="4" destOrd="0" presId="urn:microsoft.com/office/officeart/2016/7/layout/HexagonTimeline"/>
    <dgm:cxn modelId="{E29379ED-8655-4008-A983-018DAD3E7126}" type="presParOf" srcId="{65AA0B6E-245D-4872-981C-37F4EBA3AF9C}" destId="{80232FD9-5E8C-4C69-B2DA-83D44EDF19CF}" srcOrd="0" destOrd="0" presId="urn:microsoft.com/office/officeart/2016/7/layout/HexagonTimeline"/>
    <dgm:cxn modelId="{F310B870-B34C-420A-B48B-6544223B3DFD}" type="presParOf" srcId="{65AA0B6E-245D-4872-981C-37F4EBA3AF9C}" destId="{DF1E9D22-47D4-4C5C-A257-E840FAA8C83A}" srcOrd="1" destOrd="0" presId="urn:microsoft.com/office/officeart/2016/7/layout/HexagonTimeline"/>
    <dgm:cxn modelId="{5185C167-7B63-4B77-BF03-A5B6C8C5FAE6}" type="presParOf" srcId="{65AA0B6E-245D-4872-981C-37F4EBA3AF9C}" destId="{92880EB9-9372-4E08-BB3E-D5E2CB324333}" srcOrd="2" destOrd="0" presId="urn:microsoft.com/office/officeart/2016/7/layout/HexagonTimeline"/>
    <dgm:cxn modelId="{BA09EE75-C2C5-48DB-9942-06D9DBFD8F58}" type="presParOf" srcId="{65AA0B6E-245D-4872-981C-37F4EBA3AF9C}" destId="{D7FE156B-76E4-4ED6-9666-E3256FB28C4F}" srcOrd="3" destOrd="0" presId="urn:microsoft.com/office/officeart/2016/7/layout/HexagonTimeline"/>
    <dgm:cxn modelId="{6DBC490B-8269-408A-9650-5D2F73B6D5AB}" type="presParOf" srcId="{65AA0B6E-245D-4872-981C-37F4EBA3AF9C}" destId="{67442576-64D6-41B0-B604-3949681A3248}" srcOrd="4" destOrd="0" presId="urn:microsoft.com/office/officeart/2016/7/layout/HexagonTimeline"/>
    <dgm:cxn modelId="{21C5D539-3870-45CC-A650-41948ED19010}" type="presParOf" srcId="{5F921152-9384-47DF-B8E9-E72D0C53A843}" destId="{78779B33-F697-45A1-8947-238C6735CAD7}" srcOrd="5" destOrd="0" presId="urn:microsoft.com/office/officeart/2016/7/layout/HexagonTimeline"/>
    <dgm:cxn modelId="{EB250998-2F3E-4430-998E-F8694DD19956}" type="presParOf" srcId="{5F921152-9384-47DF-B8E9-E72D0C53A843}" destId="{7E52F4CE-F4E0-4771-BB16-4DEE741514C7}" srcOrd="6" destOrd="0" presId="urn:microsoft.com/office/officeart/2016/7/layout/HexagonTimeline"/>
    <dgm:cxn modelId="{C8817A0B-2E96-489C-AC93-8164DADD67E8}" type="presParOf" srcId="{7E52F4CE-F4E0-4771-BB16-4DEE741514C7}" destId="{8DBE84BD-A0B9-479B-AE95-04F7EA15E9E9}" srcOrd="0" destOrd="0" presId="urn:microsoft.com/office/officeart/2016/7/layout/HexagonTimeline"/>
    <dgm:cxn modelId="{DB83264D-6914-4B30-8092-93EF7369D280}" type="presParOf" srcId="{7E52F4CE-F4E0-4771-BB16-4DEE741514C7}" destId="{0E2E4126-B6A8-45C5-B2C7-2C06AD6E18E7}" srcOrd="1" destOrd="0" presId="urn:microsoft.com/office/officeart/2016/7/layout/HexagonTimeline"/>
    <dgm:cxn modelId="{17742777-4C85-4881-BE50-0FB4D8D2A6F2}" type="presParOf" srcId="{7E52F4CE-F4E0-4771-BB16-4DEE741514C7}" destId="{B02DD85E-7A61-4DD2-A857-0D2584C55ACD}" srcOrd="2" destOrd="0" presId="urn:microsoft.com/office/officeart/2016/7/layout/HexagonTimeline"/>
    <dgm:cxn modelId="{B091E1E3-9C5A-4503-935B-067A29BD3746}" type="presParOf" srcId="{7E52F4CE-F4E0-4771-BB16-4DEE741514C7}" destId="{757D6E7A-7B8C-43BB-9A7E-6BCB0BB03C8B}" srcOrd="3" destOrd="0" presId="urn:microsoft.com/office/officeart/2016/7/layout/HexagonTimeline"/>
    <dgm:cxn modelId="{3ABA3EB4-AD6B-48D6-AD3D-E2C4E56BECCE}" type="presParOf" srcId="{7E52F4CE-F4E0-4771-BB16-4DEE741514C7}" destId="{F4EF4540-492F-432D-AEDA-0F6BBA74C599}" srcOrd="4" destOrd="0" presId="urn:microsoft.com/office/officeart/2016/7/layout/HexagonTimeline"/>
    <dgm:cxn modelId="{72640EE2-18E4-44BB-A804-25443BB1D1C7}" type="presParOf" srcId="{5F921152-9384-47DF-B8E9-E72D0C53A843}" destId="{7D7EA722-740F-4A7A-95DE-A60BFB527FF0}" srcOrd="7" destOrd="0" presId="urn:microsoft.com/office/officeart/2016/7/layout/HexagonTimeline"/>
    <dgm:cxn modelId="{8D9B823B-AF3C-401C-A8D9-4C6A7E20D8FE}" type="presParOf" srcId="{5F921152-9384-47DF-B8E9-E72D0C53A843}" destId="{EF935858-0DAE-4D2B-975C-85F6883399DF}" srcOrd="8" destOrd="0" presId="urn:microsoft.com/office/officeart/2016/7/layout/HexagonTimeline"/>
    <dgm:cxn modelId="{0700C300-D852-4D7B-8B1D-2209A1BFCD6A}" type="presParOf" srcId="{EF935858-0DAE-4D2B-975C-85F6883399DF}" destId="{0F383DB1-088E-4DA6-AF47-99405321EF32}" srcOrd="0" destOrd="0" presId="urn:microsoft.com/office/officeart/2016/7/layout/HexagonTimeline"/>
    <dgm:cxn modelId="{3ED85722-2E0F-4CFA-86BE-AAB49C88C248}" type="presParOf" srcId="{EF935858-0DAE-4D2B-975C-85F6883399DF}" destId="{21705DDA-4A4F-433F-AA55-2A5236FA165E}" srcOrd="1" destOrd="0" presId="urn:microsoft.com/office/officeart/2016/7/layout/HexagonTimeline"/>
    <dgm:cxn modelId="{AEC76D8E-D268-4F91-9DF2-36C5753ADD4A}" type="presParOf" srcId="{EF935858-0DAE-4D2B-975C-85F6883399DF}" destId="{D9A8D2BB-F8CD-4168-A53B-F1D23313760F}" srcOrd="2" destOrd="0" presId="urn:microsoft.com/office/officeart/2016/7/layout/HexagonTimeline"/>
    <dgm:cxn modelId="{B37B0B5C-D7B7-402D-A53D-FE74945D6394}" type="presParOf" srcId="{EF935858-0DAE-4D2B-975C-85F6883399DF}" destId="{9AC4E39E-8232-4894-B1D0-3922DC4AC573}" srcOrd="3" destOrd="0" presId="urn:microsoft.com/office/officeart/2016/7/layout/HexagonTimeline"/>
    <dgm:cxn modelId="{561FD389-66E7-439E-8FD7-F6A7BCB89ABF}" type="presParOf" srcId="{EF935858-0DAE-4D2B-975C-85F6883399DF}" destId="{8CBBB0C0-4C5E-4DC3-B2DB-E8860DB5EC08}" srcOrd="4" destOrd="0" presId="urn:microsoft.com/office/officeart/2016/7/layout/HexagonTimeline"/>
    <dgm:cxn modelId="{95AA1989-C516-4B41-BBA8-4874C34EA4A0}" type="presParOf" srcId="{5F921152-9384-47DF-B8E9-E72D0C53A843}" destId="{7F846A8A-0DDF-4190-A9D7-6AF9DAC9D86A}" srcOrd="9" destOrd="0" presId="urn:microsoft.com/office/officeart/2016/7/layout/HexagonTimeline"/>
    <dgm:cxn modelId="{BCFE8E0D-837D-4DF4-9A6D-59BF6278D8A4}" type="presParOf" srcId="{5F921152-9384-47DF-B8E9-E72D0C53A843}" destId="{BC02D896-7FFA-4E40-8F8E-C6C3C84F6461}" srcOrd="10" destOrd="0" presId="urn:microsoft.com/office/officeart/2016/7/layout/HexagonTimeline"/>
    <dgm:cxn modelId="{9CB189EB-D9A1-4D7F-8188-1893BD438A9B}" type="presParOf" srcId="{BC02D896-7FFA-4E40-8F8E-C6C3C84F6461}" destId="{E41B11DA-65DF-4BA1-A41A-398D171F9BFF}" srcOrd="0" destOrd="0" presId="urn:microsoft.com/office/officeart/2016/7/layout/HexagonTimeline"/>
    <dgm:cxn modelId="{3CF2E2F5-9EDC-4FE2-99C0-10E64F0D1932}" type="presParOf" srcId="{BC02D896-7FFA-4E40-8F8E-C6C3C84F6461}" destId="{03C136F3-3FD6-4E80-99E6-8132BCA69D74}" srcOrd="1" destOrd="0" presId="urn:microsoft.com/office/officeart/2016/7/layout/HexagonTimeline"/>
    <dgm:cxn modelId="{23831419-C4AE-4FC9-82A3-6953B0990696}" type="presParOf" srcId="{BC02D896-7FFA-4E40-8F8E-C6C3C84F6461}" destId="{89F3EC76-F132-4367-A58B-7F042B76265A}" srcOrd="2" destOrd="0" presId="urn:microsoft.com/office/officeart/2016/7/layout/HexagonTimeline"/>
    <dgm:cxn modelId="{A5A5F702-DFA9-4228-8893-C05565C46704}" type="presParOf" srcId="{BC02D896-7FFA-4E40-8F8E-C6C3C84F6461}" destId="{CBD8340A-363C-4F9C-9D7A-E0D3AE42A741}" srcOrd="3" destOrd="0" presId="urn:microsoft.com/office/officeart/2016/7/layout/HexagonTimeline"/>
    <dgm:cxn modelId="{AB5B5829-746C-4B14-A782-4BAF04DF1B5B}" type="presParOf" srcId="{BC02D896-7FFA-4E40-8F8E-C6C3C84F6461}" destId="{C13BB5F4-EFC9-4E0A-AC6E-25B7849FA57E}" srcOrd="4" destOrd="0" presId="urn:microsoft.com/office/officeart/2016/7/layout/HexagonTimeline"/>
    <dgm:cxn modelId="{5CB6606C-6F3A-4EAD-A6B4-24DA843346C8}" type="presParOf" srcId="{5F921152-9384-47DF-B8E9-E72D0C53A843}" destId="{7EC57C48-787E-430F-A556-7EC9EFBFFD82}" srcOrd="11" destOrd="0" presId="urn:microsoft.com/office/officeart/2016/7/layout/HexagonTimeline"/>
    <dgm:cxn modelId="{3DEEABBD-8059-4DF2-A519-E44EC27B77A2}" type="presParOf" srcId="{5F921152-9384-47DF-B8E9-E72D0C53A843}" destId="{3E150856-949C-4FEE-9172-33AB29F5D8C3}" srcOrd="12" destOrd="0" presId="urn:microsoft.com/office/officeart/2016/7/layout/HexagonTimeline"/>
    <dgm:cxn modelId="{CE16DD66-CD3A-4C89-9EC7-8DE13BEFE33D}" type="presParOf" srcId="{3E150856-949C-4FEE-9172-33AB29F5D8C3}" destId="{08479AB2-264D-4596-8176-A84D6C9E071D}" srcOrd="0" destOrd="0" presId="urn:microsoft.com/office/officeart/2016/7/layout/HexagonTimeline"/>
    <dgm:cxn modelId="{4AD94841-76D4-4B5B-A66A-FE0C566FF3CE}" type="presParOf" srcId="{3E150856-949C-4FEE-9172-33AB29F5D8C3}" destId="{C47FEE68-4D41-4EB7-9D02-24CF19084D8A}" srcOrd="1" destOrd="0" presId="urn:microsoft.com/office/officeart/2016/7/layout/HexagonTimeline"/>
    <dgm:cxn modelId="{23115D74-DED7-4D9F-9592-DD60B7800112}" type="presParOf" srcId="{3E150856-949C-4FEE-9172-33AB29F5D8C3}" destId="{D36E1AA3-C899-44EC-8A5A-169B5195C433}" srcOrd="2" destOrd="0" presId="urn:microsoft.com/office/officeart/2016/7/layout/HexagonTimeline"/>
    <dgm:cxn modelId="{DF81844E-0171-4837-A372-6D841F7B2E6A}" type="presParOf" srcId="{3E150856-949C-4FEE-9172-33AB29F5D8C3}" destId="{97752433-D59D-4DC9-9650-F41102C097E9}" srcOrd="3" destOrd="0" presId="urn:microsoft.com/office/officeart/2016/7/layout/HexagonTimeline"/>
    <dgm:cxn modelId="{E210F7D8-6C24-4231-BB1B-D5C3D2DDD1E9}" type="presParOf" srcId="{3E150856-949C-4FEE-9172-33AB29F5D8C3}" destId="{7644510E-0BA8-4FE7-8C07-27E2B281527A}"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47846-167F-4308-A4D8-901F3610B3B4}" type="doc">
      <dgm:prSet loTypeId="urn:microsoft.com/office/officeart/2005/8/layout/arrow5" loCatId="relationship" qsTypeId="urn:microsoft.com/office/officeart/2005/8/quickstyle/simple1" qsCatId="simple" csTypeId="urn:microsoft.com/office/officeart/2005/8/colors/colorful1" csCatId="colorful"/>
      <dgm:spPr/>
      <dgm:t>
        <a:bodyPr/>
        <a:lstStyle/>
        <a:p>
          <a:endParaRPr lang="en-US"/>
        </a:p>
      </dgm:t>
    </dgm:pt>
    <dgm:pt modelId="{EA62FFA9-532B-4BC8-A4C0-C8AA09834BC1}">
      <dgm:prSet/>
      <dgm:spPr/>
      <dgm:t>
        <a:bodyPr/>
        <a:lstStyle/>
        <a:p>
          <a:r>
            <a:rPr lang="en-US"/>
            <a:t>Group met once/month</a:t>
          </a:r>
        </a:p>
      </dgm:t>
    </dgm:pt>
    <dgm:pt modelId="{996A4A58-DE8D-4575-B073-C2AABD002C5A}" type="parTrans" cxnId="{5DC97F50-19D9-41C5-B817-C5E950FA3716}">
      <dgm:prSet/>
      <dgm:spPr/>
      <dgm:t>
        <a:bodyPr/>
        <a:lstStyle/>
        <a:p>
          <a:endParaRPr lang="en-US"/>
        </a:p>
      </dgm:t>
    </dgm:pt>
    <dgm:pt modelId="{7D977C77-C032-4169-BA74-2DFB9346BE0F}" type="sibTrans" cxnId="{5DC97F50-19D9-41C5-B817-C5E950FA3716}">
      <dgm:prSet/>
      <dgm:spPr/>
      <dgm:t>
        <a:bodyPr/>
        <a:lstStyle/>
        <a:p>
          <a:endParaRPr lang="en-US"/>
        </a:p>
      </dgm:t>
    </dgm:pt>
    <dgm:pt modelId="{CEA75C45-9394-41A4-BA92-A2803D0B5252}">
      <dgm:prSet/>
      <dgm:spPr/>
      <dgm:t>
        <a:bodyPr/>
        <a:lstStyle/>
        <a:p>
          <a:r>
            <a:rPr lang="en-US"/>
            <a:t>Tried to bridge racial divide as it relates to housing</a:t>
          </a:r>
        </a:p>
      </dgm:t>
    </dgm:pt>
    <dgm:pt modelId="{395AA4BB-E562-4FA7-86E1-79EA9C67C5E2}" type="parTrans" cxnId="{40962A94-9CE3-4DBB-BD05-CEE56DCCE0F7}">
      <dgm:prSet/>
      <dgm:spPr/>
      <dgm:t>
        <a:bodyPr/>
        <a:lstStyle/>
        <a:p>
          <a:endParaRPr lang="en-US"/>
        </a:p>
      </dgm:t>
    </dgm:pt>
    <dgm:pt modelId="{0CDA6E2D-E4DE-4F44-9C62-220E5CCA0188}" type="sibTrans" cxnId="{40962A94-9CE3-4DBB-BD05-CEE56DCCE0F7}">
      <dgm:prSet/>
      <dgm:spPr/>
      <dgm:t>
        <a:bodyPr/>
        <a:lstStyle/>
        <a:p>
          <a:endParaRPr lang="en-US"/>
        </a:p>
      </dgm:t>
    </dgm:pt>
    <dgm:pt modelId="{02C926F7-ACD0-4BA2-8F8C-A5E9296A6CF6}">
      <dgm:prSet/>
      <dgm:spPr/>
      <dgm:t>
        <a:bodyPr/>
        <a:lstStyle/>
        <a:p>
          <a:r>
            <a:rPr lang="en-US"/>
            <a:t>C4 Innovations provided Technical Assistance</a:t>
          </a:r>
        </a:p>
      </dgm:t>
    </dgm:pt>
    <dgm:pt modelId="{57B110D4-745A-4B9E-B904-D5BC4E106E05}" type="parTrans" cxnId="{EDFF3AA2-27C0-4CCC-A4B6-38D81409C632}">
      <dgm:prSet/>
      <dgm:spPr/>
      <dgm:t>
        <a:bodyPr/>
        <a:lstStyle/>
        <a:p>
          <a:endParaRPr lang="en-US"/>
        </a:p>
      </dgm:t>
    </dgm:pt>
    <dgm:pt modelId="{E1C63EE3-599A-46C9-8432-25D3FCCAE53E}" type="sibTrans" cxnId="{EDFF3AA2-27C0-4CCC-A4B6-38D81409C632}">
      <dgm:prSet/>
      <dgm:spPr/>
      <dgm:t>
        <a:bodyPr/>
        <a:lstStyle/>
        <a:p>
          <a:endParaRPr lang="en-US"/>
        </a:p>
      </dgm:t>
    </dgm:pt>
    <dgm:pt modelId="{34FA3C26-8228-459A-A155-CFBA7D68773D}" type="pres">
      <dgm:prSet presAssocID="{BB147846-167F-4308-A4D8-901F3610B3B4}" presName="diagram" presStyleCnt="0">
        <dgm:presLayoutVars>
          <dgm:dir/>
          <dgm:resizeHandles val="exact"/>
        </dgm:presLayoutVars>
      </dgm:prSet>
      <dgm:spPr/>
    </dgm:pt>
    <dgm:pt modelId="{6F58802F-C140-49F2-8D36-E5C863454F66}" type="pres">
      <dgm:prSet presAssocID="{EA62FFA9-532B-4BC8-A4C0-C8AA09834BC1}" presName="arrow" presStyleLbl="node1" presStyleIdx="0" presStyleCnt="3">
        <dgm:presLayoutVars>
          <dgm:bulletEnabled val="1"/>
        </dgm:presLayoutVars>
      </dgm:prSet>
      <dgm:spPr/>
    </dgm:pt>
    <dgm:pt modelId="{8A73A4CF-FD77-4163-97C4-0C7956AE008D}" type="pres">
      <dgm:prSet presAssocID="{CEA75C45-9394-41A4-BA92-A2803D0B5252}" presName="arrow" presStyleLbl="node1" presStyleIdx="1" presStyleCnt="3">
        <dgm:presLayoutVars>
          <dgm:bulletEnabled val="1"/>
        </dgm:presLayoutVars>
      </dgm:prSet>
      <dgm:spPr/>
    </dgm:pt>
    <dgm:pt modelId="{3255377C-EBD0-4DB1-B3D3-03A3788E1DCD}" type="pres">
      <dgm:prSet presAssocID="{02C926F7-ACD0-4BA2-8F8C-A5E9296A6CF6}" presName="arrow" presStyleLbl="node1" presStyleIdx="2" presStyleCnt="3">
        <dgm:presLayoutVars>
          <dgm:bulletEnabled val="1"/>
        </dgm:presLayoutVars>
      </dgm:prSet>
      <dgm:spPr/>
    </dgm:pt>
  </dgm:ptLst>
  <dgm:cxnLst>
    <dgm:cxn modelId="{E0DCBF45-4B64-4E4E-BACE-C3CFBD00F473}" type="presOf" srcId="{BB147846-167F-4308-A4D8-901F3610B3B4}" destId="{34FA3C26-8228-459A-A155-CFBA7D68773D}" srcOrd="0" destOrd="0" presId="urn:microsoft.com/office/officeart/2005/8/layout/arrow5"/>
    <dgm:cxn modelId="{5DC97F50-19D9-41C5-B817-C5E950FA3716}" srcId="{BB147846-167F-4308-A4D8-901F3610B3B4}" destId="{EA62FFA9-532B-4BC8-A4C0-C8AA09834BC1}" srcOrd="0" destOrd="0" parTransId="{996A4A58-DE8D-4575-B073-C2AABD002C5A}" sibTransId="{7D977C77-C032-4169-BA74-2DFB9346BE0F}"/>
    <dgm:cxn modelId="{3AEEBC71-F229-4962-A462-5674C7FEAF4E}" type="presOf" srcId="{02C926F7-ACD0-4BA2-8F8C-A5E9296A6CF6}" destId="{3255377C-EBD0-4DB1-B3D3-03A3788E1DCD}" srcOrd="0" destOrd="0" presId="urn:microsoft.com/office/officeart/2005/8/layout/arrow5"/>
    <dgm:cxn modelId="{672D6F8A-8047-4A3A-80DF-38601EAA7C70}" type="presOf" srcId="{EA62FFA9-532B-4BC8-A4C0-C8AA09834BC1}" destId="{6F58802F-C140-49F2-8D36-E5C863454F66}" srcOrd="0" destOrd="0" presId="urn:microsoft.com/office/officeart/2005/8/layout/arrow5"/>
    <dgm:cxn modelId="{40962A94-9CE3-4DBB-BD05-CEE56DCCE0F7}" srcId="{BB147846-167F-4308-A4D8-901F3610B3B4}" destId="{CEA75C45-9394-41A4-BA92-A2803D0B5252}" srcOrd="1" destOrd="0" parTransId="{395AA4BB-E562-4FA7-86E1-79EA9C67C5E2}" sibTransId="{0CDA6E2D-E4DE-4F44-9C62-220E5CCA0188}"/>
    <dgm:cxn modelId="{EDFF3AA2-27C0-4CCC-A4B6-38D81409C632}" srcId="{BB147846-167F-4308-A4D8-901F3610B3B4}" destId="{02C926F7-ACD0-4BA2-8F8C-A5E9296A6CF6}" srcOrd="2" destOrd="0" parTransId="{57B110D4-745A-4B9E-B904-D5BC4E106E05}" sibTransId="{E1C63EE3-599A-46C9-8432-25D3FCCAE53E}"/>
    <dgm:cxn modelId="{7AE1BAEC-1703-47D2-82EC-2D3C11A1D20E}" type="presOf" srcId="{CEA75C45-9394-41A4-BA92-A2803D0B5252}" destId="{8A73A4CF-FD77-4163-97C4-0C7956AE008D}" srcOrd="0" destOrd="0" presId="urn:microsoft.com/office/officeart/2005/8/layout/arrow5"/>
    <dgm:cxn modelId="{2F690AF5-2246-46E3-B7E3-8E8419F8511B}" type="presParOf" srcId="{34FA3C26-8228-459A-A155-CFBA7D68773D}" destId="{6F58802F-C140-49F2-8D36-E5C863454F66}" srcOrd="0" destOrd="0" presId="urn:microsoft.com/office/officeart/2005/8/layout/arrow5"/>
    <dgm:cxn modelId="{4BBE9FCA-D764-4443-86FD-FEEAC36BBF63}" type="presParOf" srcId="{34FA3C26-8228-459A-A155-CFBA7D68773D}" destId="{8A73A4CF-FD77-4163-97C4-0C7956AE008D}" srcOrd="1" destOrd="0" presId="urn:microsoft.com/office/officeart/2005/8/layout/arrow5"/>
    <dgm:cxn modelId="{E241EE9E-7862-4175-9A4A-CD8F7F555359}" type="presParOf" srcId="{34FA3C26-8228-459A-A155-CFBA7D68773D}" destId="{3255377C-EBD0-4DB1-B3D3-03A3788E1DCD}" srcOrd="2"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085546-7C7C-4B3E-ABEB-2669F1A65FB2}"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096A9AF0-0DAE-4EB3-B448-4501DA034F4A}">
      <dgm:prSet phldrT="[Text]" custT="1"/>
      <dgm:spPr/>
      <dgm:t>
        <a:bodyPr/>
        <a:lstStyle/>
        <a:p>
          <a:r>
            <a:rPr lang="en-US" sz="1800" b="1" dirty="0"/>
            <a:t>2019</a:t>
          </a:r>
          <a:endParaRPr lang="en-US" sz="1200" dirty="0"/>
        </a:p>
      </dgm:t>
    </dgm:pt>
    <dgm:pt modelId="{8CE6ABD6-768E-42C8-9029-C3B5F278B21C}" type="parTrans" cxnId="{CA0753BD-DB60-4D68-8486-5B376B839B26}">
      <dgm:prSet/>
      <dgm:spPr/>
      <dgm:t>
        <a:bodyPr/>
        <a:lstStyle/>
        <a:p>
          <a:endParaRPr lang="en-US"/>
        </a:p>
      </dgm:t>
    </dgm:pt>
    <dgm:pt modelId="{6B0D7DA9-E6ED-4137-9716-F48BF62327A8}" type="sibTrans" cxnId="{CA0753BD-DB60-4D68-8486-5B376B839B26}">
      <dgm:prSet/>
      <dgm:spPr/>
      <dgm:t>
        <a:bodyPr/>
        <a:lstStyle/>
        <a:p>
          <a:endParaRPr lang="en-US"/>
        </a:p>
      </dgm:t>
    </dgm:pt>
    <dgm:pt modelId="{CA6B1BA0-B2FC-48AD-8EDA-F4AAA4AF2782}">
      <dgm:prSet custT="1"/>
      <dgm:spPr>
        <a:ln>
          <a:noFill/>
        </a:ln>
      </dgm:spPr>
      <dgm:t>
        <a:bodyPr/>
        <a:lstStyle/>
        <a:p>
          <a:r>
            <a:rPr lang="en-US" sz="1800" b="1" dirty="0"/>
            <a:t>June 2020</a:t>
          </a:r>
          <a:endParaRPr lang="en-US" sz="1200" dirty="0"/>
        </a:p>
      </dgm:t>
    </dgm:pt>
    <dgm:pt modelId="{D7D3AA07-BCB9-4212-A556-E90870FB1413}" type="parTrans" cxnId="{CD6B6EE8-3813-4EF1-BFEC-C005A3326D63}">
      <dgm:prSet/>
      <dgm:spPr/>
      <dgm:t>
        <a:bodyPr/>
        <a:lstStyle/>
        <a:p>
          <a:endParaRPr lang="en-US"/>
        </a:p>
      </dgm:t>
    </dgm:pt>
    <dgm:pt modelId="{39FB540D-D808-4040-9A37-0AC474C0212F}" type="sibTrans" cxnId="{CD6B6EE8-3813-4EF1-BFEC-C005A3326D63}">
      <dgm:prSet/>
      <dgm:spPr/>
      <dgm:t>
        <a:bodyPr/>
        <a:lstStyle/>
        <a:p>
          <a:endParaRPr lang="en-US"/>
        </a:p>
      </dgm:t>
    </dgm:pt>
    <dgm:pt modelId="{3CB04A44-4013-4CA7-90FD-29AFC3C15E37}">
      <dgm:prSet custT="1"/>
      <dgm:spPr/>
      <dgm:t>
        <a:bodyPr/>
        <a:lstStyle/>
        <a:p>
          <a:r>
            <a:rPr lang="en-US" sz="1800" dirty="0"/>
            <a:t>SPARC Committee Presents findings to Governing Board</a:t>
          </a:r>
        </a:p>
      </dgm:t>
    </dgm:pt>
    <dgm:pt modelId="{ECEE936A-E3CC-4209-BECC-1CD0C85A2B72}" type="parTrans" cxnId="{24A8F052-3377-4BA4-8C62-CCF5039C85D7}">
      <dgm:prSet/>
      <dgm:spPr/>
      <dgm:t>
        <a:bodyPr/>
        <a:lstStyle/>
        <a:p>
          <a:endParaRPr lang="en-US"/>
        </a:p>
      </dgm:t>
    </dgm:pt>
    <dgm:pt modelId="{D7A8F7A0-47A3-4464-B3B7-E0806DF46627}" type="sibTrans" cxnId="{24A8F052-3377-4BA4-8C62-CCF5039C85D7}">
      <dgm:prSet/>
      <dgm:spPr/>
      <dgm:t>
        <a:bodyPr/>
        <a:lstStyle/>
        <a:p>
          <a:endParaRPr lang="en-US"/>
        </a:p>
      </dgm:t>
    </dgm:pt>
    <dgm:pt modelId="{212ADAAB-D5CB-4BBC-8DAF-7340FD334994}">
      <dgm:prSet custT="1"/>
      <dgm:spPr>
        <a:ln>
          <a:noFill/>
        </a:ln>
      </dgm:spPr>
      <dgm:t>
        <a:bodyPr/>
        <a:lstStyle/>
        <a:p>
          <a:r>
            <a:rPr lang="en-US" sz="1800" b="1" dirty="0"/>
            <a:t>Sept. 2020</a:t>
          </a:r>
          <a:endParaRPr lang="en-US" sz="1200" dirty="0"/>
        </a:p>
      </dgm:t>
    </dgm:pt>
    <dgm:pt modelId="{45F6D312-A686-491E-95E3-EFB9640CC472}" type="parTrans" cxnId="{C8C7266C-2A0C-476A-85B3-F12BE2521F4C}">
      <dgm:prSet/>
      <dgm:spPr/>
      <dgm:t>
        <a:bodyPr/>
        <a:lstStyle/>
        <a:p>
          <a:endParaRPr lang="en-US"/>
        </a:p>
      </dgm:t>
    </dgm:pt>
    <dgm:pt modelId="{AB2787E4-2A8B-428D-A4AE-2B14DCFFC4E7}" type="sibTrans" cxnId="{C8C7266C-2A0C-476A-85B3-F12BE2521F4C}">
      <dgm:prSet/>
      <dgm:spPr/>
      <dgm:t>
        <a:bodyPr/>
        <a:lstStyle/>
        <a:p>
          <a:endParaRPr lang="en-US"/>
        </a:p>
      </dgm:t>
    </dgm:pt>
    <dgm:pt modelId="{A2560FD2-F12F-4A06-A96F-B86674952111}">
      <dgm:prSet custT="1"/>
      <dgm:spPr>
        <a:solidFill>
          <a:schemeClr val="accent3">
            <a:lumMod val="50000"/>
          </a:schemeClr>
        </a:solidFill>
        <a:ln>
          <a:noFill/>
        </a:ln>
      </dgm:spPr>
      <dgm:t>
        <a:bodyPr/>
        <a:lstStyle/>
        <a:p>
          <a:r>
            <a:rPr lang="en-US" sz="1800" b="1" dirty="0">
              <a:solidFill>
                <a:schemeClr val="bg1"/>
              </a:solidFill>
            </a:rPr>
            <a:t>Dec. 2020</a:t>
          </a:r>
        </a:p>
      </dgm:t>
    </dgm:pt>
    <dgm:pt modelId="{96173659-138A-4A00-AE0B-9063EA9393A6}" type="parTrans" cxnId="{F9D8B584-9399-4A2B-8ADC-F71293A4822C}">
      <dgm:prSet/>
      <dgm:spPr/>
      <dgm:t>
        <a:bodyPr/>
        <a:lstStyle/>
        <a:p>
          <a:endParaRPr lang="en-US"/>
        </a:p>
      </dgm:t>
    </dgm:pt>
    <dgm:pt modelId="{D3C3BC3F-2256-4FBC-AFA5-0D035E3EACD7}" type="sibTrans" cxnId="{F9D8B584-9399-4A2B-8ADC-F71293A4822C}">
      <dgm:prSet/>
      <dgm:spPr/>
      <dgm:t>
        <a:bodyPr/>
        <a:lstStyle/>
        <a:p>
          <a:endParaRPr lang="en-US"/>
        </a:p>
      </dgm:t>
    </dgm:pt>
    <dgm:pt modelId="{683CC5F6-E9B5-49F2-909E-A68D38896308}">
      <dgm:prSet custT="1"/>
      <dgm:spPr>
        <a:solidFill>
          <a:schemeClr val="accent3">
            <a:lumMod val="50000"/>
          </a:schemeClr>
        </a:solidFill>
        <a:ln>
          <a:noFill/>
        </a:ln>
      </dgm:spPr>
      <dgm:t>
        <a:bodyPr/>
        <a:lstStyle/>
        <a:p>
          <a:r>
            <a:rPr lang="en-US" sz="1800" b="1" dirty="0">
              <a:solidFill>
                <a:schemeClr val="bg1"/>
              </a:solidFill>
            </a:rPr>
            <a:t>Feb. 2020</a:t>
          </a:r>
        </a:p>
      </dgm:t>
    </dgm:pt>
    <dgm:pt modelId="{4C61DDEE-8BBF-4CBF-B066-7E60B6DF0A11}" type="sibTrans" cxnId="{59786CF9-070F-4821-A4E9-D33DB930D8D2}">
      <dgm:prSet/>
      <dgm:spPr/>
      <dgm:t>
        <a:bodyPr/>
        <a:lstStyle/>
        <a:p>
          <a:endParaRPr lang="en-US"/>
        </a:p>
      </dgm:t>
    </dgm:pt>
    <dgm:pt modelId="{15BFC747-B881-4328-BFBE-9BC128388CC6}" type="parTrans" cxnId="{59786CF9-070F-4821-A4E9-D33DB930D8D2}">
      <dgm:prSet/>
      <dgm:spPr/>
      <dgm:t>
        <a:bodyPr/>
        <a:lstStyle/>
        <a:p>
          <a:endParaRPr lang="en-US"/>
        </a:p>
      </dgm:t>
    </dgm:pt>
    <dgm:pt modelId="{4EA069F3-397F-40D5-94A6-32C3E355C277}">
      <dgm:prSet custT="1"/>
      <dgm:spPr>
        <a:solidFill>
          <a:schemeClr val="bg1">
            <a:lumMod val="95000"/>
          </a:schemeClr>
        </a:solidFill>
      </dgm:spPr>
      <dgm:t>
        <a:bodyPr anchor="ctr"/>
        <a:lstStyle/>
        <a:p>
          <a:r>
            <a:rPr lang="en-US" sz="1800" i="1" dirty="0">
              <a:solidFill>
                <a:schemeClr val="tx1">
                  <a:lumMod val="75000"/>
                  <a:lumOff val="25000"/>
                </a:schemeClr>
              </a:solidFill>
            </a:rPr>
            <a:t>Directors Council first meeting</a:t>
          </a:r>
        </a:p>
      </dgm:t>
    </dgm:pt>
    <dgm:pt modelId="{2F99115B-608E-4E08-A503-B74879A76D07}" type="parTrans" cxnId="{BC5A70C8-9D97-4922-BCDB-6316D191C527}">
      <dgm:prSet/>
      <dgm:spPr/>
      <dgm:t>
        <a:bodyPr/>
        <a:lstStyle/>
        <a:p>
          <a:endParaRPr lang="en-US"/>
        </a:p>
      </dgm:t>
    </dgm:pt>
    <dgm:pt modelId="{E94D5EF7-F47C-476C-A5FE-1C35261B578A}" type="sibTrans" cxnId="{BC5A70C8-9D97-4922-BCDB-6316D191C527}">
      <dgm:prSet/>
      <dgm:spPr/>
      <dgm:t>
        <a:bodyPr/>
        <a:lstStyle/>
        <a:p>
          <a:endParaRPr lang="en-US"/>
        </a:p>
      </dgm:t>
    </dgm:pt>
    <dgm:pt modelId="{1E529C6E-C939-479A-A075-9E9B02837B50}">
      <dgm:prSet custT="1"/>
      <dgm:spPr>
        <a:solidFill>
          <a:schemeClr val="bg1">
            <a:lumMod val="95000"/>
          </a:schemeClr>
        </a:solidFill>
      </dgm:spPr>
      <dgm:t>
        <a:bodyPr anchor="ctr"/>
        <a:lstStyle/>
        <a:p>
          <a:r>
            <a:rPr lang="en-US" sz="1800" dirty="0">
              <a:solidFill>
                <a:schemeClr val="tx1">
                  <a:lumMod val="75000"/>
                  <a:lumOff val="25000"/>
                </a:schemeClr>
              </a:solidFill>
            </a:rPr>
            <a:t>Governing Board votes to change power structure</a:t>
          </a:r>
        </a:p>
      </dgm:t>
    </dgm:pt>
    <dgm:pt modelId="{46B3C017-F97A-4640-992A-33AEE06B2EFC}" type="parTrans" cxnId="{99746BB5-7122-43B8-8680-CF610F03585C}">
      <dgm:prSet/>
      <dgm:spPr/>
      <dgm:t>
        <a:bodyPr/>
        <a:lstStyle/>
        <a:p>
          <a:endParaRPr lang="en-US"/>
        </a:p>
      </dgm:t>
    </dgm:pt>
    <dgm:pt modelId="{192E80CB-2667-481C-8244-6EC4AEED1BC2}" type="sibTrans" cxnId="{99746BB5-7122-43B8-8680-CF610F03585C}">
      <dgm:prSet/>
      <dgm:spPr/>
      <dgm:t>
        <a:bodyPr/>
        <a:lstStyle/>
        <a:p>
          <a:endParaRPr lang="en-US"/>
        </a:p>
      </dgm:t>
    </dgm:pt>
    <dgm:pt modelId="{13E482FA-9D31-45B1-ABD3-31CE2B50F575}">
      <dgm:prSet phldrT="[Text]" custT="1"/>
      <dgm:spPr/>
      <dgm:t>
        <a:bodyPr/>
        <a:lstStyle/>
        <a:p>
          <a:r>
            <a:rPr lang="en-US" sz="1800" b="1" dirty="0"/>
            <a:t>2021</a:t>
          </a:r>
        </a:p>
      </dgm:t>
    </dgm:pt>
    <dgm:pt modelId="{FD903FC9-A163-4E2C-AA0E-C09CD8A6F171}" type="sibTrans" cxnId="{2F478890-08B3-4C6B-A306-C1AC441CD8C7}">
      <dgm:prSet/>
      <dgm:spPr/>
      <dgm:t>
        <a:bodyPr/>
        <a:lstStyle/>
        <a:p>
          <a:endParaRPr lang="en-US"/>
        </a:p>
      </dgm:t>
    </dgm:pt>
    <dgm:pt modelId="{408FAB82-9088-4D16-B745-B68DBA71FD0E}" type="parTrans" cxnId="{2F478890-08B3-4C6B-A306-C1AC441CD8C7}">
      <dgm:prSet/>
      <dgm:spPr/>
      <dgm:t>
        <a:bodyPr/>
        <a:lstStyle/>
        <a:p>
          <a:endParaRPr lang="en-US"/>
        </a:p>
      </dgm:t>
    </dgm:pt>
    <dgm:pt modelId="{A19273C2-288D-49FC-B3A5-93276CB856A2}">
      <dgm:prSet phldrT="[Text]"/>
      <dgm:spPr/>
      <dgm:t>
        <a:bodyPr/>
        <a:lstStyle/>
        <a:p>
          <a:r>
            <a:rPr lang="en-US" b="1" dirty="0"/>
            <a:t>2022</a:t>
          </a:r>
          <a:endParaRPr lang="en-US" dirty="0"/>
        </a:p>
      </dgm:t>
    </dgm:pt>
    <dgm:pt modelId="{3F3C3049-B88E-4D9B-9AF3-03811D341D9C}" type="sibTrans" cxnId="{6459E978-4480-42F0-ABDE-DFD50AC475B1}">
      <dgm:prSet/>
      <dgm:spPr/>
      <dgm:t>
        <a:bodyPr/>
        <a:lstStyle/>
        <a:p>
          <a:endParaRPr lang="en-US"/>
        </a:p>
      </dgm:t>
    </dgm:pt>
    <dgm:pt modelId="{F9C9F17C-A93D-403A-80BE-784D0841B347}" type="parTrans" cxnId="{6459E978-4480-42F0-ABDE-DFD50AC475B1}">
      <dgm:prSet/>
      <dgm:spPr/>
      <dgm:t>
        <a:bodyPr/>
        <a:lstStyle/>
        <a:p>
          <a:endParaRPr lang="en-US"/>
        </a:p>
      </dgm:t>
    </dgm:pt>
    <dgm:pt modelId="{5F921152-9384-47DF-B8E9-E72D0C53A843}" type="pres">
      <dgm:prSet presAssocID="{63085546-7C7C-4B3E-ABEB-2669F1A65FB2}" presName="Name0" presStyleCnt="0">
        <dgm:presLayoutVars>
          <dgm:chMax/>
          <dgm:chPref/>
          <dgm:animLvl val="lvl"/>
        </dgm:presLayoutVars>
      </dgm:prSet>
      <dgm:spPr/>
    </dgm:pt>
    <dgm:pt modelId="{02729628-BF65-48E9-9810-7D4F7F2E81FF}" type="pres">
      <dgm:prSet presAssocID="{096A9AF0-0DAE-4EB3-B448-4501DA034F4A}" presName="composite" presStyleCnt="0"/>
      <dgm:spPr/>
    </dgm:pt>
    <dgm:pt modelId="{DF8C3026-7247-4C69-87F8-5D5E7C9A3FD0}" type="pres">
      <dgm:prSet presAssocID="{096A9AF0-0DAE-4EB3-B448-4501DA034F4A}" presName="Parent1" presStyleLbl="alignNode1" presStyleIdx="0" presStyleCnt="7" custScaleX="138366">
        <dgm:presLayoutVars>
          <dgm:chMax val="1"/>
          <dgm:chPref val="1"/>
          <dgm:bulletEnabled val="1"/>
        </dgm:presLayoutVars>
      </dgm:prSet>
      <dgm:spPr/>
    </dgm:pt>
    <dgm:pt modelId="{B8BEE52E-BB32-4A29-889D-98418E8AEC2C}" type="pres">
      <dgm:prSet presAssocID="{096A9AF0-0DAE-4EB3-B448-4501DA034F4A}" presName="Childtext1" presStyleLbl="revTx" presStyleIdx="0" presStyleCnt="7">
        <dgm:presLayoutVars>
          <dgm:chMax val="0"/>
          <dgm:chPref val="0"/>
          <dgm:bulletEnabled/>
        </dgm:presLayoutVars>
      </dgm:prSet>
      <dgm:spPr/>
    </dgm:pt>
    <dgm:pt modelId="{A24ACEDC-53F3-4F4F-ADA4-A1B743D31A1C}" type="pres">
      <dgm:prSet presAssocID="{096A9AF0-0DAE-4EB3-B448-4501DA034F4A}" presName="ConnectLine" presStyleLbl="sibTrans1D1" presStyleIdx="0" presStyleCnt="7"/>
      <dgm:spPr>
        <a:noFill/>
        <a:ln w="3175" cap="flat" cmpd="sng" algn="ctr">
          <a:solidFill>
            <a:schemeClr val="bg1">
              <a:lumMod val="75000"/>
            </a:schemeClr>
          </a:solidFill>
          <a:prstDash val="solid"/>
          <a:miter lim="800000"/>
        </a:ln>
        <a:effectLst/>
      </dgm:spPr>
    </dgm:pt>
    <dgm:pt modelId="{ED452210-013D-4950-8789-E67FF76A5191}" type="pres">
      <dgm:prSet presAssocID="{096A9AF0-0DAE-4EB3-B448-4501DA034F4A}" presName="ConnectLineEnd" presStyleLbl="node1" presStyleIdx="0" presStyleCnt="7"/>
      <dgm:spPr>
        <a:prstGeom prst="diamond">
          <a:avLst/>
        </a:prstGeom>
      </dgm:spPr>
    </dgm:pt>
    <dgm:pt modelId="{3C3A719C-9A3D-45A5-AF6C-44CB2262FFED}" type="pres">
      <dgm:prSet presAssocID="{096A9AF0-0DAE-4EB3-B448-4501DA034F4A}" presName="EmptyPane" presStyleCnt="0"/>
      <dgm:spPr/>
    </dgm:pt>
    <dgm:pt modelId="{740E9D1E-0907-4886-B962-E6A42470EA9E}" type="pres">
      <dgm:prSet presAssocID="{6B0D7DA9-E6ED-4137-9716-F48BF62327A8}" presName="spaceBetweenRectangles" presStyleLbl="fgAcc1" presStyleIdx="0" presStyleCnt="6"/>
      <dgm:spPr/>
    </dgm:pt>
    <dgm:pt modelId="{27833811-8C48-49FF-9CA0-AEAC4284889D}" type="pres">
      <dgm:prSet presAssocID="{683CC5F6-E9B5-49F2-909E-A68D38896308}" presName="composite" presStyleCnt="0"/>
      <dgm:spPr/>
    </dgm:pt>
    <dgm:pt modelId="{9974CFEC-506B-42C8-AE78-EB13C68C52E9}" type="pres">
      <dgm:prSet presAssocID="{683CC5F6-E9B5-49F2-909E-A68D38896308}" presName="Parent1" presStyleLbl="alignNode1" presStyleIdx="1" presStyleCnt="7" custScaleX="135994" custScaleY="88621" custLinFactNeighborX="1153" custLinFactNeighborY="-10888">
        <dgm:presLayoutVars>
          <dgm:chMax val="1"/>
          <dgm:chPref val="1"/>
          <dgm:bulletEnabled val="1"/>
        </dgm:presLayoutVars>
      </dgm:prSet>
      <dgm:spPr/>
    </dgm:pt>
    <dgm:pt modelId="{18E3FB84-F637-4ADB-A9C4-53D174B79E7F}" type="pres">
      <dgm:prSet presAssocID="{683CC5F6-E9B5-49F2-909E-A68D38896308}" presName="Childtext1" presStyleLbl="revTx" presStyleIdx="1" presStyleCnt="7">
        <dgm:presLayoutVars>
          <dgm:chMax val="0"/>
          <dgm:chPref val="0"/>
          <dgm:bulletEnabled/>
        </dgm:presLayoutVars>
      </dgm:prSet>
      <dgm:spPr>
        <a:prstGeom prst="hexagon">
          <a:avLst/>
        </a:prstGeom>
      </dgm:spPr>
    </dgm:pt>
    <dgm:pt modelId="{861B0898-CF76-4064-BEBF-4DB363A30F25}" type="pres">
      <dgm:prSet presAssocID="{683CC5F6-E9B5-49F2-909E-A68D38896308}" presName="ConnectLine" presStyleLbl="sibTrans1D1" presStyleIdx="1" presStyleCnt="7"/>
      <dgm:spPr>
        <a:noFill/>
        <a:ln w="12700" cap="flat" cmpd="sng" algn="ctr">
          <a:solidFill>
            <a:schemeClr val="bg1">
              <a:lumMod val="85000"/>
            </a:schemeClr>
          </a:solidFill>
          <a:prstDash val="solid"/>
          <a:miter lim="800000"/>
        </a:ln>
        <a:effectLst/>
      </dgm:spPr>
    </dgm:pt>
    <dgm:pt modelId="{D5F2A243-4480-4C74-9CF8-86B8C805FABD}" type="pres">
      <dgm:prSet presAssocID="{683CC5F6-E9B5-49F2-909E-A68D38896308}" presName="ConnectLineEnd" presStyleLbl="node1" presStyleIdx="1" presStyleCnt="7"/>
      <dgm:spPr>
        <a:prstGeom prst="triangle">
          <a:avLst/>
        </a:prstGeom>
        <a:solidFill>
          <a:schemeClr val="accent3">
            <a:lumMod val="50000"/>
          </a:schemeClr>
        </a:solidFill>
      </dgm:spPr>
    </dgm:pt>
    <dgm:pt modelId="{7D233CDD-863C-442C-BE4A-BF051A62F653}" type="pres">
      <dgm:prSet presAssocID="{683CC5F6-E9B5-49F2-909E-A68D38896308}" presName="EmptyPane" presStyleCnt="0"/>
      <dgm:spPr/>
    </dgm:pt>
    <dgm:pt modelId="{ACF49F9D-0BF7-4DE8-8EF9-72E5AC3C8388}" type="pres">
      <dgm:prSet presAssocID="{4C61DDEE-8BBF-4CBF-B066-7E60B6DF0A11}" presName="spaceBetweenRectangles" presStyleLbl="fgAcc1" presStyleIdx="1" presStyleCnt="6"/>
      <dgm:spPr/>
    </dgm:pt>
    <dgm:pt modelId="{65AA0B6E-245D-4872-981C-37F4EBA3AF9C}" type="pres">
      <dgm:prSet presAssocID="{CA6B1BA0-B2FC-48AD-8EDA-F4AAA4AF2782}" presName="composite" presStyleCnt="0"/>
      <dgm:spPr/>
    </dgm:pt>
    <dgm:pt modelId="{80232FD9-5E8C-4C69-B2DA-83D44EDF19CF}" type="pres">
      <dgm:prSet presAssocID="{CA6B1BA0-B2FC-48AD-8EDA-F4AAA4AF2782}" presName="Parent1" presStyleLbl="alignNode1" presStyleIdx="2" presStyleCnt="7" custScaleX="135175">
        <dgm:presLayoutVars>
          <dgm:chMax val="1"/>
          <dgm:chPref val="1"/>
          <dgm:bulletEnabled val="1"/>
        </dgm:presLayoutVars>
      </dgm:prSet>
      <dgm:spPr/>
    </dgm:pt>
    <dgm:pt modelId="{DF1E9D22-47D4-4C5C-A257-E840FAA8C83A}" type="pres">
      <dgm:prSet presAssocID="{CA6B1BA0-B2FC-48AD-8EDA-F4AAA4AF2782}" presName="Childtext1" presStyleLbl="revTx" presStyleIdx="2" presStyleCnt="7">
        <dgm:presLayoutVars>
          <dgm:chMax val="0"/>
          <dgm:chPref val="0"/>
          <dgm:bulletEnabled/>
        </dgm:presLayoutVars>
      </dgm:prSet>
      <dgm:spPr/>
    </dgm:pt>
    <dgm:pt modelId="{92880EB9-9372-4E08-BB3E-D5E2CB324333}" type="pres">
      <dgm:prSet presAssocID="{CA6B1BA0-B2FC-48AD-8EDA-F4AAA4AF2782}" presName="ConnectLine" presStyleLbl="sibTrans1D1" presStyleIdx="2" presStyleCnt="7"/>
      <dgm:spPr>
        <a:noFill/>
        <a:ln w="3175" cap="flat" cmpd="sng" algn="ctr">
          <a:solidFill>
            <a:schemeClr val="bg1">
              <a:lumMod val="75000"/>
            </a:schemeClr>
          </a:solidFill>
          <a:prstDash val="solid"/>
          <a:miter lim="800000"/>
        </a:ln>
        <a:effectLst/>
      </dgm:spPr>
    </dgm:pt>
    <dgm:pt modelId="{D7FE156B-76E4-4ED6-9666-E3256FB28C4F}" type="pres">
      <dgm:prSet presAssocID="{CA6B1BA0-B2FC-48AD-8EDA-F4AAA4AF2782}" presName="ConnectLineEnd" presStyleLbl="node1" presStyleIdx="2" presStyleCnt="7"/>
      <dgm:spPr>
        <a:prstGeom prst="diamond">
          <a:avLst/>
        </a:prstGeom>
      </dgm:spPr>
    </dgm:pt>
    <dgm:pt modelId="{67442576-64D6-41B0-B604-3949681A3248}" type="pres">
      <dgm:prSet presAssocID="{CA6B1BA0-B2FC-48AD-8EDA-F4AAA4AF2782}" presName="EmptyPane" presStyleCnt="0"/>
      <dgm:spPr/>
    </dgm:pt>
    <dgm:pt modelId="{78779B33-F697-45A1-8947-238C6735CAD7}" type="pres">
      <dgm:prSet presAssocID="{39FB540D-D808-4040-9A37-0AC474C0212F}" presName="spaceBetweenRectangles" presStyleLbl="fgAcc1" presStyleIdx="2" presStyleCnt="6"/>
      <dgm:spPr/>
    </dgm:pt>
    <dgm:pt modelId="{7E52F4CE-F4E0-4771-BB16-4DEE741514C7}" type="pres">
      <dgm:prSet presAssocID="{212ADAAB-D5CB-4BBC-8DAF-7340FD334994}" presName="composite" presStyleCnt="0"/>
      <dgm:spPr/>
    </dgm:pt>
    <dgm:pt modelId="{8DBE84BD-A0B9-479B-AE95-04F7EA15E9E9}" type="pres">
      <dgm:prSet presAssocID="{212ADAAB-D5CB-4BBC-8DAF-7340FD334994}" presName="Parent1" presStyleLbl="alignNode1" presStyleIdx="3" presStyleCnt="7" custScaleX="141957">
        <dgm:presLayoutVars>
          <dgm:chMax val="1"/>
          <dgm:chPref val="1"/>
          <dgm:bulletEnabled val="1"/>
        </dgm:presLayoutVars>
      </dgm:prSet>
      <dgm:spPr/>
    </dgm:pt>
    <dgm:pt modelId="{0E2E4126-B6A8-45C5-B2C7-2C06AD6E18E7}" type="pres">
      <dgm:prSet presAssocID="{212ADAAB-D5CB-4BBC-8DAF-7340FD334994}" presName="Childtext1" presStyleLbl="revTx" presStyleIdx="3" presStyleCnt="7">
        <dgm:presLayoutVars>
          <dgm:chMax val="0"/>
          <dgm:chPref val="0"/>
          <dgm:bulletEnabled/>
        </dgm:presLayoutVars>
      </dgm:prSet>
      <dgm:spPr/>
    </dgm:pt>
    <dgm:pt modelId="{B02DD85E-7A61-4DD2-A857-0D2584C55ACD}" type="pres">
      <dgm:prSet presAssocID="{212ADAAB-D5CB-4BBC-8DAF-7340FD334994}" presName="ConnectLine" presStyleLbl="sibTrans1D1" presStyleIdx="3" presStyleCnt="7"/>
      <dgm:spPr>
        <a:noFill/>
        <a:ln w="3175" cap="flat" cmpd="sng" algn="ctr">
          <a:solidFill>
            <a:schemeClr val="bg1">
              <a:lumMod val="75000"/>
            </a:schemeClr>
          </a:solidFill>
          <a:prstDash val="solid"/>
          <a:miter lim="800000"/>
        </a:ln>
        <a:effectLst/>
      </dgm:spPr>
    </dgm:pt>
    <dgm:pt modelId="{757D6E7A-7B8C-43BB-9A7E-6BCB0BB03C8B}" type="pres">
      <dgm:prSet presAssocID="{212ADAAB-D5CB-4BBC-8DAF-7340FD334994}" presName="ConnectLineEnd" presStyleLbl="node1" presStyleIdx="3" presStyleCnt="7"/>
      <dgm:spPr>
        <a:prstGeom prst="diamond">
          <a:avLst/>
        </a:prstGeom>
      </dgm:spPr>
    </dgm:pt>
    <dgm:pt modelId="{F4EF4540-492F-432D-AEDA-0F6BBA74C599}" type="pres">
      <dgm:prSet presAssocID="{212ADAAB-D5CB-4BBC-8DAF-7340FD334994}" presName="EmptyPane" presStyleCnt="0"/>
      <dgm:spPr/>
    </dgm:pt>
    <dgm:pt modelId="{7D7EA722-740F-4A7A-95DE-A60BFB527FF0}" type="pres">
      <dgm:prSet presAssocID="{AB2787E4-2A8B-428D-A4AE-2B14DCFFC4E7}" presName="spaceBetweenRectangles" presStyleLbl="fgAcc1" presStyleIdx="3" presStyleCnt="6"/>
      <dgm:spPr/>
    </dgm:pt>
    <dgm:pt modelId="{EF935858-0DAE-4D2B-975C-85F6883399DF}" type="pres">
      <dgm:prSet presAssocID="{A2560FD2-F12F-4A06-A96F-B86674952111}" presName="composite" presStyleCnt="0"/>
      <dgm:spPr/>
    </dgm:pt>
    <dgm:pt modelId="{0F383DB1-088E-4DA6-AF47-99405321EF32}" type="pres">
      <dgm:prSet presAssocID="{A2560FD2-F12F-4A06-A96F-B86674952111}" presName="Parent1" presStyleLbl="alignNode1" presStyleIdx="4" presStyleCnt="7" custScaleX="136902" custScaleY="104057" custLinFactNeighborX="4348" custLinFactNeighborY="10888">
        <dgm:presLayoutVars>
          <dgm:chMax val="1"/>
          <dgm:chPref val="1"/>
          <dgm:bulletEnabled val="1"/>
        </dgm:presLayoutVars>
      </dgm:prSet>
      <dgm:spPr/>
    </dgm:pt>
    <dgm:pt modelId="{21705DDA-4A4F-433F-AA55-2A5236FA165E}" type="pres">
      <dgm:prSet presAssocID="{A2560FD2-F12F-4A06-A96F-B86674952111}" presName="Childtext1" presStyleLbl="revTx" presStyleIdx="4" presStyleCnt="7">
        <dgm:presLayoutVars>
          <dgm:chMax val="0"/>
          <dgm:chPref val="0"/>
          <dgm:bulletEnabled/>
        </dgm:presLayoutVars>
      </dgm:prSet>
      <dgm:spPr>
        <a:prstGeom prst="hexagon">
          <a:avLst/>
        </a:prstGeom>
      </dgm:spPr>
    </dgm:pt>
    <dgm:pt modelId="{D9A8D2BB-F8CD-4168-A53B-F1D23313760F}" type="pres">
      <dgm:prSet presAssocID="{A2560FD2-F12F-4A06-A96F-B86674952111}" presName="ConnectLine" presStyleLbl="sibTrans1D1" presStyleIdx="4" presStyleCnt="7"/>
      <dgm:spPr>
        <a:noFill/>
        <a:ln w="12700" cap="flat" cmpd="sng" algn="ctr">
          <a:solidFill>
            <a:schemeClr val="bg1">
              <a:lumMod val="85000"/>
            </a:schemeClr>
          </a:solidFill>
          <a:prstDash val="solid"/>
          <a:miter lim="800000"/>
        </a:ln>
        <a:effectLst/>
      </dgm:spPr>
    </dgm:pt>
    <dgm:pt modelId="{9AC4E39E-8232-4894-B1D0-3922DC4AC573}" type="pres">
      <dgm:prSet presAssocID="{A2560FD2-F12F-4A06-A96F-B86674952111}" presName="ConnectLineEnd" presStyleLbl="node1" presStyleIdx="4" presStyleCnt="7"/>
      <dgm:spPr>
        <a:prstGeom prst="triangle">
          <a:avLst/>
        </a:prstGeom>
        <a:solidFill>
          <a:schemeClr val="accent3">
            <a:lumMod val="50000"/>
          </a:schemeClr>
        </a:solidFill>
      </dgm:spPr>
    </dgm:pt>
    <dgm:pt modelId="{8CBBB0C0-4C5E-4DC3-B2DB-E8860DB5EC08}" type="pres">
      <dgm:prSet presAssocID="{A2560FD2-F12F-4A06-A96F-B86674952111}" presName="EmptyPane" presStyleCnt="0"/>
      <dgm:spPr/>
    </dgm:pt>
    <dgm:pt modelId="{7F846A8A-0DDF-4190-A9D7-6AF9DAC9D86A}" type="pres">
      <dgm:prSet presAssocID="{D3C3BC3F-2256-4FBC-AFA5-0D035E3EACD7}" presName="spaceBetweenRectangles" presStyleLbl="fgAcc1" presStyleIdx="4" presStyleCnt="6"/>
      <dgm:spPr/>
    </dgm:pt>
    <dgm:pt modelId="{BC02D896-7FFA-4E40-8F8E-C6C3C84F6461}" type="pres">
      <dgm:prSet presAssocID="{13E482FA-9D31-45B1-ABD3-31CE2B50F575}" presName="composite" presStyleCnt="0"/>
      <dgm:spPr/>
    </dgm:pt>
    <dgm:pt modelId="{E41B11DA-65DF-4BA1-A41A-398D171F9BFF}" type="pres">
      <dgm:prSet presAssocID="{13E482FA-9D31-45B1-ABD3-31CE2B50F575}" presName="Parent1" presStyleLbl="alignNode1" presStyleIdx="5" presStyleCnt="7" custScaleX="140251">
        <dgm:presLayoutVars>
          <dgm:chMax val="1"/>
          <dgm:chPref val="1"/>
          <dgm:bulletEnabled val="1"/>
        </dgm:presLayoutVars>
      </dgm:prSet>
      <dgm:spPr/>
    </dgm:pt>
    <dgm:pt modelId="{03C136F3-3FD6-4E80-99E6-8132BCA69D74}" type="pres">
      <dgm:prSet presAssocID="{13E482FA-9D31-45B1-ABD3-31CE2B50F575}" presName="Childtext1" presStyleLbl="revTx" presStyleIdx="5" presStyleCnt="7">
        <dgm:presLayoutVars>
          <dgm:chMax val="0"/>
          <dgm:chPref val="0"/>
          <dgm:bulletEnabled/>
        </dgm:presLayoutVars>
      </dgm:prSet>
      <dgm:spPr/>
    </dgm:pt>
    <dgm:pt modelId="{89F3EC76-F132-4367-A58B-7F042B76265A}" type="pres">
      <dgm:prSet presAssocID="{13E482FA-9D31-45B1-ABD3-31CE2B50F575}"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CBD8340A-363C-4F9C-9D7A-E0D3AE42A741}" type="pres">
      <dgm:prSet presAssocID="{13E482FA-9D31-45B1-ABD3-31CE2B50F575}" presName="ConnectLineEnd" presStyleLbl="node1" presStyleIdx="5" presStyleCnt="7"/>
      <dgm:spPr/>
    </dgm:pt>
    <dgm:pt modelId="{C13BB5F4-EFC9-4E0A-AC6E-25B7849FA57E}" type="pres">
      <dgm:prSet presAssocID="{13E482FA-9D31-45B1-ABD3-31CE2B50F575}" presName="EmptyPane" presStyleCnt="0"/>
      <dgm:spPr/>
    </dgm:pt>
    <dgm:pt modelId="{7EC57C48-787E-430F-A556-7EC9EFBFFD82}" type="pres">
      <dgm:prSet presAssocID="{FD903FC9-A163-4E2C-AA0E-C09CD8A6F171}" presName="spaceBetweenRectangles" presStyleLbl="fgAcc1" presStyleIdx="5" presStyleCnt="6"/>
      <dgm:spPr/>
    </dgm:pt>
    <dgm:pt modelId="{3E150856-949C-4FEE-9172-33AB29F5D8C3}" type="pres">
      <dgm:prSet presAssocID="{A19273C2-288D-49FC-B3A5-93276CB856A2}" presName="composite" presStyleCnt="0"/>
      <dgm:spPr/>
    </dgm:pt>
    <dgm:pt modelId="{08479AB2-264D-4596-8176-A84D6C9E071D}" type="pres">
      <dgm:prSet presAssocID="{A19273C2-288D-49FC-B3A5-93276CB856A2}" presName="Parent1" presStyleLbl="alignNode1" presStyleIdx="6" presStyleCnt="7">
        <dgm:presLayoutVars>
          <dgm:chMax val="1"/>
          <dgm:chPref val="1"/>
          <dgm:bulletEnabled val="1"/>
        </dgm:presLayoutVars>
      </dgm:prSet>
      <dgm:spPr/>
    </dgm:pt>
    <dgm:pt modelId="{C47FEE68-4D41-4EB7-9D02-24CF19084D8A}" type="pres">
      <dgm:prSet presAssocID="{A19273C2-288D-49FC-B3A5-93276CB856A2}" presName="Childtext1" presStyleLbl="revTx" presStyleIdx="6" presStyleCnt="7">
        <dgm:presLayoutVars>
          <dgm:chMax val="0"/>
          <dgm:chPref val="0"/>
          <dgm:bulletEnabled/>
        </dgm:presLayoutVars>
      </dgm:prSet>
      <dgm:spPr/>
    </dgm:pt>
    <dgm:pt modelId="{D36E1AA3-C899-44EC-8A5A-169B5195C433}" type="pres">
      <dgm:prSet presAssocID="{A19273C2-288D-49FC-B3A5-93276CB856A2}"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97752433-D59D-4DC9-9650-F41102C097E9}" type="pres">
      <dgm:prSet presAssocID="{A19273C2-288D-49FC-B3A5-93276CB856A2}" presName="ConnectLineEnd" presStyleLbl="node1" presStyleIdx="6" presStyleCnt="7"/>
      <dgm:spPr/>
    </dgm:pt>
    <dgm:pt modelId="{7644510E-0BA8-4FE7-8C07-27E2B281527A}" type="pres">
      <dgm:prSet presAssocID="{A19273C2-288D-49FC-B3A5-93276CB856A2}" presName="EmptyPane" presStyleCnt="0"/>
      <dgm:spPr/>
    </dgm:pt>
  </dgm:ptLst>
  <dgm:cxnLst>
    <dgm:cxn modelId="{E4115015-E1CD-4963-B2EC-79DC6E1096C2}" type="presOf" srcId="{683CC5F6-E9B5-49F2-909E-A68D38896308}" destId="{9974CFEC-506B-42C8-AE78-EB13C68C52E9}" srcOrd="0" destOrd="0" presId="urn:microsoft.com/office/officeart/2016/7/layout/HexagonTimeline"/>
    <dgm:cxn modelId="{B197EC25-E922-4714-9520-D252122FB81D}" type="presOf" srcId="{A2560FD2-F12F-4A06-A96F-B86674952111}" destId="{0F383DB1-088E-4DA6-AF47-99405321EF32}" srcOrd="0" destOrd="0" presId="urn:microsoft.com/office/officeart/2016/7/layout/HexagonTimeline"/>
    <dgm:cxn modelId="{8D86F467-1E08-47F2-9D55-33E3C8366189}" type="presOf" srcId="{A19273C2-288D-49FC-B3A5-93276CB856A2}" destId="{08479AB2-264D-4596-8176-A84D6C9E071D}" srcOrd="0" destOrd="0" presId="urn:microsoft.com/office/officeart/2016/7/layout/HexagonTimeline"/>
    <dgm:cxn modelId="{B093956A-D812-4783-B593-FBA7C665D75C}" type="presOf" srcId="{096A9AF0-0DAE-4EB3-B448-4501DA034F4A}" destId="{DF8C3026-7247-4C69-87F8-5D5E7C9A3FD0}" srcOrd="0" destOrd="0" presId="urn:microsoft.com/office/officeart/2016/7/layout/HexagonTimeline"/>
    <dgm:cxn modelId="{C8C7266C-2A0C-476A-85B3-F12BE2521F4C}" srcId="{63085546-7C7C-4B3E-ABEB-2669F1A65FB2}" destId="{212ADAAB-D5CB-4BBC-8DAF-7340FD334994}" srcOrd="3" destOrd="0" parTransId="{45F6D312-A686-491E-95E3-EFB9640CC472}" sibTransId="{AB2787E4-2A8B-428D-A4AE-2B14DCFFC4E7}"/>
    <dgm:cxn modelId="{24A8F052-3377-4BA4-8C62-CCF5039C85D7}" srcId="{CA6B1BA0-B2FC-48AD-8EDA-F4AAA4AF2782}" destId="{3CB04A44-4013-4CA7-90FD-29AFC3C15E37}" srcOrd="0" destOrd="0" parTransId="{ECEE936A-E3CC-4209-BECC-1CD0C85A2B72}" sibTransId="{D7A8F7A0-47A3-4464-B3B7-E0806DF46627}"/>
    <dgm:cxn modelId="{576DFF54-BAD0-4464-928B-2A0F984AD12C}" type="presOf" srcId="{3CB04A44-4013-4CA7-90FD-29AFC3C15E37}" destId="{DF1E9D22-47D4-4C5C-A257-E840FAA8C83A}" srcOrd="0" destOrd="0" presId="urn:microsoft.com/office/officeart/2016/7/layout/HexagonTimeline"/>
    <dgm:cxn modelId="{6459E978-4480-42F0-ABDE-DFD50AC475B1}" srcId="{63085546-7C7C-4B3E-ABEB-2669F1A65FB2}" destId="{A19273C2-288D-49FC-B3A5-93276CB856A2}" srcOrd="6" destOrd="0" parTransId="{F9C9F17C-A93D-403A-80BE-784D0841B347}" sibTransId="{3F3C3049-B88E-4D9B-9AF3-03811D341D9C}"/>
    <dgm:cxn modelId="{F9D8B584-9399-4A2B-8ADC-F71293A4822C}" srcId="{63085546-7C7C-4B3E-ABEB-2669F1A65FB2}" destId="{A2560FD2-F12F-4A06-A96F-B86674952111}" srcOrd="4" destOrd="0" parTransId="{96173659-138A-4A00-AE0B-9063EA9393A6}" sibTransId="{D3C3BC3F-2256-4FBC-AFA5-0D035E3EACD7}"/>
    <dgm:cxn modelId="{2F478890-08B3-4C6B-A306-C1AC441CD8C7}" srcId="{63085546-7C7C-4B3E-ABEB-2669F1A65FB2}" destId="{13E482FA-9D31-45B1-ABD3-31CE2B50F575}" srcOrd="5" destOrd="0" parTransId="{408FAB82-9088-4D16-B745-B68DBA71FD0E}" sibTransId="{FD903FC9-A163-4E2C-AA0E-C09CD8A6F171}"/>
    <dgm:cxn modelId="{4EC0AB96-14DD-4ED3-8748-17B83D2B17F0}" type="presOf" srcId="{13E482FA-9D31-45B1-ABD3-31CE2B50F575}" destId="{E41B11DA-65DF-4BA1-A41A-398D171F9BFF}" srcOrd="0" destOrd="0" presId="urn:microsoft.com/office/officeart/2016/7/layout/HexagonTimeline"/>
    <dgm:cxn modelId="{7C019CA9-E785-4FD0-B6E6-6DE82D1BCD48}" type="presOf" srcId="{63085546-7C7C-4B3E-ABEB-2669F1A65FB2}" destId="{5F921152-9384-47DF-B8E9-E72D0C53A843}" srcOrd="0" destOrd="0" presId="urn:microsoft.com/office/officeart/2016/7/layout/HexagonTimeline"/>
    <dgm:cxn modelId="{728405AA-A843-4B1B-8940-8280F8140E8D}" type="presOf" srcId="{212ADAAB-D5CB-4BBC-8DAF-7340FD334994}" destId="{8DBE84BD-A0B9-479B-AE95-04F7EA15E9E9}" srcOrd="0" destOrd="0" presId="urn:microsoft.com/office/officeart/2016/7/layout/HexagonTimeline"/>
    <dgm:cxn modelId="{7953E5AD-A516-4367-B624-74CF617C6527}" type="presOf" srcId="{4EA069F3-397F-40D5-94A6-32C3E355C277}" destId="{18E3FB84-F637-4ADB-A9C4-53D174B79E7F}" srcOrd="0" destOrd="0" presId="urn:microsoft.com/office/officeart/2016/7/layout/HexagonTimeline"/>
    <dgm:cxn modelId="{99746BB5-7122-43B8-8680-CF610F03585C}" srcId="{A2560FD2-F12F-4A06-A96F-B86674952111}" destId="{1E529C6E-C939-479A-A075-9E9B02837B50}" srcOrd="0" destOrd="0" parTransId="{46B3C017-F97A-4640-992A-33AEE06B2EFC}" sibTransId="{192E80CB-2667-481C-8244-6EC4AEED1BC2}"/>
    <dgm:cxn modelId="{CA0753BD-DB60-4D68-8486-5B376B839B26}" srcId="{63085546-7C7C-4B3E-ABEB-2669F1A65FB2}" destId="{096A9AF0-0DAE-4EB3-B448-4501DA034F4A}" srcOrd="0" destOrd="0" parTransId="{8CE6ABD6-768E-42C8-9029-C3B5F278B21C}" sibTransId="{6B0D7DA9-E6ED-4137-9716-F48BF62327A8}"/>
    <dgm:cxn modelId="{BC5A70C8-9D97-4922-BCDB-6316D191C527}" srcId="{683CC5F6-E9B5-49F2-909E-A68D38896308}" destId="{4EA069F3-397F-40D5-94A6-32C3E355C277}" srcOrd="0" destOrd="0" parTransId="{2F99115B-608E-4E08-A503-B74879A76D07}" sibTransId="{E94D5EF7-F47C-476C-A5FE-1C35261B578A}"/>
    <dgm:cxn modelId="{CD6B6EE8-3813-4EF1-BFEC-C005A3326D63}" srcId="{63085546-7C7C-4B3E-ABEB-2669F1A65FB2}" destId="{CA6B1BA0-B2FC-48AD-8EDA-F4AAA4AF2782}" srcOrd="2" destOrd="0" parTransId="{D7D3AA07-BCB9-4212-A556-E90870FB1413}" sibTransId="{39FB540D-D808-4040-9A37-0AC474C0212F}"/>
    <dgm:cxn modelId="{F6AC1AEE-1023-459B-B3C3-414D60939140}" type="presOf" srcId="{CA6B1BA0-B2FC-48AD-8EDA-F4AAA4AF2782}" destId="{80232FD9-5E8C-4C69-B2DA-83D44EDF19CF}" srcOrd="0" destOrd="0" presId="urn:microsoft.com/office/officeart/2016/7/layout/HexagonTimeline"/>
    <dgm:cxn modelId="{D05952F1-7A9A-42F0-B162-00DBA31F6F8A}" type="presOf" srcId="{1E529C6E-C939-479A-A075-9E9B02837B50}" destId="{21705DDA-4A4F-433F-AA55-2A5236FA165E}" srcOrd="0" destOrd="0" presId="urn:microsoft.com/office/officeart/2016/7/layout/HexagonTimeline"/>
    <dgm:cxn modelId="{59786CF9-070F-4821-A4E9-D33DB930D8D2}" srcId="{63085546-7C7C-4B3E-ABEB-2669F1A65FB2}" destId="{683CC5F6-E9B5-49F2-909E-A68D38896308}" srcOrd="1" destOrd="0" parTransId="{15BFC747-B881-4328-BFBE-9BC128388CC6}" sibTransId="{4C61DDEE-8BBF-4CBF-B066-7E60B6DF0A11}"/>
    <dgm:cxn modelId="{694A30BC-4A8D-4C9B-AB1E-E6B9540D2452}" type="presParOf" srcId="{5F921152-9384-47DF-B8E9-E72D0C53A843}" destId="{02729628-BF65-48E9-9810-7D4F7F2E81FF}" srcOrd="0" destOrd="0" presId="urn:microsoft.com/office/officeart/2016/7/layout/HexagonTimeline"/>
    <dgm:cxn modelId="{E595DA3C-429F-4EFB-B243-0D1552C31D55}" type="presParOf" srcId="{02729628-BF65-48E9-9810-7D4F7F2E81FF}" destId="{DF8C3026-7247-4C69-87F8-5D5E7C9A3FD0}" srcOrd="0" destOrd="0" presId="urn:microsoft.com/office/officeart/2016/7/layout/HexagonTimeline"/>
    <dgm:cxn modelId="{A3C95ACF-B739-440D-A938-F6084D8C3936}" type="presParOf" srcId="{02729628-BF65-48E9-9810-7D4F7F2E81FF}" destId="{B8BEE52E-BB32-4A29-889D-98418E8AEC2C}" srcOrd="1" destOrd="0" presId="urn:microsoft.com/office/officeart/2016/7/layout/HexagonTimeline"/>
    <dgm:cxn modelId="{560EE178-76FB-45F1-A3FD-1F00FEB74F57}" type="presParOf" srcId="{02729628-BF65-48E9-9810-7D4F7F2E81FF}" destId="{A24ACEDC-53F3-4F4F-ADA4-A1B743D31A1C}" srcOrd="2" destOrd="0" presId="urn:microsoft.com/office/officeart/2016/7/layout/HexagonTimeline"/>
    <dgm:cxn modelId="{138B696C-FE2F-48C8-A281-35D1A9D1043C}" type="presParOf" srcId="{02729628-BF65-48E9-9810-7D4F7F2E81FF}" destId="{ED452210-013D-4950-8789-E67FF76A5191}" srcOrd="3" destOrd="0" presId="urn:microsoft.com/office/officeart/2016/7/layout/HexagonTimeline"/>
    <dgm:cxn modelId="{6F40A3E8-B4A6-4B53-B423-09A856AB94EA}" type="presParOf" srcId="{02729628-BF65-48E9-9810-7D4F7F2E81FF}" destId="{3C3A719C-9A3D-45A5-AF6C-44CB2262FFED}" srcOrd="4" destOrd="0" presId="urn:microsoft.com/office/officeart/2016/7/layout/HexagonTimeline"/>
    <dgm:cxn modelId="{366D67F3-E065-4603-A5B7-FFA0D80EDA3A}" type="presParOf" srcId="{5F921152-9384-47DF-B8E9-E72D0C53A843}" destId="{740E9D1E-0907-4886-B962-E6A42470EA9E}" srcOrd="1" destOrd="0" presId="urn:microsoft.com/office/officeart/2016/7/layout/HexagonTimeline"/>
    <dgm:cxn modelId="{FDB54CFC-028B-463C-B968-B9D59620006E}" type="presParOf" srcId="{5F921152-9384-47DF-B8E9-E72D0C53A843}" destId="{27833811-8C48-49FF-9CA0-AEAC4284889D}" srcOrd="2" destOrd="0" presId="urn:microsoft.com/office/officeart/2016/7/layout/HexagonTimeline"/>
    <dgm:cxn modelId="{128E8218-F19C-4809-8E49-AF3D60FF703D}" type="presParOf" srcId="{27833811-8C48-49FF-9CA0-AEAC4284889D}" destId="{9974CFEC-506B-42C8-AE78-EB13C68C52E9}" srcOrd="0" destOrd="0" presId="urn:microsoft.com/office/officeart/2016/7/layout/HexagonTimeline"/>
    <dgm:cxn modelId="{BEEEBBBE-B2E1-4A23-A94A-4D5995D99B33}" type="presParOf" srcId="{27833811-8C48-49FF-9CA0-AEAC4284889D}" destId="{18E3FB84-F637-4ADB-A9C4-53D174B79E7F}" srcOrd="1" destOrd="0" presId="urn:microsoft.com/office/officeart/2016/7/layout/HexagonTimeline"/>
    <dgm:cxn modelId="{5D7CCCFE-F624-4B4C-8D2B-46EB5851D00C}" type="presParOf" srcId="{27833811-8C48-49FF-9CA0-AEAC4284889D}" destId="{861B0898-CF76-4064-BEBF-4DB363A30F25}" srcOrd="2" destOrd="0" presId="urn:microsoft.com/office/officeart/2016/7/layout/HexagonTimeline"/>
    <dgm:cxn modelId="{F42A3357-ED26-45FE-9B4B-D64006945C80}" type="presParOf" srcId="{27833811-8C48-49FF-9CA0-AEAC4284889D}" destId="{D5F2A243-4480-4C74-9CF8-86B8C805FABD}" srcOrd="3" destOrd="0" presId="urn:microsoft.com/office/officeart/2016/7/layout/HexagonTimeline"/>
    <dgm:cxn modelId="{B40422EC-8F61-4E98-A93C-54999B848653}" type="presParOf" srcId="{27833811-8C48-49FF-9CA0-AEAC4284889D}" destId="{7D233CDD-863C-442C-BE4A-BF051A62F653}" srcOrd="4" destOrd="0" presId="urn:microsoft.com/office/officeart/2016/7/layout/HexagonTimeline"/>
    <dgm:cxn modelId="{A4CF456C-4515-4435-96C5-C245340E0AC9}" type="presParOf" srcId="{5F921152-9384-47DF-B8E9-E72D0C53A843}" destId="{ACF49F9D-0BF7-4DE8-8EF9-72E5AC3C8388}" srcOrd="3" destOrd="0" presId="urn:microsoft.com/office/officeart/2016/7/layout/HexagonTimeline"/>
    <dgm:cxn modelId="{7E611E94-A46A-4A1B-A539-4492927E7F2A}" type="presParOf" srcId="{5F921152-9384-47DF-B8E9-E72D0C53A843}" destId="{65AA0B6E-245D-4872-981C-37F4EBA3AF9C}" srcOrd="4" destOrd="0" presId="urn:microsoft.com/office/officeart/2016/7/layout/HexagonTimeline"/>
    <dgm:cxn modelId="{E29379ED-8655-4008-A983-018DAD3E7126}" type="presParOf" srcId="{65AA0B6E-245D-4872-981C-37F4EBA3AF9C}" destId="{80232FD9-5E8C-4C69-B2DA-83D44EDF19CF}" srcOrd="0" destOrd="0" presId="urn:microsoft.com/office/officeart/2016/7/layout/HexagonTimeline"/>
    <dgm:cxn modelId="{F310B870-B34C-420A-B48B-6544223B3DFD}" type="presParOf" srcId="{65AA0B6E-245D-4872-981C-37F4EBA3AF9C}" destId="{DF1E9D22-47D4-4C5C-A257-E840FAA8C83A}" srcOrd="1" destOrd="0" presId="urn:microsoft.com/office/officeart/2016/7/layout/HexagonTimeline"/>
    <dgm:cxn modelId="{5185C167-7B63-4B77-BF03-A5B6C8C5FAE6}" type="presParOf" srcId="{65AA0B6E-245D-4872-981C-37F4EBA3AF9C}" destId="{92880EB9-9372-4E08-BB3E-D5E2CB324333}" srcOrd="2" destOrd="0" presId="urn:microsoft.com/office/officeart/2016/7/layout/HexagonTimeline"/>
    <dgm:cxn modelId="{BA09EE75-C2C5-48DB-9942-06D9DBFD8F58}" type="presParOf" srcId="{65AA0B6E-245D-4872-981C-37F4EBA3AF9C}" destId="{D7FE156B-76E4-4ED6-9666-E3256FB28C4F}" srcOrd="3" destOrd="0" presId="urn:microsoft.com/office/officeart/2016/7/layout/HexagonTimeline"/>
    <dgm:cxn modelId="{6DBC490B-8269-408A-9650-5D2F73B6D5AB}" type="presParOf" srcId="{65AA0B6E-245D-4872-981C-37F4EBA3AF9C}" destId="{67442576-64D6-41B0-B604-3949681A3248}" srcOrd="4" destOrd="0" presId="urn:microsoft.com/office/officeart/2016/7/layout/HexagonTimeline"/>
    <dgm:cxn modelId="{21C5D539-3870-45CC-A650-41948ED19010}" type="presParOf" srcId="{5F921152-9384-47DF-B8E9-E72D0C53A843}" destId="{78779B33-F697-45A1-8947-238C6735CAD7}" srcOrd="5" destOrd="0" presId="urn:microsoft.com/office/officeart/2016/7/layout/HexagonTimeline"/>
    <dgm:cxn modelId="{EB250998-2F3E-4430-998E-F8694DD19956}" type="presParOf" srcId="{5F921152-9384-47DF-B8E9-E72D0C53A843}" destId="{7E52F4CE-F4E0-4771-BB16-4DEE741514C7}" srcOrd="6" destOrd="0" presId="urn:microsoft.com/office/officeart/2016/7/layout/HexagonTimeline"/>
    <dgm:cxn modelId="{C8817A0B-2E96-489C-AC93-8164DADD67E8}" type="presParOf" srcId="{7E52F4CE-F4E0-4771-BB16-4DEE741514C7}" destId="{8DBE84BD-A0B9-479B-AE95-04F7EA15E9E9}" srcOrd="0" destOrd="0" presId="urn:microsoft.com/office/officeart/2016/7/layout/HexagonTimeline"/>
    <dgm:cxn modelId="{DB83264D-6914-4B30-8092-93EF7369D280}" type="presParOf" srcId="{7E52F4CE-F4E0-4771-BB16-4DEE741514C7}" destId="{0E2E4126-B6A8-45C5-B2C7-2C06AD6E18E7}" srcOrd="1" destOrd="0" presId="urn:microsoft.com/office/officeart/2016/7/layout/HexagonTimeline"/>
    <dgm:cxn modelId="{17742777-4C85-4881-BE50-0FB4D8D2A6F2}" type="presParOf" srcId="{7E52F4CE-F4E0-4771-BB16-4DEE741514C7}" destId="{B02DD85E-7A61-4DD2-A857-0D2584C55ACD}" srcOrd="2" destOrd="0" presId="urn:microsoft.com/office/officeart/2016/7/layout/HexagonTimeline"/>
    <dgm:cxn modelId="{B091E1E3-9C5A-4503-935B-067A29BD3746}" type="presParOf" srcId="{7E52F4CE-F4E0-4771-BB16-4DEE741514C7}" destId="{757D6E7A-7B8C-43BB-9A7E-6BCB0BB03C8B}" srcOrd="3" destOrd="0" presId="urn:microsoft.com/office/officeart/2016/7/layout/HexagonTimeline"/>
    <dgm:cxn modelId="{3ABA3EB4-AD6B-48D6-AD3D-E2C4E56BECCE}" type="presParOf" srcId="{7E52F4CE-F4E0-4771-BB16-4DEE741514C7}" destId="{F4EF4540-492F-432D-AEDA-0F6BBA74C599}" srcOrd="4" destOrd="0" presId="urn:microsoft.com/office/officeart/2016/7/layout/HexagonTimeline"/>
    <dgm:cxn modelId="{72640EE2-18E4-44BB-A804-25443BB1D1C7}" type="presParOf" srcId="{5F921152-9384-47DF-B8E9-E72D0C53A843}" destId="{7D7EA722-740F-4A7A-95DE-A60BFB527FF0}" srcOrd="7" destOrd="0" presId="urn:microsoft.com/office/officeart/2016/7/layout/HexagonTimeline"/>
    <dgm:cxn modelId="{8D9B823B-AF3C-401C-A8D9-4C6A7E20D8FE}" type="presParOf" srcId="{5F921152-9384-47DF-B8E9-E72D0C53A843}" destId="{EF935858-0DAE-4D2B-975C-85F6883399DF}" srcOrd="8" destOrd="0" presId="urn:microsoft.com/office/officeart/2016/7/layout/HexagonTimeline"/>
    <dgm:cxn modelId="{0700C300-D852-4D7B-8B1D-2209A1BFCD6A}" type="presParOf" srcId="{EF935858-0DAE-4D2B-975C-85F6883399DF}" destId="{0F383DB1-088E-4DA6-AF47-99405321EF32}" srcOrd="0" destOrd="0" presId="urn:microsoft.com/office/officeart/2016/7/layout/HexagonTimeline"/>
    <dgm:cxn modelId="{3ED85722-2E0F-4CFA-86BE-AAB49C88C248}" type="presParOf" srcId="{EF935858-0DAE-4D2B-975C-85F6883399DF}" destId="{21705DDA-4A4F-433F-AA55-2A5236FA165E}" srcOrd="1" destOrd="0" presId="urn:microsoft.com/office/officeart/2016/7/layout/HexagonTimeline"/>
    <dgm:cxn modelId="{AEC76D8E-D268-4F91-9DF2-36C5753ADD4A}" type="presParOf" srcId="{EF935858-0DAE-4D2B-975C-85F6883399DF}" destId="{D9A8D2BB-F8CD-4168-A53B-F1D23313760F}" srcOrd="2" destOrd="0" presId="urn:microsoft.com/office/officeart/2016/7/layout/HexagonTimeline"/>
    <dgm:cxn modelId="{B37B0B5C-D7B7-402D-A53D-FE74945D6394}" type="presParOf" srcId="{EF935858-0DAE-4D2B-975C-85F6883399DF}" destId="{9AC4E39E-8232-4894-B1D0-3922DC4AC573}" srcOrd="3" destOrd="0" presId="urn:microsoft.com/office/officeart/2016/7/layout/HexagonTimeline"/>
    <dgm:cxn modelId="{561FD389-66E7-439E-8FD7-F6A7BCB89ABF}" type="presParOf" srcId="{EF935858-0DAE-4D2B-975C-85F6883399DF}" destId="{8CBBB0C0-4C5E-4DC3-B2DB-E8860DB5EC08}" srcOrd="4" destOrd="0" presId="urn:microsoft.com/office/officeart/2016/7/layout/HexagonTimeline"/>
    <dgm:cxn modelId="{95AA1989-C516-4B41-BBA8-4874C34EA4A0}" type="presParOf" srcId="{5F921152-9384-47DF-B8E9-E72D0C53A843}" destId="{7F846A8A-0DDF-4190-A9D7-6AF9DAC9D86A}" srcOrd="9" destOrd="0" presId="urn:microsoft.com/office/officeart/2016/7/layout/HexagonTimeline"/>
    <dgm:cxn modelId="{BCFE8E0D-837D-4DF4-9A6D-59BF6278D8A4}" type="presParOf" srcId="{5F921152-9384-47DF-B8E9-E72D0C53A843}" destId="{BC02D896-7FFA-4E40-8F8E-C6C3C84F6461}" srcOrd="10" destOrd="0" presId="urn:microsoft.com/office/officeart/2016/7/layout/HexagonTimeline"/>
    <dgm:cxn modelId="{9CB189EB-D9A1-4D7F-8188-1893BD438A9B}" type="presParOf" srcId="{BC02D896-7FFA-4E40-8F8E-C6C3C84F6461}" destId="{E41B11DA-65DF-4BA1-A41A-398D171F9BFF}" srcOrd="0" destOrd="0" presId="urn:microsoft.com/office/officeart/2016/7/layout/HexagonTimeline"/>
    <dgm:cxn modelId="{3CF2E2F5-9EDC-4FE2-99C0-10E64F0D1932}" type="presParOf" srcId="{BC02D896-7FFA-4E40-8F8E-C6C3C84F6461}" destId="{03C136F3-3FD6-4E80-99E6-8132BCA69D74}" srcOrd="1" destOrd="0" presId="urn:microsoft.com/office/officeart/2016/7/layout/HexagonTimeline"/>
    <dgm:cxn modelId="{23831419-C4AE-4FC9-82A3-6953B0990696}" type="presParOf" srcId="{BC02D896-7FFA-4E40-8F8E-C6C3C84F6461}" destId="{89F3EC76-F132-4367-A58B-7F042B76265A}" srcOrd="2" destOrd="0" presId="urn:microsoft.com/office/officeart/2016/7/layout/HexagonTimeline"/>
    <dgm:cxn modelId="{A5A5F702-DFA9-4228-8893-C05565C46704}" type="presParOf" srcId="{BC02D896-7FFA-4E40-8F8E-C6C3C84F6461}" destId="{CBD8340A-363C-4F9C-9D7A-E0D3AE42A741}" srcOrd="3" destOrd="0" presId="urn:microsoft.com/office/officeart/2016/7/layout/HexagonTimeline"/>
    <dgm:cxn modelId="{AB5B5829-746C-4B14-A782-4BAF04DF1B5B}" type="presParOf" srcId="{BC02D896-7FFA-4E40-8F8E-C6C3C84F6461}" destId="{C13BB5F4-EFC9-4E0A-AC6E-25B7849FA57E}" srcOrd="4" destOrd="0" presId="urn:microsoft.com/office/officeart/2016/7/layout/HexagonTimeline"/>
    <dgm:cxn modelId="{5CB6606C-6F3A-4EAD-A6B4-24DA843346C8}" type="presParOf" srcId="{5F921152-9384-47DF-B8E9-E72D0C53A843}" destId="{7EC57C48-787E-430F-A556-7EC9EFBFFD82}" srcOrd="11" destOrd="0" presId="urn:microsoft.com/office/officeart/2016/7/layout/HexagonTimeline"/>
    <dgm:cxn modelId="{3DEEABBD-8059-4DF2-A519-E44EC27B77A2}" type="presParOf" srcId="{5F921152-9384-47DF-B8E9-E72D0C53A843}" destId="{3E150856-949C-4FEE-9172-33AB29F5D8C3}" srcOrd="12" destOrd="0" presId="urn:microsoft.com/office/officeart/2016/7/layout/HexagonTimeline"/>
    <dgm:cxn modelId="{CE16DD66-CD3A-4C89-9EC7-8DE13BEFE33D}" type="presParOf" srcId="{3E150856-949C-4FEE-9172-33AB29F5D8C3}" destId="{08479AB2-264D-4596-8176-A84D6C9E071D}" srcOrd="0" destOrd="0" presId="urn:microsoft.com/office/officeart/2016/7/layout/HexagonTimeline"/>
    <dgm:cxn modelId="{4AD94841-76D4-4B5B-A66A-FE0C566FF3CE}" type="presParOf" srcId="{3E150856-949C-4FEE-9172-33AB29F5D8C3}" destId="{C47FEE68-4D41-4EB7-9D02-24CF19084D8A}" srcOrd="1" destOrd="0" presId="urn:microsoft.com/office/officeart/2016/7/layout/HexagonTimeline"/>
    <dgm:cxn modelId="{23115D74-DED7-4D9F-9592-DD60B7800112}" type="presParOf" srcId="{3E150856-949C-4FEE-9172-33AB29F5D8C3}" destId="{D36E1AA3-C899-44EC-8A5A-169B5195C433}" srcOrd="2" destOrd="0" presId="urn:microsoft.com/office/officeart/2016/7/layout/HexagonTimeline"/>
    <dgm:cxn modelId="{DF81844E-0171-4837-A372-6D841F7B2E6A}" type="presParOf" srcId="{3E150856-949C-4FEE-9172-33AB29F5D8C3}" destId="{97752433-D59D-4DC9-9650-F41102C097E9}" srcOrd="3" destOrd="0" presId="urn:microsoft.com/office/officeart/2016/7/layout/HexagonTimeline"/>
    <dgm:cxn modelId="{E210F7D8-6C24-4231-BB1B-D5C3D2DDD1E9}" type="presParOf" srcId="{3E150856-949C-4FEE-9172-33AB29F5D8C3}" destId="{7644510E-0BA8-4FE7-8C07-27E2B281527A}"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E9FB86-FC5E-4B16-8229-93E7445286E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51FF2F-D4E5-4646-A2A0-265ACC55AB81}">
      <dgm:prSet/>
      <dgm:spPr/>
      <dgm:t>
        <a:bodyPr/>
        <a:lstStyle/>
        <a:p>
          <a:r>
            <a:rPr lang="en-US"/>
            <a:t>HUD Equity Initiative language was not accessible – re-worked according to SMAC Core Team comments</a:t>
          </a:r>
        </a:p>
      </dgm:t>
    </dgm:pt>
    <dgm:pt modelId="{6C3B41B4-BD5D-4460-9320-507F8428F465}" type="parTrans" cxnId="{E7F6E58D-E068-4B7B-86F4-B6983C7AAB19}">
      <dgm:prSet/>
      <dgm:spPr/>
      <dgm:t>
        <a:bodyPr/>
        <a:lstStyle/>
        <a:p>
          <a:endParaRPr lang="en-US"/>
        </a:p>
      </dgm:t>
    </dgm:pt>
    <dgm:pt modelId="{964358F5-D3B7-411C-A211-5FD0F325E13E}" type="sibTrans" cxnId="{E7F6E58D-E068-4B7B-86F4-B6983C7AAB19}">
      <dgm:prSet/>
      <dgm:spPr/>
      <dgm:t>
        <a:bodyPr/>
        <a:lstStyle/>
        <a:p>
          <a:endParaRPr lang="en-US"/>
        </a:p>
      </dgm:t>
    </dgm:pt>
    <dgm:pt modelId="{4FAB912C-033D-44F4-942C-D4902D72496B}">
      <dgm:prSet/>
      <dgm:spPr/>
      <dgm:t>
        <a:bodyPr/>
        <a:lstStyle/>
        <a:p>
          <a:r>
            <a:rPr lang="en-US" dirty="0"/>
            <a:t>Re-affirmed disparities SPARC found among Black/African American Households</a:t>
          </a:r>
        </a:p>
      </dgm:t>
    </dgm:pt>
    <dgm:pt modelId="{C9E9045F-458B-411F-995B-869D99088AFB}" type="parTrans" cxnId="{F2F64D41-433E-4F20-B61C-364E23FBC446}">
      <dgm:prSet/>
      <dgm:spPr/>
      <dgm:t>
        <a:bodyPr/>
        <a:lstStyle/>
        <a:p>
          <a:endParaRPr lang="en-US"/>
        </a:p>
      </dgm:t>
    </dgm:pt>
    <dgm:pt modelId="{6DDA9094-7DEF-41B4-B4A1-D245D97583C5}" type="sibTrans" cxnId="{F2F64D41-433E-4F20-B61C-364E23FBC446}">
      <dgm:prSet/>
      <dgm:spPr/>
      <dgm:t>
        <a:bodyPr/>
        <a:lstStyle/>
        <a:p>
          <a:endParaRPr lang="en-US"/>
        </a:p>
      </dgm:t>
    </dgm:pt>
    <dgm:pt modelId="{C2650347-105D-4BCF-BAA5-02A70DE2DA97}">
      <dgm:prSet/>
      <dgm:spPr/>
      <dgm:t>
        <a:bodyPr/>
        <a:lstStyle/>
        <a:p>
          <a:r>
            <a:rPr lang="en-US" dirty="0"/>
            <a:t>Native folks often overlooked due to small numbers, but are very overrepresented in homelessness </a:t>
          </a:r>
        </a:p>
      </dgm:t>
    </dgm:pt>
    <dgm:pt modelId="{94BC389B-76A9-4DFE-822D-0A7AADAED613}" type="parTrans" cxnId="{1E88B900-3F8B-48D2-980A-B124F3417CB0}">
      <dgm:prSet/>
      <dgm:spPr/>
      <dgm:t>
        <a:bodyPr/>
        <a:lstStyle/>
        <a:p>
          <a:endParaRPr lang="en-US"/>
        </a:p>
      </dgm:t>
    </dgm:pt>
    <dgm:pt modelId="{5547848E-EEAE-44FB-8DFF-78ECFBAFC231}" type="sibTrans" cxnId="{1E88B900-3F8B-48D2-980A-B124F3417CB0}">
      <dgm:prSet/>
      <dgm:spPr/>
      <dgm:t>
        <a:bodyPr/>
        <a:lstStyle/>
        <a:p>
          <a:endParaRPr lang="en-US"/>
        </a:p>
      </dgm:t>
    </dgm:pt>
    <dgm:pt modelId="{71DA19BB-65CD-4E87-A205-9C8B593C2E92}">
      <dgm:prSet/>
      <dgm:spPr/>
      <dgm:t>
        <a:bodyPr/>
        <a:lstStyle/>
        <a:p>
          <a:r>
            <a:rPr lang="en-US" dirty="0"/>
            <a:t>Property management denials are preventing progress in housing more people of color</a:t>
          </a:r>
        </a:p>
      </dgm:t>
    </dgm:pt>
    <dgm:pt modelId="{9AA52526-977C-4856-9103-1AADF43791D1}" type="parTrans" cxnId="{8F5349B8-9E35-4196-A12C-A93C50B9003A}">
      <dgm:prSet/>
      <dgm:spPr/>
      <dgm:t>
        <a:bodyPr/>
        <a:lstStyle/>
        <a:p>
          <a:endParaRPr lang="en-US"/>
        </a:p>
      </dgm:t>
    </dgm:pt>
    <dgm:pt modelId="{41729BE5-8E46-4E67-823F-11978EBB959E}" type="sibTrans" cxnId="{8F5349B8-9E35-4196-A12C-A93C50B9003A}">
      <dgm:prSet/>
      <dgm:spPr/>
      <dgm:t>
        <a:bodyPr/>
        <a:lstStyle/>
        <a:p>
          <a:endParaRPr lang="en-US"/>
        </a:p>
      </dgm:t>
    </dgm:pt>
    <dgm:pt modelId="{C5127944-AA41-487E-927E-69886A529403}">
      <dgm:prSet/>
      <dgm:spPr/>
      <dgm:t>
        <a:bodyPr/>
        <a:lstStyle/>
        <a:p>
          <a:r>
            <a:rPr lang="en-US" dirty="0"/>
            <a:t>Criminal history screening is a huge disparity issue that the CoC has not dealt with</a:t>
          </a:r>
        </a:p>
      </dgm:t>
    </dgm:pt>
    <dgm:pt modelId="{DC5420E1-038A-4140-B0AF-CD7C451AF3C3}" type="parTrans" cxnId="{1B1E4B3A-55AF-4B3F-923B-C096EF7D4F1D}">
      <dgm:prSet/>
      <dgm:spPr/>
      <dgm:t>
        <a:bodyPr/>
        <a:lstStyle/>
        <a:p>
          <a:endParaRPr lang="en-US"/>
        </a:p>
      </dgm:t>
    </dgm:pt>
    <dgm:pt modelId="{944EE4A0-4DF0-48F8-BE42-0CDF4E1EEE27}" type="sibTrans" cxnId="{1B1E4B3A-55AF-4B3F-923B-C096EF7D4F1D}">
      <dgm:prSet/>
      <dgm:spPr/>
      <dgm:t>
        <a:bodyPr/>
        <a:lstStyle/>
        <a:p>
          <a:endParaRPr lang="en-US"/>
        </a:p>
      </dgm:t>
    </dgm:pt>
    <dgm:pt modelId="{28177EF4-32F6-4789-8D75-15FE4623A854}">
      <dgm:prSet/>
      <dgm:spPr/>
      <dgm:t>
        <a:bodyPr/>
        <a:lstStyle/>
        <a:p>
          <a:r>
            <a:rPr lang="en-US" dirty="0"/>
            <a:t>“Core Team” needs to be formalized committee </a:t>
          </a:r>
          <a:r>
            <a:rPr lang="en-US" dirty="0">
              <a:sym typeface="Wingdings" panose="05000000000000000000" pitchFamily="2" charset="2"/>
            </a:rPr>
            <a:t></a:t>
          </a:r>
          <a:r>
            <a:rPr lang="en-US" dirty="0"/>
            <a:t> SMAC Racial Equity Team</a:t>
          </a:r>
        </a:p>
      </dgm:t>
    </dgm:pt>
    <dgm:pt modelId="{B5EB4FD9-ED84-45E2-9098-FC96E0586645}" type="parTrans" cxnId="{EDC91631-F109-4EF2-A8AB-F7A10D06C935}">
      <dgm:prSet/>
      <dgm:spPr/>
      <dgm:t>
        <a:bodyPr/>
        <a:lstStyle/>
        <a:p>
          <a:endParaRPr lang="en-US"/>
        </a:p>
      </dgm:t>
    </dgm:pt>
    <dgm:pt modelId="{5A6161A6-8413-43EE-A928-68EBB0E7D0E2}" type="sibTrans" cxnId="{EDC91631-F109-4EF2-A8AB-F7A10D06C935}">
      <dgm:prSet/>
      <dgm:spPr/>
      <dgm:t>
        <a:bodyPr/>
        <a:lstStyle/>
        <a:p>
          <a:endParaRPr lang="en-US"/>
        </a:p>
      </dgm:t>
    </dgm:pt>
    <dgm:pt modelId="{161032F1-B174-47E5-ACAB-0E62A96FDC2E}" type="pres">
      <dgm:prSet presAssocID="{CBE9FB86-FC5E-4B16-8229-93E7445286E7}" presName="linear" presStyleCnt="0">
        <dgm:presLayoutVars>
          <dgm:animLvl val="lvl"/>
          <dgm:resizeHandles val="exact"/>
        </dgm:presLayoutVars>
      </dgm:prSet>
      <dgm:spPr/>
    </dgm:pt>
    <dgm:pt modelId="{93BB1A7E-9B22-4981-A5B1-3925CA837C79}" type="pres">
      <dgm:prSet presAssocID="{DC51FF2F-D4E5-4646-A2A0-265ACC55AB81}" presName="parentText" presStyleLbl="node1" presStyleIdx="0" presStyleCnt="6">
        <dgm:presLayoutVars>
          <dgm:chMax val="0"/>
          <dgm:bulletEnabled val="1"/>
        </dgm:presLayoutVars>
      </dgm:prSet>
      <dgm:spPr/>
    </dgm:pt>
    <dgm:pt modelId="{B5C94395-1B49-4937-968B-50D2032151FD}" type="pres">
      <dgm:prSet presAssocID="{964358F5-D3B7-411C-A211-5FD0F325E13E}" presName="spacer" presStyleCnt="0"/>
      <dgm:spPr/>
    </dgm:pt>
    <dgm:pt modelId="{20B46857-37FF-490B-AC2C-68BDDDE307F0}" type="pres">
      <dgm:prSet presAssocID="{4FAB912C-033D-44F4-942C-D4902D72496B}" presName="parentText" presStyleLbl="node1" presStyleIdx="1" presStyleCnt="6">
        <dgm:presLayoutVars>
          <dgm:chMax val="0"/>
          <dgm:bulletEnabled val="1"/>
        </dgm:presLayoutVars>
      </dgm:prSet>
      <dgm:spPr/>
    </dgm:pt>
    <dgm:pt modelId="{3F878C27-EDAA-449E-88F1-2DB3DCDF9090}" type="pres">
      <dgm:prSet presAssocID="{6DDA9094-7DEF-41B4-B4A1-D245D97583C5}" presName="spacer" presStyleCnt="0"/>
      <dgm:spPr/>
    </dgm:pt>
    <dgm:pt modelId="{3FA864AE-89A8-4ABF-A060-529B2B1AE2B1}" type="pres">
      <dgm:prSet presAssocID="{C2650347-105D-4BCF-BAA5-02A70DE2DA97}" presName="parentText" presStyleLbl="node1" presStyleIdx="2" presStyleCnt="6">
        <dgm:presLayoutVars>
          <dgm:chMax val="0"/>
          <dgm:bulletEnabled val="1"/>
        </dgm:presLayoutVars>
      </dgm:prSet>
      <dgm:spPr/>
    </dgm:pt>
    <dgm:pt modelId="{D2384633-0D07-4DFA-A0A3-69C535232F26}" type="pres">
      <dgm:prSet presAssocID="{5547848E-EEAE-44FB-8DFF-78ECFBAFC231}" presName="spacer" presStyleCnt="0"/>
      <dgm:spPr/>
    </dgm:pt>
    <dgm:pt modelId="{32252CD4-73DF-4BB6-9082-B6E5B4F46BF5}" type="pres">
      <dgm:prSet presAssocID="{71DA19BB-65CD-4E87-A205-9C8B593C2E92}" presName="parentText" presStyleLbl="node1" presStyleIdx="3" presStyleCnt="6">
        <dgm:presLayoutVars>
          <dgm:chMax val="0"/>
          <dgm:bulletEnabled val="1"/>
        </dgm:presLayoutVars>
      </dgm:prSet>
      <dgm:spPr/>
    </dgm:pt>
    <dgm:pt modelId="{756FB926-D777-4661-B9A9-FFBEA24E165A}" type="pres">
      <dgm:prSet presAssocID="{41729BE5-8E46-4E67-823F-11978EBB959E}" presName="spacer" presStyleCnt="0"/>
      <dgm:spPr/>
    </dgm:pt>
    <dgm:pt modelId="{C647923C-E7F6-42EC-BA87-7FD282FB1FB4}" type="pres">
      <dgm:prSet presAssocID="{C5127944-AA41-487E-927E-69886A529403}" presName="parentText" presStyleLbl="node1" presStyleIdx="4" presStyleCnt="6">
        <dgm:presLayoutVars>
          <dgm:chMax val="0"/>
          <dgm:bulletEnabled val="1"/>
        </dgm:presLayoutVars>
      </dgm:prSet>
      <dgm:spPr/>
    </dgm:pt>
    <dgm:pt modelId="{A10D7DEF-015A-45F7-8344-58546280A582}" type="pres">
      <dgm:prSet presAssocID="{944EE4A0-4DF0-48F8-BE42-0CDF4E1EEE27}" presName="spacer" presStyleCnt="0"/>
      <dgm:spPr/>
    </dgm:pt>
    <dgm:pt modelId="{2B79CF2A-2EF2-473A-8F3F-92458CC3CD89}" type="pres">
      <dgm:prSet presAssocID="{28177EF4-32F6-4789-8D75-15FE4623A854}" presName="parentText" presStyleLbl="node1" presStyleIdx="5" presStyleCnt="6">
        <dgm:presLayoutVars>
          <dgm:chMax val="0"/>
          <dgm:bulletEnabled val="1"/>
        </dgm:presLayoutVars>
      </dgm:prSet>
      <dgm:spPr/>
    </dgm:pt>
  </dgm:ptLst>
  <dgm:cxnLst>
    <dgm:cxn modelId="{1E88B900-3F8B-48D2-980A-B124F3417CB0}" srcId="{CBE9FB86-FC5E-4B16-8229-93E7445286E7}" destId="{C2650347-105D-4BCF-BAA5-02A70DE2DA97}" srcOrd="2" destOrd="0" parTransId="{94BC389B-76A9-4DFE-822D-0A7AADAED613}" sibTransId="{5547848E-EEAE-44FB-8DFF-78ECFBAFC231}"/>
    <dgm:cxn modelId="{90595005-8032-4802-AA2F-C25B5DE442D3}" type="presOf" srcId="{CBE9FB86-FC5E-4B16-8229-93E7445286E7}" destId="{161032F1-B174-47E5-ACAB-0E62A96FDC2E}" srcOrd="0" destOrd="0" presId="urn:microsoft.com/office/officeart/2005/8/layout/vList2"/>
    <dgm:cxn modelId="{C5D3730D-7A35-4C76-B613-3E2B7162A0DF}" type="presOf" srcId="{71DA19BB-65CD-4E87-A205-9C8B593C2E92}" destId="{32252CD4-73DF-4BB6-9082-B6E5B4F46BF5}" srcOrd="0" destOrd="0" presId="urn:microsoft.com/office/officeart/2005/8/layout/vList2"/>
    <dgm:cxn modelId="{D328482C-BCCB-4AAF-BEEE-16E149D7E6D2}" type="presOf" srcId="{C2650347-105D-4BCF-BAA5-02A70DE2DA97}" destId="{3FA864AE-89A8-4ABF-A060-529B2B1AE2B1}" srcOrd="0" destOrd="0" presId="urn:microsoft.com/office/officeart/2005/8/layout/vList2"/>
    <dgm:cxn modelId="{EDC91631-F109-4EF2-A8AB-F7A10D06C935}" srcId="{CBE9FB86-FC5E-4B16-8229-93E7445286E7}" destId="{28177EF4-32F6-4789-8D75-15FE4623A854}" srcOrd="5" destOrd="0" parTransId="{B5EB4FD9-ED84-45E2-9098-FC96E0586645}" sibTransId="{5A6161A6-8413-43EE-A928-68EBB0E7D0E2}"/>
    <dgm:cxn modelId="{1B1E4B3A-55AF-4B3F-923B-C096EF7D4F1D}" srcId="{CBE9FB86-FC5E-4B16-8229-93E7445286E7}" destId="{C5127944-AA41-487E-927E-69886A529403}" srcOrd="4" destOrd="0" parTransId="{DC5420E1-038A-4140-B0AF-CD7C451AF3C3}" sibTransId="{944EE4A0-4DF0-48F8-BE42-0CDF4E1EEE27}"/>
    <dgm:cxn modelId="{F2F64D41-433E-4F20-B61C-364E23FBC446}" srcId="{CBE9FB86-FC5E-4B16-8229-93E7445286E7}" destId="{4FAB912C-033D-44F4-942C-D4902D72496B}" srcOrd="1" destOrd="0" parTransId="{C9E9045F-458B-411F-995B-869D99088AFB}" sibTransId="{6DDA9094-7DEF-41B4-B4A1-D245D97583C5}"/>
    <dgm:cxn modelId="{62FE0275-4000-4CDD-B20F-FA23EB336BA8}" type="presOf" srcId="{DC51FF2F-D4E5-4646-A2A0-265ACC55AB81}" destId="{93BB1A7E-9B22-4981-A5B1-3925CA837C79}" srcOrd="0" destOrd="0" presId="urn:microsoft.com/office/officeart/2005/8/layout/vList2"/>
    <dgm:cxn modelId="{8609155A-E36A-4370-9F93-5DF835A86AEF}" type="presOf" srcId="{4FAB912C-033D-44F4-942C-D4902D72496B}" destId="{20B46857-37FF-490B-AC2C-68BDDDE307F0}" srcOrd="0" destOrd="0" presId="urn:microsoft.com/office/officeart/2005/8/layout/vList2"/>
    <dgm:cxn modelId="{E7F6E58D-E068-4B7B-86F4-B6983C7AAB19}" srcId="{CBE9FB86-FC5E-4B16-8229-93E7445286E7}" destId="{DC51FF2F-D4E5-4646-A2A0-265ACC55AB81}" srcOrd="0" destOrd="0" parTransId="{6C3B41B4-BD5D-4460-9320-507F8428F465}" sibTransId="{964358F5-D3B7-411C-A211-5FD0F325E13E}"/>
    <dgm:cxn modelId="{8F5349B8-9E35-4196-A12C-A93C50B9003A}" srcId="{CBE9FB86-FC5E-4B16-8229-93E7445286E7}" destId="{71DA19BB-65CD-4E87-A205-9C8B593C2E92}" srcOrd="3" destOrd="0" parTransId="{9AA52526-977C-4856-9103-1AADF43791D1}" sibTransId="{41729BE5-8E46-4E67-823F-11978EBB959E}"/>
    <dgm:cxn modelId="{4687F7B8-D6B1-419D-8136-47E9019F801B}" type="presOf" srcId="{C5127944-AA41-487E-927E-69886A529403}" destId="{C647923C-E7F6-42EC-BA87-7FD282FB1FB4}" srcOrd="0" destOrd="0" presId="urn:microsoft.com/office/officeart/2005/8/layout/vList2"/>
    <dgm:cxn modelId="{E21B0EED-4C49-469F-A4A3-35C4F214EB00}" type="presOf" srcId="{28177EF4-32F6-4789-8D75-15FE4623A854}" destId="{2B79CF2A-2EF2-473A-8F3F-92458CC3CD89}" srcOrd="0" destOrd="0" presId="urn:microsoft.com/office/officeart/2005/8/layout/vList2"/>
    <dgm:cxn modelId="{FFBAC4B6-EDF8-4898-BA5B-4B37D1223B70}" type="presParOf" srcId="{161032F1-B174-47E5-ACAB-0E62A96FDC2E}" destId="{93BB1A7E-9B22-4981-A5B1-3925CA837C79}" srcOrd="0" destOrd="0" presId="urn:microsoft.com/office/officeart/2005/8/layout/vList2"/>
    <dgm:cxn modelId="{1F9F7978-6EE7-4B26-A2B2-5427C8A05021}" type="presParOf" srcId="{161032F1-B174-47E5-ACAB-0E62A96FDC2E}" destId="{B5C94395-1B49-4937-968B-50D2032151FD}" srcOrd="1" destOrd="0" presId="urn:microsoft.com/office/officeart/2005/8/layout/vList2"/>
    <dgm:cxn modelId="{B8954198-3C71-4F59-A567-C625AF9CD837}" type="presParOf" srcId="{161032F1-B174-47E5-ACAB-0E62A96FDC2E}" destId="{20B46857-37FF-490B-AC2C-68BDDDE307F0}" srcOrd="2" destOrd="0" presId="urn:microsoft.com/office/officeart/2005/8/layout/vList2"/>
    <dgm:cxn modelId="{A11920F5-DB00-46D5-A5A4-055118B66FCF}" type="presParOf" srcId="{161032F1-B174-47E5-ACAB-0E62A96FDC2E}" destId="{3F878C27-EDAA-449E-88F1-2DB3DCDF9090}" srcOrd="3" destOrd="0" presId="urn:microsoft.com/office/officeart/2005/8/layout/vList2"/>
    <dgm:cxn modelId="{D9374EE5-62FB-4554-93E4-D58AE1FF0A00}" type="presParOf" srcId="{161032F1-B174-47E5-ACAB-0E62A96FDC2E}" destId="{3FA864AE-89A8-4ABF-A060-529B2B1AE2B1}" srcOrd="4" destOrd="0" presId="urn:microsoft.com/office/officeart/2005/8/layout/vList2"/>
    <dgm:cxn modelId="{4F730C4B-DF64-42F7-AEB1-63DB877B95AE}" type="presParOf" srcId="{161032F1-B174-47E5-ACAB-0E62A96FDC2E}" destId="{D2384633-0D07-4DFA-A0A3-69C535232F26}" srcOrd="5" destOrd="0" presId="urn:microsoft.com/office/officeart/2005/8/layout/vList2"/>
    <dgm:cxn modelId="{B9BF23A3-4932-4592-9E8D-D057FF6292DD}" type="presParOf" srcId="{161032F1-B174-47E5-ACAB-0E62A96FDC2E}" destId="{32252CD4-73DF-4BB6-9082-B6E5B4F46BF5}" srcOrd="6" destOrd="0" presId="urn:microsoft.com/office/officeart/2005/8/layout/vList2"/>
    <dgm:cxn modelId="{D4D52035-DDF5-4F81-B36E-032A305F3E4F}" type="presParOf" srcId="{161032F1-B174-47E5-ACAB-0E62A96FDC2E}" destId="{756FB926-D777-4661-B9A9-FFBEA24E165A}" srcOrd="7" destOrd="0" presId="urn:microsoft.com/office/officeart/2005/8/layout/vList2"/>
    <dgm:cxn modelId="{CED7E4A9-C8CD-4A0E-9432-BDE7085CF963}" type="presParOf" srcId="{161032F1-B174-47E5-ACAB-0E62A96FDC2E}" destId="{C647923C-E7F6-42EC-BA87-7FD282FB1FB4}" srcOrd="8" destOrd="0" presId="urn:microsoft.com/office/officeart/2005/8/layout/vList2"/>
    <dgm:cxn modelId="{86B08624-A9DD-417A-8EE6-F8B7C0EEB57B}" type="presParOf" srcId="{161032F1-B174-47E5-ACAB-0E62A96FDC2E}" destId="{A10D7DEF-015A-45F7-8344-58546280A582}" srcOrd="9" destOrd="0" presId="urn:microsoft.com/office/officeart/2005/8/layout/vList2"/>
    <dgm:cxn modelId="{FED55149-559A-4DE3-827A-E7CDE4A6A89C}" type="presParOf" srcId="{161032F1-B174-47E5-ACAB-0E62A96FDC2E}" destId="{2B79CF2A-2EF2-473A-8F3F-92458CC3CD8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277BEA-D0DD-4971-8D50-DF1E886AB425}"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0D7BE1-AAF9-4F89-BB2C-6A7BD7D76115}">
      <dgm:prSet/>
      <dgm:spPr/>
      <dgm:t>
        <a:bodyPr/>
        <a:lstStyle/>
        <a:p>
          <a:r>
            <a:rPr lang="en-US"/>
            <a:t>Creating the conditions for everyone to fully contribute takes intentional effort and lots of time</a:t>
          </a:r>
        </a:p>
      </dgm:t>
    </dgm:pt>
    <dgm:pt modelId="{BBDD5402-BC8F-45B7-A3A3-FF43C4674E88}" type="parTrans" cxnId="{7B0079D6-FB37-4DF3-960B-0CD311563E96}">
      <dgm:prSet/>
      <dgm:spPr/>
      <dgm:t>
        <a:bodyPr/>
        <a:lstStyle/>
        <a:p>
          <a:endParaRPr lang="en-US"/>
        </a:p>
      </dgm:t>
    </dgm:pt>
    <dgm:pt modelId="{11464327-73F0-4CB8-B2DE-92AFFB732E0D}" type="sibTrans" cxnId="{7B0079D6-FB37-4DF3-960B-0CD311563E96}">
      <dgm:prSet/>
      <dgm:spPr/>
      <dgm:t>
        <a:bodyPr/>
        <a:lstStyle/>
        <a:p>
          <a:endParaRPr lang="en-US"/>
        </a:p>
      </dgm:t>
    </dgm:pt>
    <dgm:pt modelId="{A5260DAA-17A9-470E-8808-CB0D5CCFEBAF}">
      <dgm:prSet/>
      <dgm:spPr/>
      <dgm:t>
        <a:bodyPr/>
        <a:lstStyle/>
        <a:p>
          <a:r>
            <a:rPr lang="en-US" dirty="0"/>
            <a:t>SMAC Racial Equity Team has gained expertise in creating those conditions</a:t>
          </a:r>
        </a:p>
      </dgm:t>
    </dgm:pt>
    <dgm:pt modelId="{62ECF5AD-1D21-4FEB-AFEA-D8EAD48E7D79}" type="parTrans" cxnId="{A211C549-69CB-4559-892D-C20002B5C70C}">
      <dgm:prSet/>
      <dgm:spPr/>
      <dgm:t>
        <a:bodyPr/>
        <a:lstStyle/>
        <a:p>
          <a:endParaRPr lang="en-US"/>
        </a:p>
      </dgm:t>
    </dgm:pt>
    <dgm:pt modelId="{807563F0-2210-4594-BD4B-1AAC1AF64E17}" type="sibTrans" cxnId="{A211C549-69CB-4559-892D-C20002B5C70C}">
      <dgm:prSet/>
      <dgm:spPr/>
      <dgm:t>
        <a:bodyPr/>
        <a:lstStyle/>
        <a:p>
          <a:endParaRPr lang="en-US"/>
        </a:p>
      </dgm:t>
    </dgm:pt>
    <dgm:pt modelId="{A17961FC-A986-447B-B3BF-AFEC36CE2BBE}" type="pres">
      <dgm:prSet presAssocID="{A6277BEA-D0DD-4971-8D50-DF1E886AB425}" presName="root" presStyleCnt="0">
        <dgm:presLayoutVars>
          <dgm:dir/>
          <dgm:resizeHandles val="exact"/>
        </dgm:presLayoutVars>
      </dgm:prSet>
      <dgm:spPr/>
    </dgm:pt>
    <dgm:pt modelId="{B846AB27-A950-4EF3-8810-122A1F070EA4}" type="pres">
      <dgm:prSet presAssocID="{230D7BE1-AAF9-4F89-BB2C-6A7BD7D76115}" presName="compNode" presStyleCnt="0"/>
      <dgm:spPr/>
    </dgm:pt>
    <dgm:pt modelId="{C941A906-A367-4390-8E6B-DF732E5C95A9}" type="pres">
      <dgm:prSet presAssocID="{230D7BE1-AAF9-4F89-BB2C-6A7BD7D7611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9F726FCD-377F-43D9-ADF2-3C209F0448DF}" type="pres">
      <dgm:prSet presAssocID="{230D7BE1-AAF9-4F89-BB2C-6A7BD7D76115}" presName="spaceRect" presStyleCnt="0"/>
      <dgm:spPr/>
    </dgm:pt>
    <dgm:pt modelId="{48D07AA6-39C8-4E8C-9A96-06C2EFAED8C8}" type="pres">
      <dgm:prSet presAssocID="{230D7BE1-AAF9-4F89-BB2C-6A7BD7D76115}" presName="textRect" presStyleLbl="revTx" presStyleIdx="0" presStyleCnt="2">
        <dgm:presLayoutVars>
          <dgm:chMax val="1"/>
          <dgm:chPref val="1"/>
        </dgm:presLayoutVars>
      </dgm:prSet>
      <dgm:spPr/>
    </dgm:pt>
    <dgm:pt modelId="{93C9D374-ED71-40E4-BE1D-FC90BB14E3F5}" type="pres">
      <dgm:prSet presAssocID="{11464327-73F0-4CB8-B2DE-92AFFB732E0D}" presName="sibTrans" presStyleCnt="0"/>
      <dgm:spPr/>
    </dgm:pt>
    <dgm:pt modelId="{82985971-C325-4E81-94B7-455D02AF7A7C}" type="pres">
      <dgm:prSet presAssocID="{A5260DAA-17A9-470E-8808-CB0D5CCFEBAF}" presName="compNode" presStyleCnt="0"/>
      <dgm:spPr/>
    </dgm:pt>
    <dgm:pt modelId="{785A999F-CEEC-4342-8D5B-A1A4B0113FBB}" type="pres">
      <dgm:prSet presAssocID="{A5260DAA-17A9-470E-8808-CB0D5CCFEBAF}"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wo Men with solid fill"/>
        </a:ext>
      </dgm:extLst>
    </dgm:pt>
    <dgm:pt modelId="{72347F97-48E9-4ABB-A735-083ABAF53796}" type="pres">
      <dgm:prSet presAssocID="{A5260DAA-17A9-470E-8808-CB0D5CCFEBAF}" presName="spaceRect" presStyleCnt="0"/>
      <dgm:spPr/>
    </dgm:pt>
    <dgm:pt modelId="{EBF6566F-379F-4E71-9751-35C25D65C48E}" type="pres">
      <dgm:prSet presAssocID="{A5260DAA-17A9-470E-8808-CB0D5CCFEBAF}" presName="textRect" presStyleLbl="revTx" presStyleIdx="1" presStyleCnt="2">
        <dgm:presLayoutVars>
          <dgm:chMax val="1"/>
          <dgm:chPref val="1"/>
        </dgm:presLayoutVars>
      </dgm:prSet>
      <dgm:spPr/>
    </dgm:pt>
  </dgm:ptLst>
  <dgm:cxnLst>
    <dgm:cxn modelId="{A211C549-69CB-4559-892D-C20002B5C70C}" srcId="{A6277BEA-D0DD-4971-8D50-DF1E886AB425}" destId="{A5260DAA-17A9-470E-8808-CB0D5CCFEBAF}" srcOrd="1" destOrd="0" parTransId="{62ECF5AD-1D21-4FEB-AFEA-D8EAD48E7D79}" sibTransId="{807563F0-2210-4594-BD4B-1AAC1AF64E17}"/>
    <dgm:cxn modelId="{6B0D6159-B111-4239-9B3D-2A2DD4A89CC9}" type="presOf" srcId="{A5260DAA-17A9-470E-8808-CB0D5CCFEBAF}" destId="{EBF6566F-379F-4E71-9751-35C25D65C48E}" srcOrd="0" destOrd="0" presId="urn:microsoft.com/office/officeart/2018/2/layout/IconLabelList"/>
    <dgm:cxn modelId="{3F9E9D8C-7403-4A3F-858C-85ADE90DBA4F}" type="presOf" srcId="{230D7BE1-AAF9-4F89-BB2C-6A7BD7D76115}" destId="{48D07AA6-39C8-4E8C-9A96-06C2EFAED8C8}" srcOrd="0" destOrd="0" presId="urn:microsoft.com/office/officeart/2018/2/layout/IconLabelList"/>
    <dgm:cxn modelId="{007C94A8-4427-4F29-8F9A-C05D489C8BB8}" type="presOf" srcId="{A6277BEA-D0DD-4971-8D50-DF1E886AB425}" destId="{A17961FC-A986-447B-B3BF-AFEC36CE2BBE}" srcOrd="0" destOrd="0" presId="urn:microsoft.com/office/officeart/2018/2/layout/IconLabelList"/>
    <dgm:cxn modelId="{7B0079D6-FB37-4DF3-960B-0CD311563E96}" srcId="{A6277BEA-D0DD-4971-8D50-DF1E886AB425}" destId="{230D7BE1-AAF9-4F89-BB2C-6A7BD7D76115}" srcOrd="0" destOrd="0" parTransId="{BBDD5402-BC8F-45B7-A3A3-FF43C4674E88}" sibTransId="{11464327-73F0-4CB8-B2DE-92AFFB732E0D}"/>
    <dgm:cxn modelId="{60C1AC85-DCE2-44E8-81AF-E2981D55469C}" type="presParOf" srcId="{A17961FC-A986-447B-B3BF-AFEC36CE2BBE}" destId="{B846AB27-A950-4EF3-8810-122A1F070EA4}" srcOrd="0" destOrd="0" presId="urn:microsoft.com/office/officeart/2018/2/layout/IconLabelList"/>
    <dgm:cxn modelId="{8A98581E-24E1-4B2F-9575-4DBBC5C5884E}" type="presParOf" srcId="{B846AB27-A950-4EF3-8810-122A1F070EA4}" destId="{C941A906-A367-4390-8E6B-DF732E5C95A9}" srcOrd="0" destOrd="0" presId="urn:microsoft.com/office/officeart/2018/2/layout/IconLabelList"/>
    <dgm:cxn modelId="{495ECC4C-962A-4C70-901C-425C28263802}" type="presParOf" srcId="{B846AB27-A950-4EF3-8810-122A1F070EA4}" destId="{9F726FCD-377F-43D9-ADF2-3C209F0448DF}" srcOrd="1" destOrd="0" presId="urn:microsoft.com/office/officeart/2018/2/layout/IconLabelList"/>
    <dgm:cxn modelId="{025A6219-FE29-4A6E-8866-3C72B0F1DC96}" type="presParOf" srcId="{B846AB27-A950-4EF3-8810-122A1F070EA4}" destId="{48D07AA6-39C8-4E8C-9A96-06C2EFAED8C8}" srcOrd="2" destOrd="0" presId="urn:microsoft.com/office/officeart/2018/2/layout/IconLabelList"/>
    <dgm:cxn modelId="{548475DA-A307-405C-845A-F77FF1A747F0}" type="presParOf" srcId="{A17961FC-A986-447B-B3BF-AFEC36CE2BBE}" destId="{93C9D374-ED71-40E4-BE1D-FC90BB14E3F5}" srcOrd="1" destOrd="0" presId="urn:microsoft.com/office/officeart/2018/2/layout/IconLabelList"/>
    <dgm:cxn modelId="{B4B53ADF-F4A1-4158-B91D-9A2AA34EFF54}" type="presParOf" srcId="{A17961FC-A986-447B-B3BF-AFEC36CE2BBE}" destId="{82985971-C325-4E81-94B7-455D02AF7A7C}" srcOrd="2" destOrd="0" presId="urn:microsoft.com/office/officeart/2018/2/layout/IconLabelList"/>
    <dgm:cxn modelId="{5431D833-49D5-48C7-99F2-835489715D26}" type="presParOf" srcId="{82985971-C325-4E81-94B7-455D02AF7A7C}" destId="{785A999F-CEEC-4342-8D5B-A1A4B0113FBB}" srcOrd="0" destOrd="0" presId="urn:microsoft.com/office/officeart/2018/2/layout/IconLabelList"/>
    <dgm:cxn modelId="{9F69079D-09CB-4FB5-8950-1C7826FAA30B}" type="presParOf" srcId="{82985971-C325-4E81-94B7-455D02AF7A7C}" destId="{72347F97-48E9-4ABB-A735-083ABAF53796}" srcOrd="1" destOrd="0" presId="urn:microsoft.com/office/officeart/2018/2/layout/IconLabelList"/>
    <dgm:cxn modelId="{E115B68D-6F19-4364-9ED1-37B19914FA46}" type="presParOf" srcId="{82985971-C325-4E81-94B7-455D02AF7A7C}" destId="{EBF6566F-379F-4E71-9751-35C25D65C48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C3026-7247-4C69-87F8-5D5E7C9A3FD0}">
      <dsp:nvSpPr>
        <dsp:cNvPr id="0" name=""/>
        <dsp:cNvSpPr/>
      </dsp:nvSpPr>
      <dsp:spPr>
        <a:xfrm>
          <a:off x="243916" y="1916683"/>
          <a:ext cx="1249487" cy="52273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t>2019</a:t>
          </a:r>
          <a:endParaRPr lang="en-US" sz="1200" kern="1200" dirty="0"/>
        </a:p>
      </dsp:txBody>
      <dsp:txXfrm>
        <a:off x="243916" y="1916683"/>
        <a:ext cx="1144941" cy="522732"/>
      </dsp:txXfrm>
    </dsp:sp>
    <dsp:sp modelId="{B8BEE52E-BB32-4A29-889D-98418E8AEC2C}">
      <dsp:nvSpPr>
        <dsp:cNvPr id="0" name=""/>
        <dsp:cNvSpPr/>
      </dsp:nvSpPr>
      <dsp:spPr>
        <a:xfrm>
          <a:off x="960" y="0"/>
          <a:ext cx="1735399" cy="1393952"/>
        </a:xfrm>
        <a:prstGeom prst="rect">
          <a:avLst/>
        </a:prstGeom>
        <a:noFill/>
        <a:ln>
          <a:noFill/>
        </a:ln>
        <a:effectLst/>
      </dsp:spPr>
      <dsp:style>
        <a:lnRef idx="0">
          <a:scrgbClr r="0" g="0" b="0"/>
        </a:lnRef>
        <a:fillRef idx="0">
          <a:scrgbClr r="0" g="0" b="0"/>
        </a:fillRef>
        <a:effectRef idx="0">
          <a:scrgbClr r="0" g="0" b="0"/>
        </a:effectRef>
        <a:fontRef idx="minor"/>
      </dsp:style>
    </dsp:sp>
    <dsp:sp modelId="{740E9D1E-0907-4886-B962-E6A42470EA9E}">
      <dsp:nvSpPr>
        <dsp:cNvPr id="0" name=""/>
        <dsp:cNvSpPr/>
      </dsp:nvSpPr>
      <dsp:spPr>
        <a:xfrm rot="21102087">
          <a:off x="1490800" y="2142157"/>
          <a:ext cx="497366" cy="0"/>
        </a:xfrm>
        <a:custGeom>
          <a:avLst/>
          <a:gdLst/>
          <a:ahLst/>
          <a:cxnLst/>
          <a:rect l="0" t="0" r="0" b="0"/>
          <a:pathLst>
            <a:path>
              <a:moveTo>
                <a:pt x="0" y="0"/>
              </a:moveTo>
              <a:lnTo>
                <a:pt x="497366"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4ACEDC-53F3-4F4F-ADA4-A1B743D31A1C}">
      <dsp:nvSpPr>
        <dsp:cNvPr id="0" name=""/>
        <dsp:cNvSpPr/>
      </dsp:nvSpPr>
      <dsp:spPr>
        <a:xfrm>
          <a:off x="868660" y="1481073"/>
          <a:ext cx="0" cy="435610"/>
        </a:xfrm>
        <a:prstGeom prst="line">
          <a:avLst/>
        </a:prstGeom>
        <a:noFill/>
        <a:ln w="3175" cap="flat" cmpd="sng" algn="ctr">
          <a:solidFill>
            <a:schemeClr val="bg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ED452210-013D-4950-8789-E67FF76A5191}">
      <dsp:nvSpPr>
        <dsp:cNvPr id="0" name=""/>
        <dsp:cNvSpPr/>
      </dsp:nvSpPr>
      <dsp:spPr>
        <a:xfrm>
          <a:off x="808386" y="1393951"/>
          <a:ext cx="120547" cy="87122"/>
        </a:xfrm>
        <a:prstGeom prst="diamond">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4CFEC-506B-42C8-AE78-EB13C68C52E9}">
      <dsp:nvSpPr>
        <dsp:cNvPr id="0" name=""/>
        <dsp:cNvSpPr/>
      </dsp:nvSpPr>
      <dsp:spPr>
        <a:xfrm>
          <a:off x="1985562" y="1874639"/>
          <a:ext cx="1228067" cy="463250"/>
        </a:xfrm>
        <a:prstGeom prst="hexagon">
          <a:avLst>
            <a:gd name="adj" fmla="val 40000"/>
            <a:gd name="vf" fmla="val 115470"/>
          </a:avLst>
        </a:prstGeom>
        <a:solidFill>
          <a:schemeClr val="accent3">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Feb. 2020</a:t>
          </a:r>
        </a:p>
      </dsp:txBody>
      <dsp:txXfrm>
        <a:off x="2149668" y="1936543"/>
        <a:ext cx="899855" cy="339442"/>
      </dsp:txXfrm>
    </dsp:sp>
    <dsp:sp modelId="{18E3FB84-F637-4ADB-A9C4-53D174B79E7F}">
      <dsp:nvSpPr>
        <dsp:cNvPr id="0" name=""/>
        <dsp:cNvSpPr/>
      </dsp:nvSpPr>
      <dsp:spPr>
        <a:xfrm>
          <a:off x="1746771" y="2969671"/>
          <a:ext cx="1705649" cy="1235334"/>
        </a:xfrm>
        <a:prstGeom prst="hexagon">
          <a:avLst/>
        </a:prstGeom>
        <a:noFill/>
        <a:ln>
          <a:noFill/>
        </a:ln>
        <a:effectLst/>
      </dsp:spPr>
      <dsp:style>
        <a:lnRef idx="0">
          <a:scrgbClr r="0" g="0" b="0"/>
        </a:lnRef>
        <a:fillRef idx="0">
          <a:scrgbClr r="0" g="0" b="0"/>
        </a:fillRef>
        <a:effectRef idx="0">
          <a:scrgbClr r="0" g="0" b="0"/>
        </a:effectRef>
        <a:fontRef idx="minor"/>
      </dsp:style>
    </dsp:sp>
    <dsp:sp modelId="{ACF49F9D-0BF7-4DE8-8EF9-72E5AC3C8388}">
      <dsp:nvSpPr>
        <dsp:cNvPr id="0" name=""/>
        <dsp:cNvSpPr/>
      </dsp:nvSpPr>
      <dsp:spPr>
        <a:xfrm rot="525739">
          <a:off x="3210880" y="2142157"/>
          <a:ext cx="471231" cy="0"/>
        </a:xfrm>
        <a:custGeom>
          <a:avLst/>
          <a:gdLst/>
          <a:ahLst/>
          <a:cxnLst/>
          <a:rect l="0" t="0" r="0" b="0"/>
          <a:pathLst>
            <a:path>
              <a:moveTo>
                <a:pt x="0" y="0"/>
              </a:moveTo>
              <a:lnTo>
                <a:pt x="47123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1B0898-CF76-4064-BEBF-4DB363A30F25}">
      <dsp:nvSpPr>
        <dsp:cNvPr id="0" name=""/>
        <dsp:cNvSpPr/>
      </dsp:nvSpPr>
      <dsp:spPr>
        <a:xfrm>
          <a:off x="2599596" y="2392414"/>
          <a:ext cx="0" cy="386041"/>
        </a:xfrm>
        <a:prstGeom prst="line">
          <a:avLst/>
        </a:prstGeom>
        <a:noFill/>
        <a:ln w="12700"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D5F2A243-4480-4C74-9CF8-86B8C805FABD}">
      <dsp:nvSpPr>
        <dsp:cNvPr id="0" name=""/>
        <dsp:cNvSpPr/>
      </dsp:nvSpPr>
      <dsp:spPr>
        <a:xfrm>
          <a:off x="2540356" y="2808197"/>
          <a:ext cx="118480" cy="77208"/>
        </a:xfrm>
        <a:prstGeom prst="triangle">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232FD9-5E8C-4C69-B2DA-83D44EDF19CF}">
      <dsp:nvSpPr>
        <dsp:cNvPr id="0" name=""/>
        <dsp:cNvSpPr/>
      </dsp:nvSpPr>
      <dsp:spPr>
        <a:xfrm>
          <a:off x="3679362" y="1916683"/>
          <a:ext cx="1220671" cy="522732"/>
        </a:xfrm>
        <a:prstGeom prst="hexagon">
          <a:avLst>
            <a:gd name="adj" fmla="val 40000"/>
            <a:gd name="vf" fmla="val 11547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t>June 2020</a:t>
          </a:r>
          <a:endParaRPr lang="en-US" sz="1200" kern="1200" dirty="0"/>
        </a:p>
      </dsp:txBody>
      <dsp:txXfrm>
        <a:off x="3850782" y="1990091"/>
        <a:ext cx="877831" cy="375916"/>
      </dsp:txXfrm>
    </dsp:sp>
    <dsp:sp modelId="{DF1E9D22-47D4-4C5C-A257-E840FAA8C83A}">
      <dsp:nvSpPr>
        <dsp:cNvPr id="0" name=""/>
        <dsp:cNvSpPr/>
      </dsp:nvSpPr>
      <dsp:spPr>
        <a:xfrm>
          <a:off x="3442009" y="0"/>
          <a:ext cx="1695377" cy="1393952"/>
        </a:xfrm>
        <a:prstGeom prst="rect">
          <a:avLst/>
        </a:prstGeom>
        <a:noFill/>
        <a:ln>
          <a:noFill/>
        </a:ln>
        <a:effectLst/>
      </dsp:spPr>
      <dsp:style>
        <a:lnRef idx="0">
          <a:scrgbClr r="0" g="0" b="0"/>
        </a:lnRef>
        <a:fillRef idx="0">
          <a:scrgbClr r="0" g="0" b="0"/>
        </a:fillRef>
        <a:effectRef idx="0">
          <a:scrgbClr r="0" g="0" b="0"/>
        </a:effectRef>
        <a:fontRef idx="minor"/>
      </dsp:style>
    </dsp:sp>
    <dsp:sp modelId="{78779B33-F697-45A1-8947-238C6735CAD7}">
      <dsp:nvSpPr>
        <dsp:cNvPr id="0" name=""/>
        <dsp:cNvSpPr/>
      </dsp:nvSpPr>
      <dsp:spPr>
        <a:xfrm>
          <a:off x="4900034" y="2178049"/>
          <a:ext cx="486614" cy="0"/>
        </a:xfrm>
        <a:custGeom>
          <a:avLst/>
          <a:gdLst/>
          <a:ahLst/>
          <a:cxnLst/>
          <a:rect l="0" t="0" r="0" b="0"/>
          <a:pathLst>
            <a:path>
              <a:moveTo>
                <a:pt x="0" y="0"/>
              </a:moveTo>
              <a:lnTo>
                <a:pt x="486614"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880EB9-9372-4E08-BB3E-D5E2CB324333}">
      <dsp:nvSpPr>
        <dsp:cNvPr id="0" name=""/>
        <dsp:cNvSpPr/>
      </dsp:nvSpPr>
      <dsp:spPr>
        <a:xfrm>
          <a:off x="4289698" y="1481073"/>
          <a:ext cx="0" cy="435610"/>
        </a:xfrm>
        <a:prstGeom prst="line">
          <a:avLst/>
        </a:prstGeom>
        <a:noFill/>
        <a:ln w="3175" cap="flat" cmpd="sng" algn="ctr">
          <a:solidFill>
            <a:schemeClr val="bg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D7FE156B-76E4-4ED6-9666-E3256FB28C4F}">
      <dsp:nvSpPr>
        <dsp:cNvPr id="0" name=""/>
        <dsp:cNvSpPr/>
      </dsp:nvSpPr>
      <dsp:spPr>
        <a:xfrm>
          <a:off x="4230814" y="1393951"/>
          <a:ext cx="117767" cy="87122"/>
        </a:xfrm>
        <a:prstGeom prst="diamond">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E84BD-A0B9-479B-AE95-04F7EA15E9E9}">
      <dsp:nvSpPr>
        <dsp:cNvPr id="0" name=""/>
        <dsp:cNvSpPr/>
      </dsp:nvSpPr>
      <dsp:spPr>
        <a:xfrm>
          <a:off x="5386648" y="1916684"/>
          <a:ext cx="1281915" cy="522732"/>
        </a:xfrm>
        <a:prstGeom prst="hexagon">
          <a:avLst>
            <a:gd name="adj" fmla="val 40000"/>
            <a:gd name="vf" fmla="val 11547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t>Sept. 2020</a:t>
          </a:r>
          <a:endParaRPr lang="en-US" sz="1200" kern="1200" dirty="0"/>
        </a:p>
      </dsp:txBody>
      <dsp:txXfrm>
        <a:off x="5563172" y="1988666"/>
        <a:ext cx="928867" cy="378768"/>
      </dsp:txXfrm>
    </dsp:sp>
    <dsp:sp modelId="{0E2E4126-B6A8-45C5-B2C7-2C06AD6E18E7}">
      <dsp:nvSpPr>
        <dsp:cNvPr id="0" name=""/>
        <dsp:cNvSpPr/>
      </dsp:nvSpPr>
      <dsp:spPr>
        <a:xfrm>
          <a:off x="5137387" y="2962148"/>
          <a:ext cx="1780438" cy="1393952"/>
        </a:xfrm>
        <a:prstGeom prst="rect">
          <a:avLst/>
        </a:prstGeom>
        <a:noFill/>
        <a:ln>
          <a:noFill/>
        </a:ln>
        <a:effectLst/>
      </dsp:spPr>
      <dsp:style>
        <a:lnRef idx="0">
          <a:scrgbClr r="0" g="0" b="0"/>
        </a:lnRef>
        <a:fillRef idx="0">
          <a:scrgbClr r="0" g="0" b="0"/>
        </a:fillRef>
        <a:effectRef idx="0">
          <a:scrgbClr r="0" g="0" b="0"/>
        </a:effectRef>
        <a:fontRef idx="minor"/>
      </dsp:style>
    </dsp:sp>
    <dsp:sp modelId="{7D7EA722-740F-4A7A-95DE-A60BFB527FF0}">
      <dsp:nvSpPr>
        <dsp:cNvPr id="0" name=""/>
        <dsp:cNvSpPr/>
      </dsp:nvSpPr>
      <dsp:spPr>
        <a:xfrm rot="334411">
          <a:off x="6667307" y="2203856"/>
          <a:ext cx="531422" cy="0"/>
        </a:xfrm>
        <a:custGeom>
          <a:avLst/>
          <a:gdLst/>
          <a:ahLst/>
          <a:cxnLst/>
          <a:rect l="0" t="0" r="0" b="0"/>
          <a:pathLst>
            <a:path>
              <a:moveTo>
                <a:pt x="0" y="0"/>
              </a:moveTo>
              <a:lnTo>
                <a:pt x="53142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2DD85E-7A61-4DD2-A857-0D2584C55ACD}">
      <dsp:nvSpPr>
        <dsp:cNvPr id="0" name=""/>
        <dsp:cNvSpPr/>
      </dsp:nvSpPr>
      <dsp:spPr>
        <a:xfrm>
          <a:off x="6027606" y="2439416"/>
          <a:ext cx="0" cy="435610"/>
        </a:xfrm>
        <a:prstGeom prst="line">
          <a:avLst/>
        </a:prstGeom>
        <a:noFill/>
        <a:ln w="3175" cap="flat" cmpd="sng" algn="ctr">
          <a:solidFill>
            <a:schemeClr val="bg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757D6E7A-7B8C-43BB-9A7E-6BCB0BB03C8B}">
      <dsp:nvSpPr>
        <dsp:cNvPr id="0" name=""/>
        <dsp:cNvSpPr/>
      </dsp:nvSpPr>
      <dsp:spPr>
        <a:xfrm>
          <a:off x="5965768" y="2875026"/>
          <a:ext cx="123675" cy="87122"/>
        </a:xfrm>
        <a:prstGeom prst="diamond">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83DB1-088E-4DA6-AF47-99405321EF32}">
      <dsp:nvSpPr>
        <dsp:cNvPr id="0" name=""/>
        <dsp:cNvSpPr/>
      </dsp:nvSpPr>
      <dsp:spPr>
        <a:xfrm>
          <a:off x="7197474" y="1957693"/>
          <a:ext cx="1236267" cy="543939"/>
        </a:xfrm>
        <a:prstGeom prst="hexagon">
          <a:avLst>
            <a:gd name="adj" fmla="val 40000"/>
            <a:gd name="vf" fmla="val 115470"/>
          </a:avLst>
        </a:prstGeom>
        <a:solidFill>
          <a:schemeClr val="accent3">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Dec. 2020</a:t>
          </a:r>
        </a:p>
      </dsp:txBody>
      <dsp:txXfrm>
        <a:off x="7373021" y="2034931"/>
        <a:ext cx="885173" cy="389463"/>
      </dsp:txXfrm>
    </dsp:sp>
    <dsp:sp modelId="{21705DDA-4A4F-433F-AA55-2A5236FA165E}">
      <dsp:nvSpPr>
        <dsp:cNvPr id="0" name=""/>
        <dsp:cNvSpPr/>
      </dsp:nvSpPr>
      <dsp:spPr>
        <a:xfrm>
          <a:off x="6957088" y="23336"/>
          <a:ext cx="1717037" cy="1450504"/>
        </a:xfrm>
        <a:prstGeom prst="hexagon">
          <a:avLst/>
        </a:prstGeom>
        <a:noFill/>
        <a:ln>
          <a:noFill/>
        </a:ln>
        <a:effectLst/>
      </dsp:spPr>
      <dsp:style>
        <a:lnRef idx="0">
          <a:scrgbClr r="0" g="0" b="0"/>
        </a:lnRef>
        <a:fillRef idx="0">
          <a:scrgbClr r="0" g="0" b="0"/>
        </a:fillRef>
        <a:effectRef idx="0">
          <a:scrgbClr r="0" g="0" b="0"/>
        </a:effectRef>
        <a:fontRef idx="minor"/>
      </dsp:style>
    </dsp:sp>
    <dsp:sp modelId="{7F846A8A-0DDF-4190-A9D7-6AF9DAC9D86A}">
      <dsp:nvSpPr>
        <dsp:cNvPr id="0" name=""/>
        <dsp:cNvSpPr/>
      </dsp:nvSpPr>
      <dsp:spPr>
        <a:xfrm rot="21205147">
          <a:off x="8432257" y="2203856"/>
          <a:ext cx="450354" cy="0"/>
        </a:xfrm>
        <a:custGeom>
          <a:avLst/>
          <a:gdLst/>
          <a:ahLst/>
          <a:cxnLst/>
          <a:rect l="0" t="0" r="0" b="0"/>
          <a:pathLst>
            <a:path>
              <a:moveTo>
                <a:pt x="0" y="0"/>
              </a:moveTo>
              <a:lnTo>
                <a:pt x="450354"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A8D2BB-F8CD-4168-A53B-F1D23313760F}">
      <dsp:nvSpPr>
        <dsp:cNvPr id="0" name=""/>
        <dsp:cNvSpPr/>
      </dsp:nvSpPr>
      <dsp:spPr>
        <a:xfrm>
          <a:off x="7815607" y="1523850"/>
          <a:ext cx="0" cy="453282"/>
        </a:xfrm>
        <a:prstGeom prst="line">
          <a:avLst/>
        </a:prstGeom>
        <a:noFill/>
        <a:ln w="12700"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9AC4E39E-8232-4894-B1D0-3922DC4AC573}">
      <dsp:nvSpPr>
        <dsp:cNvPr id="0" name=""/>
        <dsp:cNvSpPr/>
      </dsp:nvSpPr>
      <dsp:spPr>
        <a:xfrm>
          <a:off x="7755971" y="1443797"/>
          <a:ext cx="119271" cy="90656"/>
        </a:xfrm>
        <a:prstGeom prst="triangle">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1B11DA-65DF-4BA1-A41A-398D171F9BFF}">
      <dsp:nvSpPr>
        <dsp:cNvPr id="0" name=""/>
        <dsp:cNvSpPr/>
      </dsp:nvSpPr>
      <dsp:spPr>
        <a:xfrm>
          <a:off x="8881128" y="1916684"/>
          <a:ext cx="1266509" cy="522732"/>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t>2021</a:t>
          </a:r>
        </a:p>
      </dsp:txBody>
      <dsp:txXfrm>
        <a:off x="9056368" y="1989012"/>
        <a:ext cx="916029" cy="378076"/>
      </dsp:txXfrm>
    </dsp:sp>
    <dsp:sp modelId="{03C136F3-3FD6-4E80-99E6-8132BCA69D74}">
      <dsp:nvSpPr>
        <dsp:cNvPr id="0" name=""/>
        <dsp:cNvSpPr/>
      </dsp:nvSpPr>
      <dsp:spPr>
        <a:xfrm>
          <a:off x="8634862" y="2962148"/>
          <a:ext cx="1759041" cy="1393952"/>
        </a:xfrm>
        <a:prstGeom prst="rect">
          <a:avLst/>
        </a:prstGeom>
        <a:noFill/>
        <a:ln>
          <a:noFill/>
        </a:ln>
        <a:effectLst/>
      </dsp:spPr>
      <dsp:style>
        <a:lnRef idx="0">
          <a:scrgbClr r="0" g="0" b="0"/>
        </a:lnRef>
        <a:fillRef idx="0">
          <a:scrgbClr r="0" g="0" b="0"/>
        </a:fillRef>
        <a:effectRef idx="0">
          <a:scrgbClr r="0" g="0" b="0"/>
        </a:effectRef>
        <a:fontRef idx="minor"/>
      </dsp:style>
    </dsp:sp>
    <dsp:sp modelId="{7EC57C48-787E-430F-A556-7EC9EFBFFD82}">
      <dsp:nvSpPr>
        <dsp:cNvPr id="0" name=""/>
        <dsp:cNvSpPr/>
      </dsp:nvSpPr>
      <dsp:spPr>
        <a:xfrm>
          <a:off x="10147638" y="2178049"/>
          <a:ext cx="421855" cy="0"/>
        </a:xfrm>
        <a:custGeom>
          <a:avLst/>
          <a:gdLst/>
          <a:ahLst/>
          <a:cxnLst/>
          <a:rect l="0" t="0" r="0" b="0"/>
          <a:pathLst>
            <a:path>
              <a:moveTo>
                <a:pt x="0" y="0"/>
              </a:moveTo>
              <a:lnTo>
                <a:pt x="421855"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F3EC76-F132-4367-A58B-7F042B76265A}">
      <dsp:nvSpPr>
        <dsp:cNvPr id="0" name=""/>
        <dsp:cNvSpPr/>
      </dsp:nvSpPr>
      <dsp:spPr>
        <a:xfrm>
          <a:off x="9514383" y="2439416"/>
          <a:ext cx="0" cy="43561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BD8340A-363C-4F9C-9D7A-E0D3AE42A741}">
      <dsp:nvSpPr>
        <dsp:cNvPr id="0" name=""/>
        <dsp:cNvSpPr/>
      </dsp:nvSpPr>
      <dsp:spPr>
        <a:xfrm>
          <a:off x="9453288" y="2875026"/>
          <a:ext cx="122189" cy="871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79AB2-264D-4596-8176-A84D6C9E071D}">
      <dsp:nvSpPr>
        <dsp:cNvPr id="0" name=""/>
        <dsp:cNvSpPr/>
      </dsp:nvSpPr>
      <dsp:spPr>
        <a:xfrm rot="10800000">
          <a:off x="10569493" y="1916683"/>
          <a:ext cx="903030" cy="52273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b="1" kern="1200" dirty="0"/>
            <a:t>2022</a:t>
          </a:r>
          <a:endParaRPr lang="en-US" sz="1600" kern="1200" dirty="0"/>
        </a:p>
      </dsp:txBody>
      <dsp:txXfrm rot="10800000">
        <a:off x="10674039" y="1916683"/>
        <a:ext cx="798484" cy="522732"/>
      </dsp:txXfrm>
    </dsp:sp>
    <dsp:sp modelId="{C47FEE68-4D41-4EB7-9D02-24CF19084D8A}">
      <dsp:nvSpPr>
        <dsp:cNvPr id="0" name=""/>
        <dsp:cNvSpPr/>
      </dsp:nvSpPr>
      <dsp:spPr>
        <a:xfrm>
          <a:off x="10393903" y="0"/>
          <a:ext cx="1254209" cy="1393952"/>
        </a:xfrm>
        <a:prstGeom prst="rect">
          <a:avLst/>
        </a:prstGeom>
        <a:noFill/>
        <a:ln>
          <a:noFill/>
        </a:ln>
        <a:effectLst/>
      </dsp:spPr>
      <dsp:style>
        <a:lnRef idx="0">
          <a:scrgbClr r="0" g="0" b="0"/>
        </a:lnRef>
        <a:fillRef idx="0">
          <a:scrgbClr r="0" g="0" b="0"/>
        </a:fillRef>
        <a:effectRef idx="0">
          <a:scrgbClr r="0" g="0" b="0"/>
        </a:effectRef>
        <a:fontRef idx="minor"/>
      </dsp:style>
    </dsp:sp>
    <dsp:sp modelId="{D36E1AA3-C899-44EC-8A5A-169B5195C433}">
      <dsp:nvSpPr>
        <dsp:cNvPr id="0" name=""/>
        <dsp:cNvSpPr/>
      </dsp:nvSpPr>
      <dsp:spPr>
        <a:xfrm>
          <a:off x="11021008" y="1481073"/>
          <a:ext cx="0" cy="43561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7752433-D59D-4DC9-9650-F41102C097E9}">
      <dsp:nvSpPr>
        <dsp:cNvPr id="0" name=""/>
        <dsp:cNvSpPr/>
      </dsp:nvSpPr>
      <dsp:spPr>
        <a:xfrm>
          <a:off x="10977447" y="1393951"/>
          <a:ext cx="87122" cy="871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8802F-C140-49F2-8D36-E5C863454F66}">
      <dsp:nvSpPr>
        <dsp:cNvPr id="0" name=""/>
        <dsp:cNvSpPr/>
      </dsp:nvSpPr>
      <dsp:spPr>
        <a:xfrm>
          <a:off x="1763689" y="110"/>
          <a:ext cx="2776349" cy="2776349"/>
        </a:xfrm>
        <a:prstGeom prst="downArrow">
          <a:avLst>
            <a:gd name="adj1" fmla="val 50000"/>
            <a:gd name="adj2" fmla="val 3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Group met once/month</a:t>
          </a:r>
        </a:p>
      </dsp:txBody>
      <dsp:txXfrm>
        <a:off x="2457776" y="110"/>
        <a:ext cx="1388175" cy="2290488"/>
      </dsp:txXfrm>
    </dsp:sp>
    <dsp:sp modelId="{8A73A4CF-FD77-4163-97C4-0C7956AE008D}">
      <dsp:nvSpPr>
        <dsp:cNvPr id="0" name=""/>
        <dsp:cNvSpPr/>
      </dsp:nvSpPr>
      <dsp:spPr>
        <a:xfrm rot="7200000">
          <a:off x="3371188" y="2784379"/>
          <a:ext cx="2776349" cy="2776349"/>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Tried to bridge racial divide as it relates to housing</a:t>
          </a:r>
        </a:p>
      </dsp:txBody>
      <dsp:txXfrm rot="-5400000">
        <a:off x="3824503" y="3599931"/>
        <a:ext cx="2290488" cy="1388175"/>
      </dsp:txXfrm>
    </dsp:sp>
    <dsp:sp modelId="{3255377C-EBD0-4DB1-B3D3-03A3788E1DCD}">
      <dsp:nvSpPr>
        <dsp:cNvPr id="0" name=""/>
        <dsp:cNvSpPr/>
      </dsp:nvSpPr>
      <dsp:spPr>
        <a:xfrm rot="14400000">
          <a:off x="156191" y="2784379"/>
          <a:ext cx="2776349" cy="2776349"/>
        </a:xfrm>
        <a:prstGeom prst="down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C4 Innovations provided Technical Assistance</a:t>
          </a:r>
        </a:p>
      </dsp:txBody>
      <dsp:txXfrm rot="5400000">
        <a:off x="188738" y="3599931"/>
        <a:ext cx="2290488" cy="1388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C3026-7247-4C69-87F8-5D5E7C9A3FD0}">
      <dsp:nvSpPr>
        <dsp:cNvPr id="0" name=""/>
        <dsp:cNvSpPr/>
      </dsp:nvSpPr>
      <dsp:spPr>
        <a:xfrm>
          <a:off x="243916" y="1916683"/>
          <a:ext cx="1249487" cy="52273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t>2019</a:t>
          </a:r>
          <a:endParaRPr lang="en-US" sz="1200" kern="1200" dirty="0"/>
        </a:p>
      </dsp:txBody>
      <dsp:txXfrm>
        <a:off x="243916" y="1916683"/>
        <a:ext cx="1144941" cy="522732"/>
      </dsp:txXfrm>
    </dsp:sp>
    <dsp:sp modelId="{B8BEE52E-BB32-4A29-889D-98418E8AEC2C}">
      <dsp:nvSpPr>
        <dsp:cNvPr id="0" name=""/>
        <dsp:cNvSpPr/>
      </dsp:nvSpPr>
      <dsp:spPr>
        <a:xfrm>
          <a:off x="960" y="0"/>
          <a:ext cx="1735399" cy="1393952"/>
        </a:xfrm>
        <a:prstGeom prst="rect">
          <a:avLst/>
        </a:prstGeom>
        <a:noFill/>
        <a:ln>
          <a:noFill/>
        </a:ln>
        <a:effectLst/>
      </dsp:spPr>
      <dsp:style>
        <a:lnRef idx="0">
          <a:scrgbClr r="0" g="0" b="0"/>
        </a:lnRef>
        <a:fillRef idx="0">
          <a:scrgbClr r="0" g="0" b="0"/>
        </a:fillRef>
        <a:effectRef idx="0">
          <a:scrgbClr r="0" g="0" b="0"/>
        </a:effectRef>
        <a:fontRef idx="minor"/>
      </dsp:style>
    </dsp:sp>
    <dsp:sp modelId="{740E9D1E-0907-4886-B962-E6A42470EA9E}">
      <dsp:nvSpPr>
        <dsp:cNvPr id="0" name=""/>
        <dsp:cNvSpPr/>
      </dsp:nvSpPr>
      <dsp:spPr>
        <a:xfrm rot="21102087">
          <a:off x="1490800" y="2142157"/>
          <a:ext cx="497366" cy="0"/>
        </a:xfrm>
        <a:custGeom>
          <a:avLst/>
          <a:gdLst/>
          <a:ahLst/>
          <a:cxnLst/>
          <a:rect l="0" t="0" r="0" b="0"/>
          <a:pathLst>
            <a:path>
              <a:moveTo>
                <a:pt x="0" y="0"/>
              </a:moveTo>
              <a:lnTo>
                <a:pt x="497366"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4ACEDC-53F3-4F4F-ADA4-A1B743D31A1C}">
      <dsp:nvSpPr>
        <dsp:cNvPr id="0" name=""/>
        <dsp:cNvSpPr/>
      </dsp:nvSpPr>
      <dsp:spPr>
        <a:xfrm>
          <a:off x="868660" y="1481073"/>
          <a:ext cx="0" cy="435610"/>
        </a:xfrm>
        <a:prstGeom prst="line">
          <a:avLst/>
        </a:prstGeom>
        <a:noFill/>
        <a:ln w="3175" cap="flat" cmpd="sng" algn="ctr">
          <a:solidFill>
            <a:schemeClr val="bg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ED452210-013D-4950-8789-E67FF76A5191}">
      <dsp:nvSpPr>
        <dsp:cNvPr id="0" name=""/>
        <dsp:cNvSpPr/>
      </dsp:nvSpPr>
      <dsp:spPr>
        <a:xfrm>
          <a:off x="808386" y="1393951"/>
          <a:ext cx="120547" cy="87122"/>
        </a:xfrm>
        <a:prstGeom prst="diamond">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4CFEC-506B-42C8-AE78-EB13C68C52E9}">
      <dsp:nvSpPr>
        <dsp:cNvPr id="0" name=""/>
        <dsp:cNvSpPr/>
      </dsp:nvSpPr>
      <dsp:spPr>
        <a:xfrm>
          <a:off x="1985562" y="1874639"/>
          <a:ext cx="1228067" cy="463250"/>
        </a:xfrm>
        <a:prstGeom prst="hexagon">
          <a:avLst>
            <a:gd name="adj" fmla="val 40000"/>
            <a:gd name="vf" fmla="val 115470"/>
          </a:avLst>
        </a:prstGeom>
        <a:solidFill>
          <a:schemeClr val="accent3">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Feb. 2020</a:t>
          </a:r>
        </a:p>
      </dsp:txBody>
      <dsp:txXfrm>
        <a:off x="2149668" y="1936543"/>
        <a:ext cx="899855" cy="339442"/>
      </dsp:txXfrm>
    </dsp:sp>
    <dsp:sp modelId="{18E3FB84-F637-4ADB-A9C4-53D174B79E7F}">
      <dsp:nvSpPr>
        <dsp:cNvPr id="0" name=""/>
        <dsp:cNvSpPr/>
      </dsp:nvSpPr>
      <dsp:spPr>
        <a:xfrm>
          <a:off x="1746771" y="2969671"/>
          <a:ext cx="1705649" cy="1235334"/>
        </a:xfrm>
        <a:prstGeom prst="hexagon">
          <a:avLst/>
        </a:prstGeom>
        <a:solidFill>
          <a:schemeClr val="bg1">
            <a:lumMod val="9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anchor="ctr" anchorCtr="1">
          <a:noAutofit/>
        </a:bodyPr>
        <a:lstStyle/>
        <a:p>
          <a:pPr marL="0" lvl="0" indent="0" algn="ctr" defTabSz="800100">
            <a:lnSpc>
              <a:spcPct val="90000"/>
            </a:lnSpc>
            <a:spcBef>
              <a:spcPct val="0"/>
            </a:spcBef>
            <a:spcAft>
              <a:spcPct val="35000"/>
            </a:spcAft>
            <a:buNone/>
          </a:pPr>
          <a:r>
            <a:rPr lang="en-US" sz="1800" i="1" kern="1200" dirty="0">
              <a:solidFill>
                <a:schemeClr val="tx1">
                  <a:lumMod val="75000"/>
                  <a:lumOff val="25000"/>
                </a:schemeClr>
              </a:solidFill>
            </a:rPr>
            <a:t>Directors Council first meeting</a:t>
          </a:r>
        </a:p>
      </dsp:txBody>
      <dsp:txXfrm>
        <a:off x="1991853" y="3147174"/>
        <a:ext cx="1215485" cy="880328"/>
      </dsp:txXfrm>
    </dsp:sp>
    <dsp:sp modelId="{ACF49F9D-0BF7-4DE8-8EF9-72E5AC3C8388}">
      <dsp:nvSpPr>
        <dsp:cNvPr id="0" name=""/>
        <dsp:cNvSpPr/>
      </dsp:nvSpPr>
      <dsp:spPr>
        <a:xfrm rot="525739">
          <a:off x="3210880" y="2142157"/>
          <a:ext cx="471231" cy="0"/>
        </a:xfrm>
        <a:custGeom>
          <a:avLst/>
          <a:gdLst/>
          <a:ahLst/>
          <a:cxnLst/>
          <a:rect l="0" t="0" r="0" b="0"/>
          <a:pathLst>
            <a:path>
              <a:moveTo>
                <a:pt x="0" y="0"/>
              </a:moveTo>
              <a:lnTo>
                <a:pt x="47123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1B0898-CF76-4064-BEBF-4DB363A30F25}">
      <dsp:nvSpPr>
        <dsp:cNvPr id="0" name=""/>
        <dsp:cNvSpPr/>
      </dsp:nvSpPr>
      <dsp:spPr>
        <a:xfrm>
          <a:off x="2599596" y="2392414"/>
          <a:ext cx="0" cy="386041"/>
        </a:xfrm>
        <a:prstGeom prst="line">
          <a:avLst/>
        </a:prstGeom>
        <a:noFill/>
        <a:ln w="12700"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D5F2A243-4480-4C74-9CF8-86B8C805FABD}">
      <dsp:nvSpPr>
        <dsp:cNvPr id="0" name=""/>
        <dsp:cNvSpPr/>
      </dsp:nvSpPr>
      <dsp:spPr>
        <a:xfrm>
          <a:off x="2540356" y="2808197"/>
          <a:ext cx="118480" cy="77208"/>
        </a:xfrm>
        <a:prstGeom prst="triangle">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232FD9-5E8C-4C69-B2DA-83D44EDF19CF}">
      <dsp:nvSpPr>
        <dsp:cNvPr id="0" name=""/>
        <dsp:cNvSpPr/>
      </dsp:nvSpPr>
      <dsp:spPr>
        <a:xfrm>
          <a:off x="3679362" y="1916683"/>
          <a:ext cx="1220671" cy="522732"/>
        </a:xfrm>
        <a:prstGeom prst="hexagon">
          <a:avLst>
            <a:gd name="adj" fmla="val 40000"/>
            <a:gd name="vf" fmla="val 11547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t>June 2020</a:t>
          </a:r>
          <a:endParaRPr lang="en-US" sz="1200" kern="1200" dirty="0"/>
        </a:p>
      </dsp:txBody>
      <dsp:txXfrm>
        <a:off x="3850782" y="1990091"/>
        <a:ext cx="877831" cy="375916"/>
      </dsp:txXfrm>
    </dsp:sp>
    <dsp:sp modelId="{DF1E9D22-47D4-4C5C-A257-E840FAA8C83A}">
      <dsp:nvSpPr>
        <dsp:cNvPr id="0" name=""/>
        <dsp:cNvSpPr/>
      </dsp:nvSpPr>
      <dsp:spPr>
        <a:xfrm>
          <a:off x="3442009" y="0"/>
          <a:ext cx="1695377" cy="1393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anchor="b" anchorCtr="1">
          <a:noAutofit/>
        </a:bodyPr>
        <a:lstStyle/>
        <a:p>
          <a:pPr marL="0" lvl="0" indent="0" algn="ctr" defTabSz="800100">
            <a:lnSpc>
              <a:spcPct val="90000"/>
            </a:lnSpc>
            <a:spcBef>
              <a:spcPct val="0"/>
            </a:spcBef>
            <a:spcAft>
              <a:spcPct val="35000"/>
            </a:spcAft>
            <a:buNone/>
          </a:pPr>
          <a:r>
            <a:rPr lang="en-US" sz="1800" kern="1200" dirty="0"/>
            <a:t>SPARC Committee Presents findings to Governing Board</a:t>
          </a:r>
        </a:p>
      </dsp:txBody>
      <dsp:txXfrm>
        <a:off x="3442009" y="0"/>
        <a:ext cx="1695377" cy="1393952"/>
      </dsp:txXfrm>
    </dsp:sp>
    <dsp:sp modelId="{78779B33-F697-45A1-8947-238C6735CAD7}">
      <dsp:nvSpPr>
        <dsp:cNvPr id="0" name=""/>
        <dsp:cNvSpPr/>
      </dsp:nvSpPr>
      <dsp:spPr>
        <a:xfrm>
          <a:off x="4900034" y="2178049"/>
          <a:ext cx="486614" cy="0"/>
        </a:xfrm>
        <a:custGeom>
          <a:avLst/>
          <a:gdLst/>
          <a:ahLst/>
          <a:cxnLst/>
          <a:rect l="0" t="0" r="0" b="0"/>
          <a:pathLst>
            <a:path>
              <a:moveTo>
                <a:pt x="0" y="0"/>
              </a:moveTo>
              <a:lnTo>
                <a:pt x="486614"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880EB9-9372-4E08-BB3E-D5E2CB324333}">
      <dsp:nvSpPr>
        <dsp:cNvPr id="0" name=""/>
        <dsp:cNvSpPr/>
      </dsp:nvSpPr>
      <dsp:spPr>
        <a:xfrm>
          <a:off x="4289698" y="1481073"/>
          <a:ext cx="0" cy="435610"/>
        </a:xfrm>
        <a:prstGeom prst="line">
          <a:avLst/>
        </a:prstGeom>
        <a:noFill/>
        <a:ln w="3175" cap="flat" cmpd="sng" algn="ctr">
          <a:solidFill>
            <a:schemeClr val="bg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D7FE156B-76E4-4ED6-9666-E3256FB28C4F}">
      <dsp:nvSpPr>
        <dsp:cNvPr id="0" name=""/>
        <dsp:cNvSpPr/>
      </dsp:nvSpPr>
      <dsp:spPr>
        <a:xfrm>
          <a:off x="4230814" y="1393951"/>
          <a:ext cx="117767" cy="87122"/>
        </a:xfrm>
        <a:prstGeom prst="diamond">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E84BD-A0B9-479B-AE95-04F7EA15E9E9}">
      <dsp:nvSpPr>
        <dsp:cNvPr id="0" name=""/>
        <dsp:cNvSpPr/>
      </dsp:nvSpPr>
      <dsp:spPr>
        <a:xfrm>
          <a:off x="5386648" y="1916684"/>
          <a:ext cx="1281915" cy="522732"/>
        </a:xfrm>
        <a:prstGeom prst="hexagon">
          <a:avLst>
            <a:gd name="adj" fmla="val 40000"/>
            <a:gd name="vf" fmla="val 11547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t>Sept. 2020</a:t>
          </a:r>
          <a:endParaRPr lang="en-US" sz="1200" kern="1200" dirty="0"/>
        </a:p>
      </dsp:txBody>
      <dsp:txXfrm>
        <a:off x="5563172" y="1988666"/>
        <a:ext cx="928867" cy="378768"/>
      </dsp:txXfrm>
    </dsp:sp>
    <dsp:sp modelId="{0E2E4126-B6A8-45C5-B2C7-2C06AD6E18E7}">
      <dsp:nvSpPr>
        <dsp:cNvPr id="0" name=""/>
        <dsp:cNvSpPr/>
      </dsp:nvSpPr>
      <dsp:spPr>
        <a:xfrm>
          <a:off x="5137387" y="2962148"/>
          <a:ext cx="1780438" cy="1393952"/>
        </a:xfrm>
        <a:prstGeom prst="rect">
          <a:avLst/>
        </a:prstGeom>
        <a:noFill/>
        <a:ln>
          <a:noFill/>
        </a:ln>
        <a:effectLst/>
      </dsp:spPr>
      <dsp:style>
        <a:lnRef idx="0">
          <a:scrgbClr r="0" g="0" b="0"/>
        </a:lnRef>
        <a:fillRef idx="0">
          <a:scrgbClr r="0" g="0" b="0"/>
        </a:fillRef>
        <a:effectRef idx="0">
          <a:scrgbClr r="0" g="0" b="0"/>
        </a:effectRef>
        <a:fontRef idx="minor"/>
      </dsp:style>
    </dsp:sp>
    <dsp:sp modelId="{7D7EA722-740F-4A7A-95DE-A60BFB527FF0}">
      <dsp:nvSpPr>
        <dsp:cNvPr id="0" name=""/>
        <dsp:cNvSpPr/>
      </dsp:nvSpPr>
      <dsp:spPr>
        <a:xfrm rot="334411">
          <a:off x="6667307" y="2203856"/>
          <a:ext cx="531422" cy="0"/>
        </a:xfrm>
        <a:custGeom>
          <a:avLst/>
          <a:gdLst/>
          <a:ahLst/>
          <a:cxnLst/>
          <a:rect l="0" t="0" r="0" b="0"/>
          <a:pathLst>
            <a:path>
              <a:moveTo>
                <a:pt x="0" y="0"/>
              </a:moveTo>
              <a:lnTo>
                <a:pt x="53142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2DD85E-7A61-4DD2-A857-0D2584C55ACD}">
      <dsp:nvSpPr>
        <dsp:cNvPr id="0" name=""/>
        <dsp:cNvSpPr/>
      </dsp:nvSpPr>
      <dsp:spPr>
        <a:xfrm>
          <a:off x="6027606" y="2439416"/>
          <a:ext cx="0" cy="435610"/>
        </a:xfrm>
        <a:prstGeom prst="line">
          <a:avLst/>
        </a:prstGeom>
        <a:noFill/>
        <a:ln w="3175" cap="flat" cmpd="sng" algn="ctr">
          <a:solidFill>
            <a:schemeClr val="bg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757D6E7A-7B8C-43BB-9A7E-6BCB0BB03C8B}">
      <dsp:nvSpPr>
        <dsp:cNvPr id="0" name=""/>
        <dsp:cNvSpPr/>
      </dsp:nvSpPr>
      <dsp:spPr>
        <a:xfrm>
          <a:off x="5965768" y="2875026"/>
          <a:ext cx="123675" cy="87122"/>
        </a:xfrm>
        <a:prstGeom prst="diamond">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83DB1-088E-4DA6-AF47-99405321EF32}">
      <dsp:nvSpPr>
        <dsp:cNvPr id="0" name=""/>
        <dsp:cNvSpPr/>
      </dsp:nvSpPr>
      <dsp:spPr>
        <a:xfrm>
          <a:off x="7197474" y="1957693"/>
          <a:ext cx="1236267" cy="543939"/>
        </a:xfrm>
        <a:prstGeom prst="hexagon">
          <a:avLst>
            <a:gd name="adj" fmla="val 40000"/>
            <a:gd name="vf" fmla="val 115470"/>
          </a:avLst>
        </a:prstGeom>
        <a:solidFill>
          <a:schemeClr val="accent3">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Dec. 2020</a:t>
          </a:r>
        </a:p>
      </dsp:txBody>
      <dsp:txXfrm>
        <a:off x="7373021" y="2034931"/>
        <a:ext cx="885173" cy="389463"/>
      </dsp:txXfrm>
    </dsp:sp>
    <dsp:sp modelId="{21705DDA-4A4F-433F-AA55-2A5236FA165E}">
      <dsp:nvSpPr>
        <dsp:cNvPr id="0" name=""/>
        <dsp:cNvSpPr/>
      </dsp:nvSpPr>
      <dsp:spPr>
        <a:xfrm>
          <a:off x="6957088" y="23336"/>
          <a:ext cx="1717037" cy="1450504"/>
        </a:xfrm>
        <a:prstGeom prst="hexagon">
          <a:avLst/>
        </a:prstGeom>
        <a:solidFill>
          <a:schemeClr val="bg1">
            <a:lumMod val="9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Governing Board votes to change power structure</a:t>
          </a:r>
        </a:p>
      </dsp:txBody>
      <dsp:txXfrm>
        <a:off x="7221050" y="246323"/>
        <a:ext cx="1189113" cy="1004530"/>
      </dsp:txXfrm>
    </dsp:sp>
    <dsp:sp modelId="{7F846A8A-0DDF-4190-A9D7-6AF9DAC9D86A}">
      <dsp:nvSpPr>
        <dsp:cNvPr id="0" name=""/>
        <dsp:cNvSpPr/>
      </dsp:nvSpPr>
      <dsp:spPr>
        <a:xfrm rot="21205147">
          <a:off x="8432257" y="2203856"/>
          <a:ext cx="450354" cy="0"/>
        </a:xfrm>
        <a:custGeom>
          <a:avLst/>
          <a:gdLst/>
          <a:ahLst/>
          <a:cxnLst/>
          <a:rect l="0" t="0" r="0" b="0"/>
          <a:pathLst>
            <a:path>
              <a:moveTo>
                <a:pt x="0" y="0"/>
              </a:moveTo>
              <a:lnTo>
                <a:pt x="450354"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A8D2BB-F8CD-4168-A53B-F1D23313760F}">
      <dsp:nvSpPr>
        <dsp:cNvPr id="0" name=""/>
        <dsp:cNvSpPr/>
      </dsp:nvSpPr>
      <dsp:spPr>
        <a:xfrm>
          <a:off x="7815607" y="1523850"/>
          <a:ext cx="0" cy="453282"/>
        </a:xfrm>
        <a:prstGeom prst="line">
          <a:avLst/>
        </a:prstGeom>
        <a:noFill/>
        <a:ln w="12700"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9AC4E39E-8232-4894-B1D0-3922DC4AC573}">
      <dsp:nvSpPr>
        <dsp:cNvPr id="0" name=""/>
        <dsp:cNvSpPr/>
      </dsp:nvSpPr>
      <dsp:spPr>
        <a:xfrm>
          <a:off x="7755971" y="1443797"/>
          <a:ext cx="119271" cy="90656"/>
        </a:xfrm>
        <a:prstGeom prst="triangle">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1B11DA-65DF-4BA1-A41A-398D171F9BFF}">
      <dsp:nvSpPr>
        <dsp:cNvPr id="0" name=""/>
        <dsp:cNvSpPr/>
      </dsp:nvSpPr>
      <dsp:spPr>
        <a:xfrm>
          <a:off x="8881128" y="1916684"/>
          <a:ext cx="1266509" cy="522732"/>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800100">
            <a:lnSpc>
              <a:spcPct val="90000"/>
            </a:lnSpc>
            <a:spcBef>
              <a:spcPct val="0"/>
            </a:spcBef>
            <a:spcAft>
              <a:spcPct val="35000"/>
            </a:spcAft>
            <a:buNone/>
          </a:pPr>
          <a:r>
            <a:rPr lang="en-US" sz="1800" b="1" kern="1200" dirty="0"/>
            <a:t>2021</a:t>
          </a:r>
        </a:p>
      </dsp:txBody>
      <dsp:txXfrm>
        <a:off x="9056368" y="1989012"/>
        <a:ext cx="916029" cy="378076"/>
      </dsp:txXfrm>
    </dsp:sp>
    <dsp:sp modelId="{03C136F3-3FD6-4E80-99E6-8132BCA69D74}">
      <dsp:nvSpPr>
        <dsp:cNvPr id="0" name=""/>
        <dsp:cNvSpPr/>
      </dsp:nvSpPr>
      <dsp:spPr>
        <a:xfrm>
          <a:off x="8634862" y="2962148"/>
          <a:ext cx="1759041" cy="1393952"/>
        </a:xfrm>
        <a:prstGeom prst="rect">
          <a:avLst/>
        </a:prstGeom>
        <a:noFill/>
        <a:ln>
          <a:noFill/>
        </a:ln>
        <a:effectLst/>
      </dsp:spPr>
      <dsp:style>
        <a:lnRef idx="0">
          <a:scrgbClr r="0" g="0" b="0"/>
        </a:lnRef>
        <a:fillRef idx="0">
          <a:scrgbClr r="0" g="0" b="0"/>
        </a:fillRef>
        <a:effectRef idx="0">
          <a:scrgbClr r="0" g="0" b="0"/>
        </a:effectRef>
        <a:fontRef idx="minor"/>
      </dsp:style>
    </dsp:sp>
    <dsp:sp modelId="{7EC57C48-787E-430F-A556-7EC9EFBFFD82}">
      <dsp:nvSpPr>
        <dsp:cNvPr id="0" name=""/>
        <dsp:cNvSpPr/>
      </dsp:nvSpPr>
      <dsp:spPr>
        <a:xfrm>
          <a:off x="10147638" y="2178049"/>
          <a:ext cx="421855" cy="0"/>
        </a:xfrm>
        <a:custGeom>
          <a:avLst/>
          <a:gdLst/>
          <a:ahLst/>
          <a:cxnLst/>
          <a:rect l="0" t="0" r="0" b="0"/>
          <a:pathLst>
            <a:path>
              <a:moveTo>
                <a:pt x="0" y="0"/>
              </a:moveTo>
              <a:lnTo>
                <a:pt x="421855"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F3EC76-F132-4367-A58B-7F042B76265A}">
      <dsp:nvSpPr>
        <dsp:cNvPr id="0" name=""/>
        <dsp:cNvSpPr/>
      </dsp:nvSpPr>
      <dsp:spPr>
        <a:xfrm>
          <a:off x="9514383" y="2439416"/>
          <a:ext cx="0" cy="43561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BD8340A-363C-4F9C-9D7A-E0D3AE42A741}">
      <dsp:nvSpPr>
        <dsp:cNvPr id="0" name=""/>
        <dsp:cNvSpPr/>
      </dsp:nvSpPr>
      <dsp:spPr>
        <a:xfrm>
          <a:off x="9453288" y="2875026"/>
          <a:ext cx="122189" cy="871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79AB2-264D-4596-8176-A84D6C9E071D}">
      <dsp:nvSpPr>
        <dsp:cNvPr id="0" name=""/>
        <dsp:cNvSpPr/>
      </dsp:nvSpPr>
      <dsp:spPr>
        <a:xfrm rot="10800000">
          <a:off x="10569493" y="1916683"/>
          <a:ext cx="903030" cy="52273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b="1" kern="1200" dirty="0"/>
            <a:t>2022</a:t>
          </a:r>
          <a:endParaRPr lang="en-US" sz="1600" kern="1200" dirty="0"/>
        </a:p>
      </dsp:txBody>
      <dsp:txXfrm rot="10800000">
        <a:off x="10674039" y="1916683"/>
        <a:ext cx="798484" cy="522732"/>
      </dsp:txXfrm>
    </dsp:sp>
    <dsp:sp modelId="{C47FEE68-4D41-4EB7-9D02-24CF19084D8A}">
      <dsp:nvSpPr>
        <dsp:cNvPr id="0" name=""/>
        <dsp:cNvSpPr/>
      </dsp:nvSpPr>
      <dsp:spPr>
        <a:xfrm>
          <a:off x="10393903" y="0"/>
          <a:ext cx="1254209" cy="1393952"/>
        </a:xfrm>
        <a:prstGeom prst="rect">
          <a:avLst/>
        </a:prstGeom>
        <a:noFill/>
        <a:ln>
          <a:noFill/>
        </a:ln>
        <a:effectLst/>
      </dsp:spPr>
      <dsp:style>
        <a:lnRef idx="0">
          <a:scrgbClr r="0" g="0" b="0"/>
        </a:lnRef>
        <a:fillRef idx="0">
          <a:scrgbClr r="0" g="0" b="0"/>
        </a:fillRef>
        <a:effectRef idx="0">
          <a:scrgbClr r="0" g="0" b="0"/>
        </a:effectRef>
        <a:fontRef idx="minor"/>
      </dsp:style>
    </dsp:sp>
    <dsp:sp modelId="{D36E1AA3-C899-44EC-8A5A-169B5195C433}">
      <dsp:nvSpPr>
        <dsp:cNvPr id="0" name=""/>
        <dsp:cNvSpPr/>
      </dsp:nvSpPr>
      <dsp:spPr>
        <a:xfrm>
          <a:off x="11021008" y="1481073"/>
          <a:ext cx="0" cy="43561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7752433-D59D-4DC9-9650-F41102C097E9}">
      <dsp:nvSpPr>
        <dsp:cNvPr id="0" name=""/>
        <dsp:cNvSpPr/>
      </dsp:nvSpPr>
      <dsp:spPr>
        <a:xfrm>
          <a:off x="10977447" y="1393951"/>
          <a:ext cx="87122" cy="871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B1A7E-9B22-4981-A5B1-3925CA837C79}">
      <dsp:nvSpPr>
        <dsp:cNvPr id="0" name=""/>
        <dsp:cNvSpPr/>
      </dsp:nvSpPr>
      <dsp:spPr>
        <a:xfrm>
          <a:off x="0" y="124960"/>
          <a:ext cx="6735443"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HUD Equity Initiative language was not accessible – re-worked according to SMAC Core Team comments</a:t>
          </a:r>
        </a:p>
      </dsp:txBody>
      <dsp:txXfrm>
        <a:off x="40780" y="165740"/>
        <a:ext cx="6653883" cy="753819"/>
      </dsp:txXfrm>
    </dsp:sp>
    <dsp:sp modelId="{20B46857-37FF-490B-AC2C-68BDDDE307F0}">
      <dsp:nvSpPr>
        <dsp:cNvPr id="0" name=""/>
        <dsp:cNvSpPr/>
      </dsp:nvSpPr>
      <dsp:spPr>
        <a:xfrm>
          <a:off x="0" y="1020820"/>
          <a:ext cx="6735443" cy="835379"/>
        </a:xfrm>
        <a:prstGeom prst="roundRect">
          <a:avLst/>
        </a:prstGeom>
        <a:solidFill>
          <a:schemeClr val="accent2">
            <a:hueOff val="760681"/>
            <a:satOff val="-15302"/>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Re-affirmed disparities SPARC found among Black/African American Households</a:t>
          </a:r>
        </a:p>
      </dsp:txBody>
      <dsp:txXfrm>
        <a:off x="40780" y="1061600"/>
        <a:ext cx="6653883" cy="753819"/>
      </dsp:txXfrm>
    </dsp:sp>
    <dsp:sp modelId="{3FA864AE-89A8-4ABF-A060-529B2B1AE2B1}">
      <dsp:nvSpPr>
        <dsp:cNvPr id="0" name=""/>
        <dsp:cNvSpPr/>
      </dsp:nvSpPr>
      <dsp:spPr>
        <a:xfrm>
          <a:off x="0" y="1916680"/>
          <a:ext cx="6735443" cy="835379"/>
        </a:xfrm>
        <a:prstGeom prst="roundRect">
          <a:avLst/>
        </a:prstGeom>
        <a:solidFill>
          <a:schemeClr val="accent2">
            <a:hueOff val="1521362"/>
            <a:satOff val="-30604"/>
            <a:lumOff val="-1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Native folks often overlooked due to small numbers, but are very overrepresented in homelessness </a:t>
          </a:r>
        </a:p>
      </dsp:txBody>
      <dsp:txXfrm>
        <a:off x="40780" y="1957460"/>
        <a:ext cx="6653883" cy="753819"/>
      </dsp:txXfrm>
    </dsp:sp>
    <dsp:sp modelId="{32252CD4-73DF-4BB6-9082-B6E5B4F46BF5}">
      <dsp:nvSpPr>
        <dsp:cNvPr id="0" name=""/>
        <dsp:cNvSpPr/>
      </dsp:nvSpPr>
      <dsp:spPr>
        <a:xfrm>
          <a:off x="0" y="2812541"/>
          <a:ext cx="6735443" cy="835379"/>
        </a:xfrm>
        <a:prstGeom prst="roundRect">
          <a:avLst/>
        </a:prstGeom>
        <a:solidFill>
          <a:schemeClr val="accent2">
            <a:hueOff val="2282043"/>
            <a:satOff val="-45907"/>
            <a:lumOff val="-1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Property management denials are preventing progress in housing more people of color</a:t>
          </a:r>
        </a:p>
      </dsp:txBody>
      <dsp:txXfrm>
        <a:off x="40780" y="2853321"/>
        <a:ext cx="6653883" cy="753819"/>
      </dsp:txXfrm>
    </dsp:sp>
    <dsp:sp modelId="{C647923C-E7F6-42EC-BA87-7FD282FB1FB4}">
      <dsp:nvSpPr>
        <dsp:cNvPr id="0" name=""/>
        <dsp:cNvSpPr/>
      </dsp:nvSpPr>
      <dsp:spPr>
        <a:xfrm>
          <a:off x="0" y="3708401"/>
          <a:ext cx="6735443" cy="835379"/>
        </a:xfrm>
        <a:prstGeom prst="roundRect">
          <a:avLst/>
        </a:prstGeom>
        <a:solidFill>
          <a:schemeClr val="accent2">
            <a:hueOff val="3042724"/>
            <a:satOff val="-61209"/>
            <a:lumOff val="-2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Criminal history screening is a huge disparity issue that the CoC has not dealt with</a:t>
          </a:r>
        </a:p>
      </dsp:txBody>
      <dsp:txXfrm>
        <a:off x="40780" y="3749181"/>
        <a:ext cx="6653883" cy="753819"/>
      </dsp:txXfrm>
    </dsp:sp>
    <dsp:sp modelId="{2B79CF2A-2EF2-473A-8F3F-92458CC3CD89}">
      <dsp:nvSpPr>
        <dsp:cNvPr id="0" name=""/>
        <dsp:cNvSpPr/>
      </dsp:nvSpPr>
      <dsp:spPr>
        <a:xfrm>
          <a:off x="0" y="4604261"/>
          <a:ext cx="6735443" cy="835379"/>
        </a:xfrm>
        <a:prstGeom prst="roundRect">
          <a:avLst/>
        </a:prstGeom>
        <a:solidFill>
          <a:schemeClr val="accent2">
            <a:hueOff val="3803405"/>
            <a:satOff val="-76511"/>
            <a:lumOff val="-2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“Core Team” needs to be formalized committee </a:t>
          </a:r>
          <a:r>
            <a:rPr lang="en-US" sz="2100" kern="1200" dirty="0">
              <a:sym typeface="Wingdings" panose="05000000000000000000" pitchFamily="2" charset="2"/>
            </a:rPr>
            <a:t></a:t>
          </a:r>
          <a:r>
            <a:rPr lang="en-US" sz="2100" kern="1200" dirty="0"/>
            <a:t> SMAC Racial Equity Team</a:t>
          </a:r>
        </a:p>
      </dsp:txBody>
      <dsp:txXfrm>
        <a:off x="40780" y="4645041"/>
        <a:ext cx="6653883" cy="753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1A906-A367-4390-8E6B-DF732E5C95A9}">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D07AA6-39C8-4E8C-9A96-06C2EFAED8C8}">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Creating the conditions for everyone to fully contribute takes intentional effort and lots of time</a:t>
          </a:r>
        </a:p>
      </dsp:txBody>
      <dsp:txXfrm>
        <a:off x="559800" y="3022743"/>
        <a:ext cx="4320000" cy="720000"/>
      </dsp:txXfrm>
    </dsp:sp>
    <dsp:sp modelId="{785A999F-CEEC-4342-8D5B-A1A4B0113FBB}">
      <dsp:nvSpPr>
        <dsp:cNvPr id="0" name=""/>
        <dsp:cNvSpPr/>
      </dsp:nvSpPr>
      <dsp:spPr>
        <a:xfrm>
          <a:off x="6823800" y="608594"/>
          <a:ext cx="1944000" cy="1944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F6566F-379F-4E71-9751-35C25D65C48E}">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SMAC Racial Equity Team has gained expertise in creating those conditions</a:t>
          </a:r>
        </a:p>
      </dsp:txBody>
      <dsp:txXfrm>
        <a:off x="56358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4/25/2023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dirty="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Ranee</a:t>
            </a:r>
          </a:p>
        </p:txBody>
      </p:sp>
      <p:sp>
        <p:nvSpPr>
          <p:cNvPr id="4" name="Slide Number Placeholder 3"/>
          <p:cNvSpPr>
            <a:spLocks noGrp="1"/>
          </p:cNvSpPr>
          <p:nvPr>
            <p:ph type="sldNum" sz="quarter" idx="5"/>
          </p:nvPr>
        </p:nvSpPr>
        <p:spPr/>
        <p:txBody>
          <a:bodyPr/>
          <a:lstStyle/>
          <a:p>
            <a:fld id="{D40C6A29-4676-420C-BBE3-ACC2B80F64D4}" type="slidenum">
              <a:rPr lang="en-US" smtClean="0"/>
              <a:t>7</a:t>
            </a:fld>
            <a:endParaRPr lang="en-US" dirty="0"/>
          </a:p>
        </p:txBody>
      </p:sp>
    </p:spTree>
    <p:extLst>
      <p:ext uri="{BB962C8B-B14F-4D97-AF65-F5344CB8AC3E}">
        <p14:creationId xmlns:p14="http://schemas.microsoft.com/office/powerpoint/2010/main" val="622777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Worksheet: https://drive.google.com/file/d/1rSvLywBGFKsZ3MXlGGIm5IyyUI5Y2zWm/view?usp=sharing</a:t>
            </a:r>
          </a:p>
          <a:p>
            <a:r>
              <a:rPr lang="en-US" dirty="0"/>
              <a:t>These are your core values…do they resonate with you?</a:t>
            </a:r>
          </a:p>
        </p:txBody>
      </p:sp>
      <p:sp>
        <p:nvSpPr>
          <p:cNvPr id="4" name="Slide Number Placeholder 3"/>
          <p:cNvSpPr>
            <a:spLocks noGrp="1"/>
          </p:cNvSpPr>
          <p:nvPr>
            <p:ph type="sldNum" sz="quarter" idx="5"/>
          </p:nvPr>
        </p:nvSpPr>
        <p:spPr/>
        <p:txBody>
          <a:bodyPr/>
          <a:lstStyle/>
          <a:p>
            <a:fld id="{1ED70085-FD22-4E14-B217-28B1B8C7BFC7}" type="slidenum">
              <a:rPr lang="en-US" smtClean="0"/>
              <a:t>19</a:t>
            </a:fld>
            <a:endParaRPr lang="en-US"/>
          </a:p>
        </p:txBody>
      </p:sp>
    </p:spTree>
    <p:extLst>
      <p:ext uri="{BB962C8B-B14F-4D97-AF65-F5344CB8AC3E}">
        <p14:creationId xmlns:p14="http://schemas.microsoft.com/office/powerpoint/2010/main" val="284187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Kamaria</a:t>
            </a:r>
          </a:p>
          <a:p>
            <a:r>
              <a:rPr lang="en-US" dirty="0"/>
              <a:t>This timeline demonstrates both that our community has the skills and motivation to change, and to be transparent that structural change takes a long time</a:t>
            </a:r>
          </a:p>
        </p:txBody>
      </p:sp>
      <p:sp>
        <p:nvSpPr>
          <p:cNvPr id="4" name="Slide Number Placeholder 3"/>
          <p:cNvSpPr>
            <a:spLocks noGrp="1"/>
          </p:cNvSpPr>
          <p:nvPr>
            <p:ph type="sldNum" sz="quarter" idx="5"/>
          </p:nvPr>
        </p:nvSpPr>
        <p:spPr/>
        <p:txBody>
          <a:bodyPr/>
          <a:lstStyle/>
          <a:p>
            <a:fld id="{57D1EDB5-B54C-40F7-AED3-6FEDBDE3068F}" type="slidenum">
              <a:rPr lang="en-US" smtClean="0"/>
              <a:t>9</a:t>
            </a:fld>
            <a:endParaRPr lang="en-US"/>
          </a:p>
        </p:txBody>
      </p:sp>
    </p:spTree>
    <p:extLst>
      <p:ext uri="{BB962C8B-B14F-4D97-AF65-F5344CB8AC3E}">
        <p14:creationId xmlns:p14="http://schemas.microsoft.com/office/powerpoint/2010/main" val="137922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Kamaria</a:t>
            </a:r>
          </a:p>
        </p:txBody>
      </p:sp>
      <p:sp>
        <p:nvSpPr>
          <p:cNvPr id="4" name="Slide Number Placeholder 3"/>
          <p:cNvSpPr>
            <a:spLocks noGrp="1"/>
          </p:cNvSpPr>
          <p:nvPr>
            <p:ph type="sldNum" sz="quarter" idx="5"/>
          </p:nvPr>
        </p:nvSpPr>
        <p:spPr/>
        <p:txBody>
          <a:bodyPr/>
          <a:lstStyle/>
          <a:p>
            <a:fld id="{D40C6A29-4676-420C-BBE3-ACC2B80F64D4}" type="slidenum">
              <a:rPr lang="en-US" smtClean="0"/>
              <a:t>10</a:t>
            </a:fld>
            <a:endParaRPr lang="en-US" dirty="0"/>
          </a:p>
        </p:txBody>
      </p:sp>
    </p:spTree>
    <p:extLst>
      <p:ext uri="{BB962C8B-B14F-4D97-AF65-F5344CB8AC3E}">
        <p14:creationId xmlns:p14="http://schemas.microsoft.com/office/powerpoint/2010/main" val="3297571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Kamaria</a:t>
            </a:r>
          </a:p>
        </p:txBody>
      </p:sp>
      <p:sp>
        <p:nvSpPr>
          <p:cNvPr id="4" name="Slide Number Placeholder 3"/>
          <p:cNvSpPr>
            <a:spLocks noGrp="1"/>
          </p:cNvSpPr>
          <p:nvPr>
            <p:ph type="sldNum" sz="quarter" idx="5"/>
          </p:nvPr>
        </p:nvSpPr>
        <p:spPr/>
        <p:txBody>
          <a:bodyPr/>
          <a:lstStyle/>
          <a:p>
            <a:fld id="{D40C6A29-4676-420C-BBE3-ACC2B80F64D4}" type="slidenum">
              <a:rPr lang="en-US" smtClean="0"/>
              <a:t>11</a:t>
            </a:fld>
            <a:endParaRPr lang="en-US" dirty="0"/>
          </a:p>
        </p:txBody>
      </p:sp>
    </p:spTree>
    <p:extLst>
      <p:ext uri="{BB962C8B-B14F-4D97-AF65-F5344CB8AC3E}">
        <p14:creationId xmlns:p14="http://schemas.microsoft.com/office/powerpoint/2010/main" val="316385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Kamaria</a:t>
            </a:r>
          </a:p>
        </p:txBody>
      </p:sp>
      <p:sp>
        <p:nvSpPr>
          <p:cNvPr id="4" name="Slide Number Placeholder 3"/>
          <p:cNvSpPr>
            <a:spLocks noGrp="1"/>
          </p:cNvSpPr>
          <p:nvPr>
            <p:ph type="sldNum" sz="quarter" idx="5"/>
          </p:nvPr>
        </p:nvSpPr>
        <p:spPr/>
        <p:txBody>
          <a:bodyPr/>
          <a:lstStyle/>
          <a:p>
            <a:fld id="{D40C6A29-4676-420C-BBE3-ACC2B80F64D4}" type="slidenum">
              <a:rPr lang="en-US" smtClean="0"/>
              <a:t>12</a:t>
            </a:fld>
            <a:endParaRPr lang="en-US" dirty="0"/>
          </a:p>
        </p:txBody>
      </p:sp>
    </p:spTree>
    <p:extLst>
      <p:ext uri="{BB962C8B-B14F-4D97-AF65-F5344CB8AC3E}">
        <p14:creationId xmlns:p14="http://schemas.microsoft.com/office/powerpoint/2010/main" val="231385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Kamaria</a:t>
            </a:r>
          </a:p>
          <a:p>
            <a:r>
              <a:rPr lang="en-US" dirty="0"/>
              <a:t>This timeline demonstrates both that our community has the skills and motivation to change, and to be transparent that structural change takes a long time</a:t>
            </a:r>
          </a:p>
        </p:txBody>
      </p:sp>
      <p:sp>
        <p:nvSpPr>
          <p:cNvPr id="4" name="Slide Number Placeholder 3"/>
          <p:cNvSpPr>
            <a:spLocks noGrp="1"/>
          </p:cNvSpPr>
          <p:nvPr>
            <p:ph type="sldNum" sz="quarter" idx="5"/>
          </p:nvPr>
        </p:nvSpPr>
        <p:spPr/>
        <p:txBody>
          <a:bodyPr/>
          <a:lstStyle/>
          <a:p>
            <a:fld id="{57D1EDB5-B54C-40F7-AED3-6FEDBDE3068F}" type="slidenum">
              <a:rPr lang="en-US" smtClean="0"/>
              <a:t>13</a:t>
            </a:fld>
            <a:endParaRPr lang="en-US"/>
          </a:p>
        </p:txBody>
      </p:sp>
    </p:spTree>
    <p:extLst>
      <p:ext uri="{BB962C8B-B14F-4D97-AF65-F5344CB8AC3E}">
        <p14:creationId xmlns:p14="http://schemas.microsoft.com/office/powerpoint/2010/main" val="2626193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Ranee</a:t>
            </a:r>
          </a:p>
        </p:txBody>
      </p:sp>
      <p:sp>
        <p:nvSpPr>
          <p:cNvPr id="4" name="Slide Number Placeholder 3"/>
          <p:cNvSpPr>
            <a:spLocks noGrp="1"/>
          </p:cNvSpPr>
          <p:nvPr>
            <p:ph type="sldNum" sz="quarter" idx="5"/>
          </p:nvPr>
        </p:nvSpPr>
        <p:spPr/>
        <p:txBody>
          <a:bodyPr/>
          <a:lstStyle/>
          <a:p>
            <a:fld id="{D40C6A29-4676-420C-BBE3-ACC2B80F64D4}" type="slidenum">
              <a:rPr lang="en-US" smtClean="0"/>
              <a:t>14</a:t>
            </a:fld>
            <a:endParaRPr lang="en-US" dirty="0"/>
          </a:p>
        </p:txBody>
      </p:sp>
    </p:spTree>
    <p:extLst>
      <p:ext uri="{BB962C8B-B14F-4D97-AF65-F5344CB8AC3E}">
        <p14:creationId xmlns:p14="http://schemas.microsoft.com/office/powerpoint/2010/main" val="255444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Ranee</a:t>
            </a:r>
          </a:p>
        </p:txBody>
      </p:sp>
      <p:sp>
        <p:nvSpPr>
          <p:cNvPr id="4" name="Slide Number Placeholder 3"/>
          <p:cNvSpPr>
            <a:spLocks noGrp="1"/>
          </p:cNvSpPr>
          <p:nvPr>
            <p:ph type="sldNum" sz="quarter" idx="5"/>
          </p:nvPr>
        </p:nvSpPr>
        <p:spPr/>
        <p:txBody>
          <a:bodyPr/>
          <a:lstStyle/>
          <a:p>
            <a:fld id="{D40C6A29-4676-420C-BBE3-ACC2B80F64D4}" type="slidenum">
              <a:rPr lang="en-US" smtClean="0"/>
              <a:t>15</a:t>
            </a:fld>
            <a:endParaRPr lang="en-US" dirty="0"/>
          </a:p>
        </p:txBody>
      </p:sp>
    </p:spTree>
    <p:extLst>
      <p:ext uri="{BB962C8B-B14F-4D97-AF65-F5344CB8AC3E}">
        <p14:creationId xmlns:p14="http://schemas.microsoft.com/office/powerpoint/2010/main" val="66129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Ranee</a:t>
            </a:r>
          </a:p>
        </p:txBody>
      </p:sp>
      <p:sp>
        <p:nvSpPr>
          <p:cNvPr id="4" name="Slide Number Placeholder 3"/>
          <p:cNvSpPr>
            <a:spLocks noGrp="1"/>
          </p:cNvSpPr>
          <p:nvPr>
            <p:ph type="sldNum" sz="quarter" idx="5"/>
          </p:nvPr>
        </p:nvSpPr>
        <p:spPr/>
        <p:txBody>
          <a:bodyPr/>
          <a:lstStyle/>
          <a:p>
            <a:fld id="{D40C6A29-4676-420C-BBE3-ACC2B80F64D4}" type="slidenum">
              <a:rPr lang="en-US" smtClean="0"/>
              <a:t>16</a:t>
            </a:fld>
            <a:endParaRPr lang="en-US" dirty="0"/>
          </a:p>
        </p:txBody>
      </p:sp>
    </p:spTree>
    <p:extLst>
      <p:ext uri="{BB962C8B-B14F-4D97-AF65-F5344CB8AC3E}">
        <p14:creationId xmlns:p14="http://schemas.microsoft.com/office/powerpoint/2010/main" val="338329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ntent, and 2 pictur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442200" y="1599882"/>
            <a:ext cx="3911600" cy="928688"/>
          </a:xfrm>
        </p:spPr>
        <p:txBody>
          <a:bodyPr lIns="0" anchor="t">
            <a:normAutofit/>
          </a:bodyPr>
          <a:lstStyle>
            <a:lvl1pPr>
              <a:defRPr sz="38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7442200" y="2667000"/>
            <a:ext cx="3911600" cy="3438144"/>
          </a:xfrm>
        </p:spPr>
        <p:txBody>
          <a:bodyPr lIns="0" numCol="1">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a:lstStyle>
            <a:lvl1pPr>
              <a:defRPr sz="900">
                <a:solidFill>
                  <a:schemeClr val="accent1">
                    <a:lumMod val="20000"/>
                    <a:lumOff val="80000"/>
                  </a:schemeClr>
                </a:solidFill>
              </a:defRPr>
            </a:lvl1pPr>
          </a:lstStyle>
          <a:p>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a:lstStyle>
            <a:lvl1pPr>
              <a:defRPr sz="900">
                <a:solidFill>
                  <a:schemeClr val="accent1">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
        <p:nvSpPr>
          <p:cNvPr id="9" name="Rectangle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endParaRPr lang="en-US" dirty="0"/>
          </a:p>
        </p:txBody>
      </p:sp>
      <p:sp>
        <p:nvSpPr>
          <p:cNvPr id="23" name="Rectangle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6028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iscellaneous content">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4A94B9-9E00-4DD6-BCD4-604645044CAD}"/>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839AA0F-90FD-444F-B618-EE6F4C1F122A}"/>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F35D740-BF58-4DAE-A85B-5EF9B6EE3615}"/>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7B3B2E1-FF09-40A7-993A-BFF59632C25C}"/>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09981C2-BC8B-44CC-9A8B-A5B381264380}"/>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FFAAD0A-E8F9-47F8-874E-433E4C9A92AC}"/>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871ABB2-3607-4850-A2E7-141BF30EA1E4}"/>
              </a:ext>
            </a:extLst>
          </p:cNvPr>
          <p:cNvSpPr/>
          <p:nvPr userDrawn="1"/>
        </p:nvSpPr>
        <p:spPr>
          <a:xfrm>
            <a:off x="322533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AFBB6AA-DB66-48A4-BBD2-9B36C02E5371}"/>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9AC868-5C63-419B-8791-593862E707C6}"/>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136AF71-D03B-4190-8590-1688288FB9F2}"/>
              </a:ext>
            </a:extLst>
          </p:cNvPr>
          <p:cNvSpPr/>
          <p:nvPr userDrawn="1"/>
        </p:nvSpPr>
        <p:spPr>
          <a:xfrm>
            <a:off x="6092307"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DA6CEDE-A238-4C3A-B315-B3D3081EC7CC}"/>
              </a:ext>
            </a:extLst>
          </p:cNvPr>
          <p:cNvSpPr/>
          <p:nvPr userDrawn="1"/>
        </p:nvSpPr>
        <p:spPr>
          <a:xfrm>
            <a:off x="35837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4ACE100-6140-4208-8CE9-DFE45B35007E}"/>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75F84B-6DC9-4492-A492-95E4ABEF1B78}"/>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A788D4C-E960-45E8-ABC4-72FC2128647B}"/>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28D71AB-A26E-43A9-B413-A59CFBCDD9B1}"/>
              </a:ext>
            </a:extLst>
          </p:cNvPr>
          <p:cNvSpPr/>
          <p:nvPr userDrawn="1"/>
        </p:nvSpPr>
        <p:spPr>
          <a:xfrm>
            <a:off x="716742"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71E9C91-A1C1-432A-9523-A511B304162F}"/>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D3C8E1-8F58-4916-9097-718454DAC9FC}"/>
              </a:ext>
            </a:extLst>
          </p:cNvPr>
          <p:cNvSpPr/>
          <p:nvPr userDrawn="1"/>
        </p:nvSpPr>
        <p:spPr>
          <a:xfrm>
            <a:off x="5733936"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F1465436-7CD8-4713-84B2-BE392283D713}"/>
              </a:ext>
            </a:extLst>
          </p:cNvPr>
          <p:cNvSpPr/>
          <p:nvPr userDrawn="1"/>
        </p:nvSpPr>
        <p:spPr>
          <a:xfrm>
            <a:off x="3942081"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54BFDB3-CC2F-4666-9557-90812A8E5147}"/>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DD356C3-53D1-4AF1-B3FD-AEEFF75FDB5C}"/>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8C89E7C-AF7A-4E82-B01B-1A945C7BBF79}"/>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605B19F-DE4A-4705-A964-0579015AED0E}"/>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D299157-3482-4535-BECD-566EFFF308AD}"/>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C8CCBF5-CCDC-43C9-B57D-B9DAE23B58BE}"/>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412D896-790A-420A-BBFB-AFDB7BD9B603}"/>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95941E70-EE67-4F80-B753-2F6426D0A9DA}"/>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751E552-2222-4200-8E39-4DF2BEB677FD}"/>
              </a:ext>
            </a:extLst>
          </p:cNvPr>
          <p:cNvSpPr/>
          <p:nvPr userDrawn="1"/>
        </p:nvSpPr>
        <p:spPr>
          <a:xfrm>
            <a:off x="7884162"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43002CA-9883-43A9-B000-00F9F7A14D27}"/>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861A1E0B-5D8C-42BB-8493-4A6E267A7C73}"/>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1E86EA3-C77E-4F5B-B2D8-06ACD07DECA4}"/>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DD0E5EA-DA68-48FA-984B-26F2185EF431}"/>
              </a:ext>
            </a:extLst>
          </p:cNvPr>
          <p:cNvSpPr/>
          <p:nvPr userDrawn="1"/>
        </p:nvSpPr>
        <p:spPr>
          <a:xfrm>
            <a:off x="8959275"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B1E5F851-80EC-44A1-B97A-D40F00A63A11}"/>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06D6FCB-D2DE-4100-B034-4F158AA21763}"/>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3C2CDE-BD78-4521-A433-7332BF3D57FA}"/>
              </a:ext>
            </a:extLst>
          </p:cNvPr>
          <p:cNvSpPr/>
          <p:nvPr userDrawn="1"/>
        </p:nvSpPr>
        <p:spPr>
          <a:xfrm>
            <a:off x="1039275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Placeholder 2">
            <a:extLst>
              <a:ext uri="{FF2B5EF4-FFF2-40B4-BE49-F238E27FC236}">
                <a16:creationId xmlns:a16="http://schemas.microsoft.com/office/drawing/2014/main" id="{4BBE4B76-BA2D-4EA4-A178-30F57AC1DFDB}"/>
              </a:ext>
            </a:extLst>
          </p:cNvPr>
          <p:cNvSpPr>
            <a:spLocks noGrp="1"/>
          </p:cNvSpPr>
          <p:nvPr>
            <p:ph type="body" idx="1" hasCustomPrompt="1"/>
          </p:nvPr>
        </p:nvSpPr>
        <p:spPr>
          <a:xfrm>
            <a:off x="838200" y="4398413"/>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78" name="Text Placeholder 4">
            <a:extLst>
              <a:ext uri="{FF2B5EF4-FFF2-40B4-BE49-F238E27FC236}">
                <a16:creationId xmlns:a16="http://schemas.microsoft.com/office/drawing/2014/main" id="{045FF175-F59F-4A69-B296-E046C778424F}"/>
              </a:ext>
            </a:extLst>
          </p:cNvPr>
          <p:cNvSpPr>
            <a:spLocks noGrp="1"/>
          </p:cNvSpPr>
          <p:nvPr>
            <p:ph type="body" sz="quarter" idx="3" hasCustomPrompt="1"/>
          </p:nvPr>
        </p:nvSpPr>
        <p:spPr>
          <a:xfrm>
            <a:off x="3562665" y="4398413"/>
            <a:ext cx="2342205"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0" name="Text Placeholder 2">
            <a:extLst>
              <a:ext uri="{FF2B5EF4-FFF2-40B4-BE49-F238E27FC236}">
                <a16:creationId xmlns:a16="http://schemas.microsoft.com/office/drawing/2014/main" id="{FBAA7D2D-B5F0-416A-A89F-1DC3E6A877E6}"/>
              </a:ext>
            </a:extLst>
          </p:cNvPr>
          <p:cNvSpPr>
            <a:spLocks noGrp="1"/>
          </p:cNvSpPr>
          <p:nvPr>
            <p:ph type="body" idx="13" hasCustomPrompt="1"/>
          </p:nvPr>
        </p:nvSpPr>
        <p:spPr>
          <a:xfrm>
            <a:off x="6298609" y="4398413"/>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2" name="Text Placeholder 2">
            <a:extLst>
              <a:ext uri="{FF2B5EF4-FFF2-40B4-BE49-F238E27FC236}">
                <a16:creationId xmlns:a16="http://schemas.microsoft.com/office/drawing/2014/main" id="{01187116-E25F-47A2-9BC5-532F3F42D317}"/>
              </a:ext>
            </a:extLst>
          </p:cNvPr>
          <p:cNvSpPr>
            <a:spLocks noGrp="1"/>
          </p:cNvSpPr>
          <p:nvPr>
            <p:ph type="body" idx="15" hasCustomPrompt="1"/>
          </p:nvPr>
        </p:nvSpPr>
        <p:spPr>
          <a:xfrm>
            <a:off x="9023074" y="4398057"/>
            <a:ext cx="2330726" cy="804859"/>
          </a:xfrm>
        </p:spPr>
        <p:txBody>
          <a:bodyPr lIns="0" rIns="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84" name="Text Placeholder 2">
            <a:extLst>
              <a:ext uri="{FF2B5EF4-FFF2-40B4-BE49-F238E27FC236}">
                <a16:creationId xmlns:a16="http://schemas.microsoft.com/office/drawing/2014/main" id="{B69B6CD5-B022-423C-A017-AD2D8FFA0665}"/>
              </a:ext>
            </a:extLst>
          </p:cNvPr>
          <p:cNvSpPr>
            <a:spLocks noGrp="1"/>
          </p:cNvSpPr>
          <p:nvPr>
            <p:ph type="body" idx="17"/>
          </p:nvPr>
        </p:nvSpPr>
        <p:spPr>
          <a:xfrm>
            <a:off x="838200" y="5226810"/>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6" name="Text Placeholder 2">
            <a:extLst>
              <a:ext uri="{FF2B5EF4-FFF2-40B4-BE49-F238E27FC236}">
                <a16:creationId xmlns:a16="http://schemas.microsoft.com/office/drawing/2014/main" id="{06A7180A-5FBF-4DE7-A668-E24E022DFA9E}"/>
              </a:ext>
            </a:extLst>
          </p:cNvPr>
          <p:cNvSpPr>
            <a:spLocks noGrp="1"/>
          </p:cNvSpPr>
          <p:nvPr>
            <p:ph type="body" idx="19"/>
          </p:nvPr>
        </p:nvSpPr>
        <p:spPr>
          <a:xfrm>
            <a:off x="6298609" y="5226810"/>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7" name="Text Placeholder 2">
            <a:extLst>
              <a:ext uri="{FF2B5EF4-FFF2-40B4-BE49-F238E27FC236}">
                <a16:creationId xmlns:a16="http://schemas.microsoft.com/office/drawing/2014/main" id="{2EFABF40-7E40-4F8A-80D3-DB5903EEBDF1}"/>
              </a:ext>
            </a:extLst>
          </p:cNvPr>
          <p:cNvSpPr>
            <a:spLocks noGrp="1"/>
          </p:cNvSpPr>
          <p:nvPr>
            <p:ph type="body" idx="20"/>
          </p:nvPr>
        </p:nvSpPr>
        <p:spPr>
          <a:xfrm>
            <a:off x="9023074" y="5226454"/>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8" name="Text Placeholder 2">
            <a:extLst>
              <a:ext uri="{FF2B5EF4-FFF2-40B4-BE49-F238E27FC236}">
                <a16:creationId xmlns:a16="http://schemas.microsoft.com/office/drawing/2014/main" id="{FFD10C91-B253-496D-889A-D48B1A0AA556}"/>
              </a:ext>
            </a:extLst>
          </p:cNvPr>
          <p:cNvSpPr>
            <a:spLocks noGrp="1"/>
          </p:cNvSpPr>
          <p:nvPr>
            <p:ph type="body" idx="21"/>
          </p:nvPr>
        </p:nvSpPr>
        <p:spPr>
          <a:xfrm>
            <a:off x="3562665" y="5226454"/>
            <a:ext cx="2330726" cy="438505"/>
          </a:xfrm>
        </p:spPr>
        <p:txBody>
          <a:bodyPr lIns="0" rIns="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9" name="Title 1">
            <a:extLst>
              <a:ext uri="{FF2B5EF4-FFF2-40B4-BE49-F238E27FC236}">
                <a16:creationId xmlns:a16="http://schemas.microsoft.com/office/drawing/2014/main" id="{9FDBCD91-EE94-4107-8814-059FE0E8F29A}"/>
              </a:ext>
            </a:extLst>
          </p:cNvPr>
          <p:cNvSpPr>
            <a:spLocks noGrp="1"/>
          </p:cNvSpPr>
          <p:nvPr>
            <p:ph type="title"/>
          </p:nvPr>
        </p:nvSpPr>
        <p:spPr>
          <a:xfrm>
            <a:off x="1410476" y="629616"/>
            <a:ext cx="9371048" cy="1325563"/>
          </a:xfrm>
        </p:spPr>
        <p:txBody>
          <a:bodyPr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93" name="Date Placeholder 3">
            <a:extLst>
              <a:ext uri="{FF2B5EF4-FFF2-40B4-BE49-F238E27FC236}">
                <a16:creationId xmlns:a16="http://schemas.microsoft.com/office/drawing/2014/main" id="{3EDC5EF0-E937-47AD-8F93-11A7E031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endParaRPr lang="en-US" dirty="0"/>
          </a:p>
        </p:txBody>
      </p:sp>
      <p:sp>
        <p:nvSpPr>
          <p:cNvPr id="94" name="Footer Placeholder 4">
            <a:extLst>
              <a:ext uri="{FF2B5EF4-FFF2-40B4-BE49-F238E27FC236}">
                <a16:creationId xmlns:a16="http://schemas.microsoft.com/office/drawing/2014/main" id="{4CB9AE8E-EB22-4097-951C-4A6E38B2D472}"/>
              </a:ext>
            </a:extLst>
          </p:cNvPr>
          <p:cNvSpPr>
            <a:spLocks noGrp="1"/>
          </p:cNvSpPr>
          <p:nvPr>
            <p:ph type="ftr" sz="quarter" idx="22"/>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95" name="Slide Number Placeholder 5">
            <a:extLst>
              <a:ext uri="{FF2B5EF4-FFF2-40B4-BE49-F238E27FC236}">
                <a16:creationId xmlns:a16="http://schemas.microsoft.com/office/drawing/2014/main" id="{D89D10F4-442B-4B78-B541-92469482E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64300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Content, and Large Picture">
    <p:bg>
      <p:bgPr>
        <a:solidFill>
          <a:schemeClr val="accent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30299" y="1619250"/>
            <a:ext cx="4813301" cy="1325563"/>
          </a:xfrm>
        </p:spPr>
        <p:txBody>
          <a:bodyPr lIns="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130299" y="3233057"/>
            <a:ext cx="4203701" cy="2964543"/>
          </a:xfrm>
        </p:spPr>
        <p:txBody>
          <a:bodyPr lIns="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6" name="Date Placeholder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28" name="Footer Placeholder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30" name="Slide Number Placeholder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17790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accent4"/>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a:lstStyle>
            <a:lvl1pPr>
              <a:defRPr>
                <a:solidFill>
                  <a:schemeClr val="accent4">
                    <a:lumMod val="20000"/>
                    <a:lumOff val="80000"/>
                  </a:schemeClr>
                </a:solidFill>
              </a:defRPr>
            </a:lvl1pPr>
          </a:lstStyle>
          <a:p>
            <a:endParaRPr lang="en-US" dirty="0"/>
          </a:p>
        </p:txBody>
      </p:sp>
      <p:sp>
        <p:nvSpPr>
          <p:cNvPr id="10" name="Picture Placeholder 28">
            <a:extLst>
              <a:ext uri="{FF2B5EF4-FFF2-40B4-BE49-F238E27FC236}">
                <a16:creationId xmlns:a16="http://schemas.microsoft.com/office/drawing/2014/main" id="{F5B0F680-047E-4915-A8F5-EFB05A62D55D}"/>
              </a:ext>
            </a:extLst>
          </p:cNvPr>
          <p:cNvSpPr>
            <a:spLocks noGrp="1"/>
          </p:cNvSpPr>
          <p:nvPr>
            <p:ph type="pic" sz="quarter" idx="13"/>
          </p:nvPr>
        </p:nvSpPr>
        <p:spPr>
          <a:xfrm>
            <a:off x="-3175" y="607060"/>
            <a:ext cx="6082549" cy="6254745"/>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B5E24E4D-15D7-4BF5-9092-BD4E86DB78E4}"/>
              </a:ext>
            </a:extLst>
          </p:cNvPr>
          <p:cNvSpPr>
            <a:spLocks noGrp="1"/>
          </p:cNvSpPr>
          <p:nvPr>
            <p:ph type="title"/>
          </p:nvPr>
        </p:nvSpPr>
        <p:spPr>
          <a:xfrm>
            <a:off x="6743700" y="3219450"/>
            <a:ext cx="4603750" cy="1343025"/>
          </a:xfrm>
        </p:spPr>
        <p:txBody>
          <a:bodyPr lIns="0" anchor="t">
            <a:normAutofit/>
          </a:bodyPr>
          <a:lstStyle>
            <a:lvl1pP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27093093-F077-4A1D-A6ED-946369A581AA}"/>
              </a:ext>
            </a:extLst>
          </p:cNvPr>
          <p:cNvSpPr>
            <a:spLocks noGrp="1"/>
          </p:cNvSpPr>
          <p:nvPr>
            <p:ph type="body" idx="1"/>
          </p:nvPr>
        </p:nvSpPr>
        <p:spPr>
          <a:xfrm>
            <a:off x="6743700" y="4589463"/>
            <a:ext cx="4603750" cy="1500187"/>
          </a:xfrm>
        </p:spPr>
        <p:txBody>
          <a:bodyPr lIns="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3" name="Rectangle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6" name="Footer Placeholder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p:spPr>
        <p:txBody>
          <a:bodyPr/>
          <a:lstStyle>
            <a:lvl1pPr>
              <a:defRPr sz="900">
                <a:solidFill>
                  <a:schemeClr val="accent4">
                    <a:lumMod val="20000"/>
                    <a:lumOff val="80000"/>
                  </a:schemeClr>
                </a:solidFill>
              </a:defRPr>
            </a:lvl1pPr>
          </a:lstStyle>
          <a:p>
            <a:endParaRPr lang="en-US" dirty="0"/>
          </a:p>
        </p:txBody>
      </p:sp>
      <p:sp>
        <p:nvSpPr>
          <p:cNvPr id="27" name="Slide Number Placeholder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a:lstStyle>
            <a:lvl1pP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4330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 id="2147483789" r:id="rId17"/>
    <p:sldLayoutId id="2147483790" r:id="rId18"/>
    <p:sldLayoutId id="2147483791" r:id="rId19"/>
    <p:sldLayoutId id="2147483792"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www.smacmn.org/initiative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hyperlink" Target="https://www.youtube.com/watch?v=nFkD6ByQQ1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0.xml"/><Relationship Id="rId4" Type="http://schemas.openxmlformats.org/officeDocument/2006/relationships/hyperlink" Target="https://forms.gle/MR1mguGB4eHJtET3A"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www.smacmn.org/"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ashmn.org/news/what-does-it-mean-to-support-land-back-initiatives-in-minnesota/" TargetMode="External"/><Relationship Id="rId2" Type="http://schemas.openxmlformats.org/officeDocument/2006/relationships/hyperlink" Target="https://native-land.ca/" TargetMode="External"/><Relationship Id="rId1" Type="http://schemas.openxmlformats.org/officeDocument/2006/relationships/slideLayout" Target="../slideLayouts/slideLayout18.xml"/><Relationship Id="rId4" Type="http://schemas.openxmlformats.org/officeDocument/2006/relationships/hyperlink" Target="https://iltf.org/special-initiatives/land-recover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p:txBody>
          <a:bodyPr/>
          <a:lstStyle/>
          <a:p>
            <a:r>
              <a:rPr lang="en-US" dirty="0">
                <a:solidFill>
                  <a:srgbClr val="FFFFFF"/>
                </a:solidFill>
              </a:rPr>
              <a:t>Agenda</a:t>
            </a:r>
            <a:endParaRPr lang="en-US" dirty="0"/>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
          </p:nvPr>
        </p:nvSpPr>
        <p:spPr/>
        <p:txBody>
          <a:bodyPr>
            <a:normAutofit/>
          </a:bodyPr>
          <a:lstStyle/>
          <a:p>
            <a:pPr marL="0" indent="0">
              <a:buNone/>
            </a:pPr>
            <a:r>
              <a:rPr lang="en-US" sz="1800" dirty="0"/>
              <a:t>9:00-9:30 – Registration/Breakfast</a:t>
            </a:r>
          </a:p>
          <a:p>
            <a:pPr marL="0" indent="0">
              <a:buNone/>
            </a:pPr>
            <a:r>
              <a:rPr lang="en-US" sz="1800" dirty="0"/>
              <a:t>9:30 – 9:45 – Welcome, Day 1 Reflections</a:t>
            </a:r>
          </a:p>
          <a:p>
            <a:pPr marL="0" indent="0">
              <a:buNone/>
            </a:pPr>
            <a:r>
              <a:rPr lang="en-US" sz="1800" dirty="0"/>
              <a:t>9:45 – 10:00 – Racial Equity Team Presentation </a:t>
            </a:r>
          </a:p>
          <a:p>
            <a:pPr marL="0" indent="0">
              <a:buNone/>
            </a:pPr>
            <a:r>
              <a:rPr lang="en-US" sz="1800" dirty="0"/>
              <a:t>10:00 – Activities</a:t>
            </a:r>
          </a:p>
          <a:p>
            <a:pPr marL="514350" lvl="1" indent="-285750"/>
            <a:r>
              <a:rPr lang="en-US" sz="1400" dirty="0"/>
              <a:t>Defining Core Values</a:t>
            </a:r>
          </a:p>
          <a:p>
            <a:pPr marL="514350" lvl="1" indent="-285750"/>
            <a:r>
              <a:rPr lang="en-US" sz="1400" dirty="0"/>
              <a:t>Collective Vision</a:t>
            </a:r>
          </a:p>
          <a:p>
            <a:pPr marL="514350" lvl="1" indent="-285750"/>
            <a:r>
              <a:rPr lang="en-US" sz="1400" dirty="0"/>
              <a:t>Short-term Priorities</a:t>
            </a:r>
          </a:p>
          <a:p>
            <a:pPr marL="514350" lvl="1" indent="-285750"/>
            <a:r>
              <a:rPr lang="en-US" sz="1400" dirty="0"/>
              <a:t>Long-term Priorities</a:t>
            </a:r>
            <a:endParaRPr lang="en-US" sz="1800" dirty="0"/>
          </a:p>
          <a:p>
            <a:pPr marL="0" indent="0">
              <a:buNone/>
            </a:pPr>
            <a:r>
              <a:rPr lang="en-US" sz="1800" dirty="0"/>
              <a:t>12:10 – Wrap up &amp; next steps</a:t>
            </a:r>
          </a:p>
          <a:p>
            <a:pPr marL="0" indent="0">
              <a:buNone/>
            </a:pPr>
            <a:r>
              <a:rPr lang="en-US" sz="1800" dirty="0"/>
              <a:t>12:30 - End</a:t>
            </a:r>
          </a:p>
        </p:txBody>
      </p:sp>
      <p:sp>
        <p:nvSpPr>
          <p:cNvPr id="4" name="Date Placeholder 3">
            <a:extLst>
              <a:ext uri="{FF2B5EF4-FFF2-40B4-BE49-F238E27FC236}">
                <a16:creationId xmlns:a16="http://schemas.microsoft.com/office/drawing/2014/main" id="{78C8B647-084C-492D-A242-148BEA5B68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4/25/23</a:t>
            </a:r>
          </a:p>
        </p:txBody>
      </p:sp>
      <p:sp>
        <p:nvSpPr>
          <p:cNvPr id="5" name="Footer Placeholder 4">
            <a:extLst>
              <a:ext uri="{FF2B5EF4-FFF2-40B4-BE49-F238E27FC236}">
                <a16:creationId xmlns:a16="http://schemas.microsoft.com/office/drawing/2014/main" id="{A4A2B84E-2163-44C1-99D0-6F162AEA82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SMAC Retreat – Day 2</a:t>
            </a: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41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D74F5F-8DE4-7CCE-C69C-023ECC296165}"/>
              </a:ext>
            </a:extLst>
          </p:cNvPr>
          <p:cNvSpPr>
            <a:spLocks noGrp="1"/>
          </p:cNvSpPr>
          <p:nvPr>
            <p:ph type="title"/>
          </p:nvPr>
        </p:nvSpPr>
        <p:spPr>
          <a:xfrm>
            <a:off x="838200" y="643467"/>
            <a:ext cx="2951205" cy="5571066"/>
          </a:xfrm>
        </p:spPr>
        <p:txBody>
          <a:bodyPr>
            <a:normAutofit/>
          </a:bodyPr>
          <a:lstStyle/>
          <a:p>
            <a:r>
              <a:rPr lang="en-US">
                <a:solidFill>
                  <a:srgbClr val="FFFFFF"/>
                </a:solidFill>
              </a:rPr>
              <a:t>Supportive Partnerships for Anti-Racist Communities</a:t>
            </a:r>
          </a:p>
        </p:txBody>
      </p:sp>
      <p:sp>
        <p:nvSpPr>
          <p:cNvPr id="4" name="Date Placeholder 3">
            <a:extLst>
              <a:ext uri="{FF2B5EF4-FFF2-40B4-BE49-F238E27FC236}">
                <a16:creationId xmlns:a16="http://schemas.microsoft.com/office/drawing/2014/main" id="{FB70E7E8-237F-53B8-01AD-074E09B00ED7}"/>
              </a:ext>
            </a:extLst>
          </p:cNvPr>
          <p:cNvSpPr>
            <a:spLocks noGrp="1"/>
          </p:cNvSpPr>
          <p:nvPr>
            <p:ph type="dt" sz="half" idx="10"/>
          </p:nvPr>
        </p:nvSpPr>
        <p:spPr>
          <a:xfrm>
            <a:off x="838200" y="6356350"/>
            <a:ext cx="2743200" cy="365125"/>
          </a:xfrm>
        </p:spPr>
        <p:txBody>
          <a:bodyPr>
            <a:normAutofit/>
          </a:bodyPr>
          <a:lstStyle/>
          <a:p>
            <a:pPr>
              <a:spcAft>
                <a:spcPts val="600"/>
              </a:spcAft>
              <a:defRPr/>
            </a:pPr>
            <a:r>
              <a:rPr lang="en-US">
                <a:solidFill>
                  <a:srgbClr val="FFFFFF"/>
                </a:solidFill>
              </a:rPr>
              <a:t>4/25/23</a:t>
            </a:r>
          </a:p>
        </p:txBody>
      </p:sp>
      <p:sp>
        <p:nvSpPr>
          <p:cNvPr id="5" name="Footer Placeholder 4">
            <a:extLst>
              <a:ext uri="{FF2B5EF4-FFF2-40B4-BE49-F238E27FC236}">
                <a16:creationId xmlns:a16="http://schemas.microsoft.com/office/drawing/2014/main" id="{2A5547AA-4445-D6FC-5341-C6BD1879C288}"/>
              </a:ext>
            </a:extLst>
          </p:cNvPr>
          <p:cNvSpPr>
            <a:spLocks noGrp="1"/>
          </p:cNvSpPr>
          <p:nvPr>
            <p:ph type="ftr" sz="quarter" idx="11"/>
          </p:nvPr>
        </p:nvSpPr>
        <p:spPr>
          <a:xfrm>
            <a:off x="5237018" y="6356350"/>
            <a:ext cx="4244607" cy="365125"/>
          </a:xfrm>
        </p:spPr>
        <p:txBody>
          <a:bodyPr>
            <a:norm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SMAC Retreat – Day 2</a:t>
            </a:r>
          </a:p>
        </p:txBody>
      </p:sp>
      <p:sp>
        <p:nvSpPr>
          <p:cNvPr id="6" name="Slide Number Placeholder 5">
            <a:extLst>
              <a:ext uri="{FF2B5EF4-FFF2-40B4-BE49-F238E27FC236}">
                <a16:creationId xmlns:a16="http://schemas.microsoft.com/office/drawing/2014/main" id="{C325A915-172E-A728-A1B4-CA2D5DCD900F}"/>
              </a:ext>
            </a:extLst>
          </p:cNvPr>
          <p:cNvSpPr>
            <a:spLocks noGrp="1"/>
          </p:cNvSpPr>
          <p:nvPr>
            <p:ph type="sldNum" sz="quarter" idx="12"/>
          </p:nvPr>
        </p:nvSpPr>
        <p:spPr>
          <a:xfrm>
            <a:off x="9664504" y="6356350"/>
            <a:ext cx="1689295" cy="365125"/>
          </a:xfrm>
        </p:spPr>
        <p:txBody>
          <a:bodyP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10</a:t>
            </a:fld>
            <a:endParaRPr lang="en-US">
              <a:solidFill>
                <a:prstClr val="black">
                  <a:tint val="75000"/>
                </a:prstClr>
              </a:solidFill>
            </a:endParaRPr>
          </a:p>
        </p:txBody>
      </p:sp>
      <p:graphicFrame>
        <p:nvGraphicFramePr>
          <p:cNvPr id="8" name="Content Placeholder 2">
            <a:extLst>
              <a:ext uri="{FF2B5EF4-FFF2-40B4-BE49-F238E27FC236}">
                <a16:creationId xmlns:a16="http://schemas.microsoft.com/office/drawing/2014/main" id="{AD7BBC17-4470-D6CB-7E11-7B15CC19EF68}"/>
              </a:ext>
            </a:extLst>
          </p:cNvPr>
          <p:cNvGraphicFramePr>
            <a:graphicFrameLocks noGrp="1"/>
          </p:cNvGraphicFramePr>
          <p:nvPr>
            <p:ph idx="1"/>
            <p:extLst>
              <p:ext uri="{D42A27DB-BD31-4B8C-83A1-F6EECF244321}">
                <p14:modId xmlns:p14="http://schemas.microsoft.com/office/powerpoint/2010/main" val="2752331221"/>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8945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B8EB1-1D74-DF07-872F-D963320C8DFF}"/>
              </a:ext>
            </a:extLst>
          </p:cNvPr>
          <p:cNvSpPr>
            <a:spLocks noGrp="1"/>
          </p:cNvSpPr>
          <p:nvPr>
            <p:ph type="title"/>
          </p:nvPr>
        </p:nvSpPr>
        <p:spPr/>
        <p:txBody>
          <a:bodyPr/>
          <a:lstStyle/>
          <a:p>
            <a:r>
              <a:rPr lang="en-US" dirty="0"/>
              <a:t>SPARC Initiative: Findings, takeaways, lessons</a:t>
            </a:r>
          </a:p>
        </p:txBody>
      </p:sp>
      <p:sp>
        <p:nvSpPr>
          <p:cNvPr id="3" name="Content Placeholder 2">
            <a:extLst>
              <a:ext uri="{FF2B5EF4-FFF2-40B4-BE49-F238E27FC236}">
                <a16:creationId xmlns:a16="http://schemas.microsoft.com/office/drawing/2014/main" id="{74C403DF-CC00-F25B-DA4A-5F4BE5D06916}"/>
              </a:ext>
            </a:extLst>
          </p:cNvPr>
          <p:cNvSpPr>
            <a:spLocks noGrp="1"/>
          </p:cNvSpPr>
          <p:nvPr>
            <p:ph sz="half" idx="1"/>
          </p:nvPr>
        </p:nvSpPr>
        <p:spPr/>
        <p:txBody>
          <a:bodyPr>
            <a:normAutofit/>
          </a:bodyPr>
          <a:lstStyle/>
          <a:p>
            <a:pPr marL="0" indent="0">
              <a:buNone/>
            </a:pPr>
            <a:br>
              <a:rPr lang="en-US" dirty="0"/>
            </a:br>
            <a:endParaRPr lang="en-US" dirty="0"/>
          </a:p>
        </p:txBody>
      </p:sp>
      <p:sp>
        <p:nvSpPr>
          <p:cNvPr id="7" name="Content Placeholder 6">
            <a:extLst>
              <a:ext uri="{FF2B5EF4-FFF2-40B4-BE49-F238E27FC236}">
                <a16:creationId xmlns:a16="http://schemas.microsoft.com/office/drawing/2014/main" id="{18F67F63-6027-8446-7E88-72131FE18EEB}"/>
              </a:ext>
            </a:extLst>
          </p:cNvPr>
          <p:cNvSpPr>
            <a:spLocks noGrp="1"/>
          </p:cNvSpPr>
          <p:nvPr>
            <p:ph sz="half" idx="2"/>
          </p:nvPr>
        </p:nvSpPr>
        <p:spPr>
          <a:xfrm>
            <a:off x="6172200" y="3573709"/>
            <a:ext cx="5181600" cy="2603253"/>
          </a:xfrm>
        </p:spPr>
        <p:txBody>
          <a:bodyPr>
            <a:normAutofit/>
          </a:bodyPr>
          <a:lstStyle/>
          <a:p>
            <a:pPr marL="0" indent="0">
              <a:buNone/>
            </a:pPr>
            <a:r>
              <a:rPr lang="en-US" sz="2400" dirty="0">
                <a:effectLst/>
                <a:latin typeface="Arial" panose="020B0604020202020204" pitchFamily="34" charset="0"/>
              </a:rPr>
              <a:t>What it really means:</a:t>
            </a:r>
            <a:endParaRPr lang="en-US" sz="2400" dirty="0">
              <a:latin typeface="Arial" panose="020B0604020202020204" pitchFamily="34" charset="0"/>
            </a:endParaRPr>
          </a:p>
          <a:p>
            <a:pPr lvl="1"/>
            <a:r>
              <a:rPr lang="en-US" sz="2000" dirty="0">
                <a:effectLst/>
                <a:latin typeface="Arial" panose="020B0604020202020204" pitchFamily="34" charset="0"/>
              </a:rPr>
              <a:t>A disproportionate number of African Americans in the SMAC area are experiencing homelessness, AND this is not due to being in deep poverty.</a:t>
            </a:r>
            <a:endParaRPr lang="en-US" sz="2000" dirty="0"/>
          </a:p>
          <a:p>
            <a:endParaRPr lang="en-US" dirty="0"/>
          </a:p>
        </p:txBody>
      </p:sp>
      <p:sp>
        <p:nvSpPr>
          <p:cNvPr id="4" name="Date Placeholder 3">
            <a:extLst>
              <a:ext uri="{FF2B5EF4-FFF2-40B4-BE49-F238E27FC236}">
                <a16:creationId xmlns:a16="http://schemas.microsoft.com/office/drawing/2014/main" id="{3D4040A8-0D3C-2B52-4DC2-EADBDCD81788}"/>
              </a:ext>
            </a:extLst>
          </p:cNvPr>
          <p:cNvSpPr>
            <a:spLocks noGrp="1"/>
          </p:cNvSpPr>
          <p:nvPr>
            <p:ph type="dt" sz="half" idx="10"/>
          </p:nvPr>
        </p:nvSpPr>
        <p:spPr/>
        <p:txBody>
          <a:body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42C37629-3CBA-8351-34DC-3DF90B41FA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SMAC Retreat – Day 2</a:t>
            </a:r>
          </a:p>
        </p:txBody>
      </p:sp>
      <p:sp>
        <p:nvSpPr>
          <p:cNvPr id="6" name="Slide Number Placeholder 5">
            <a:extLst>
              <a:ext uri="{FF2B5EF4-FFF2-40B4-BE49-F238E27FC236}">
                <a16:creationId xmlns:a16="http://schemas.microsoft.com/office/drawing/2014/main" id="{1D3CB6AF-CEF7-844E-B36E-BCA1CE8A6F87}"/>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11</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901A0A55-3068-055E-D140-DA06497C34A7}"/>
              </a:ext>
            </a:extLst>
          </p:cNvPr>
          <p:cNvPicPr>
            <a:picLocks noChangeAspect="1"/>
          </p:cNvPicPr>
          <p:nvPr/>
        </p:nvPicPr>
        <p:blipFill>
          <a:blip r:embed="rId3"/>
          <a:stretch>
            <a:fillRect/>
          </a:stretch>
        </p:blipFill>
        <p:spPr>
          <a:xfrm>
            <a:off x="507596" y="2000759"/>
            <a:ext cx="5168405" cy="2084679"/>
          </a:xfrm>
          <a:prstGeom prst="rect">
            <a:avLst/>
          </a:prstGeom>
        </p:spPr>
      </p:pic>
    </p:spTree>
    <p:extLst>
      <p:ext uri="{BB962C8B-B14F-4D97-AF65-F5344CB8AC3E}">
        <p14:creationId xmlns:p14="http://schemas.microsoft.com/office/powerpoint/2010/main" val="1439161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05A5-0CB1-EA03-8892-7CE63A2EABE6}"/>
              </a:ext>
            </a:extLst>
          </p:cNvPr>
          <p:cNvSpPr>
            <a:spLocks noGrp="1"/>
          </p:cNvSpPr>
          <p:nvPr>
            <p:ph type="title"/>
          </p:nvPr>
        </p:nvSpPr>
        <p:spPr/>
        <p:txBody>
          <a:bodyPr/>
          <a:lstStyle/>
          <a:p>
            <a:r>
              <a:rPr lang="en-US" dirty="0"/>
              <a:t>SPARC Initiative: Findings, takeaways, lessons</a:t>
            </a:r>
          </a:p>
        </p:txBody>
      </p:sp>
      <p:sp>
        <p:nvSpPr>
          <p:cNvPr id="3" name="Content Placeholder 2">
            <a:extLst>
              <a:ext uri="{FF2B5EF4-FFF2-40B4-BE49-F238E27FC236}">
                <a16:creationId xmlns:a16="http://schemas.microsoft.com/office/drawing/2014/main" id="{75120A58-BA16-EFD9-5237-E5077A7BFBAC}"/>
              </a:ext>
            </a:extLst>
          </p:cNvPr>
          <p:cNvSpPr>
            <a:spLocks noGrp="1"/>
          </p:cNvSpPr>
          <p:nvPr>
            <p:ph idx="1"/>
          </p:nvPr>
        </p:nvSpPr>
        <p:spPr/>
        <p:txBody>
          <a:bodyPr>
            <a:normAutofit fontScale="62500" lnSpcReduction="20000"/>
          </a:bodyPr>
          <a:lstStyle/>
          <a:p>
            <a:pPr>
              <a:buNone/>
            </a:pPr>
            <a:r>
              <a:rPr lang="en-US" b="1" dirty="0"/>
              <a:t>Recommended strategies </a:t>
            </a:r>
            <a:r>
              <a:rPr lang="en-US" dirty="0"/>
              <a:t>to Address Racial Inequities in the Homelessness System:</a:t>
            </a:r>
          </a:p>
          <a:p>
            <a:pPr lvl="0">
              <a:buFont typeface="Arial" panose="020B0604020202020204" pitchFamily="34" charset="0"/>
              <a:buNone/>
            </a:pPr>
            <a:r>
              <a:rPr lang="en-US" dirty="0"/>
              <a:t> </a:t>
            </a:r>
          </a:p>
          <a:p>
            <a:r>
              <a:rPr lang="en-US" dirty="0"/>
              <a:t>Diversify voting members on the SMAC governing board and every committee with in the CoC. Encourage providers to diversify staff</a:t>
            </a:r>
          </a:p>
          <a:p>
            <a:r>
              <a:rPr lang="en-US" dirty="0"/>
              <a:t>Evaluate all future changes, proposals, and outcomes through Racial Equity Lens</a:t>
            </a:r>
          </a:p>
          <a:p>
            <a:r>
              <a:rPr lang="en-US" dirty="0">
                <a:effectLst/>
              </a:rPr>
              <a:t>Include people of color with lived experience in all data-related activities</a:t>
            </a:r>
          </a:p>
          <a:p>
            <a:r>
              <a:rPr lang="en-US" dirty="0">
                <a:effectLst/>
              </a:rPr>
              <a:t>Explore opportunities in policy and practice to remove “color-blind” approaches to service delivery to target persons of color experiencing homelessness</a:t>
            </a:r>
          </a:p>
          <a:p>
            <a:r>
              <a:rPr lang="en-US" dirty="0">
                <a:effectLst/>
              </a:rPr>
              <a:t>Create opportunities for including people with lived experience in decision-making processes</a:t>
            </a:r>
          </a:p>
          <a:p>
            <a:endParaRPr lang="en-US" dirty="0">
              <a:effectLst/>
            </a:endParaRPr>
          </a:p>
          <a:p>
            <a:pPr marL="0" indent="0">
              <a:buNone/>
            </a:pPr>
            <a:r>
              <a:rPr lang="en-US" dirty="0"/>
              <a:t>See full list of research and recommendations at </a:t>
            </a:r>
            <a:r>
              <a:rPr lang="en-US" dirty="0">
                <a:hlinkClick r:id="rId3"/>
              </a:rPr>
              <a:t>smacmn.org/initiatives </a:t>
            </a:r>
            <a:endParaRPr lang="en-US" dirty="0">
              <a:effectLst/>
            </a:endParaRP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ED05CE2-DF41-FADD-8645-FEC3A4BD95FE}"/>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EBE038D5-C0DB-E09A-00CC-09CD7CDE9A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SMAC Retreat – Day 2</a:t>
            </a:r>
          </a:p>
        </p:txBody>
      </p:sp>
      <p:sp>
        <p:nvSpPr>
          <p:cNvPr id="6" name="Slide Number Placeholder 5">
            <a:extLst>
              <a:ext uri="{FF2B5EF4-FFF2-40B4-BE49-F238E27FC236}">
                <a16:creationId xmlns:a16="http://schemas.microsoft.com/office/drawing/2014/main" id="{F56753E6-B977-7761-15CD-57CEB1C350F2}"/>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12</a:t>
            </a:fld>
            <a:endParaRPr lang="en-US" dirty="0">
              <a:solidFill>
                <a:prstClr val="black">
                  <a:tint val="75000"/>
                </a:prstClr>
              </a:solidFill>
            </a:endParaRPr>
          </a:p>
        </p:txBody>
      </p:sp>
    </p:spTree>
    <p:extLst>
      <p:ext uri="{BB962C8B-B14F-4D97-AF65-F5344CB8AC3E}">
        <p14:creationId xmlns:p14="http://schemas.microsoft.com/office/powerpoint/2010/main" val="25747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F6E5-B39C-4C4A-9E5D-25FBF30DD906}"/>
              </a:ext>
            </a:extLst>
          </p:cNvPr>
          <p:cNvSpPr>
            <a:spLocks noGrp="1"/>
          </p:cNvSpPr>
          <p:nvPr>
            <p:ph type="title"/>
          </p:nvPr>
        </p:nvSpPr>
        <p:spPr>
          <a:xfrm>
            <a:off x="838200" y="18255"/>
            <a:ext cx="10515600" cy="1325563"/>
          </a:xfrm>
        </p:spPr>
        <p:txBody>
          <a:bodyPr/>
          <a:lstStyle/>
          <a:p>
            <a:r>
              <a:rPr lang="en-US" dirty="0"/>
              <a:t>Change takes time and effort</a:t>
            </a:r>
            <a:endParaRPr lang="ru-RU" dirty="0"/>
          </a:p>
        </p:txBody>
      </p:sp>
      <p:graphicFrame>
        <p:nvGraphicFramePr>
          <p:cNvPr id="4" name="Content Placeholder 3" descr="Placeholder Timeline">
            <a:extLst>
              <a:ext uri="{FF2B5EF4-FFF2-40B4-BE49-F238E27FC236}">
                <a16:creationId xmlns:a16="http://schemas.microsoft.com/office/drawing/2014/main" id="{DB0E5A95-7880-4EB7-8DC9-6AC3E546D0E6}"/>
              </a:ext>
            </a:extLst>
          </p:cNvPr>
          <p:cNvGraphicFramePr>
            <a:graphicFrameLocks noGrp="1"/>
          </p:cNvGraphicFramePr>
          <p:nvPr>
            <p:ph idx="1"/>
            <p:extLst>
              <p:ext uri="{D42A27DB-BD31-4B8C-83A1-F6EECF244321}">
                <p14:modId xmlns:p14="http://schemas.microsoft.com/office/powerpoint/2010/main" val="3419366370"/>
              </p:ext>
            </p:extLst>
          </p:nvPr>
        </p:nvGraphicFramePr>
        <p:xfrm>
          <a:off x="285751" y="1825625"/>
          <a:ext cx="11649074" cy="435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D155298-7170-E7DF-8030-DAEAFADAC411}"/>
              </a:ext>
            </a:extLst>
          </p:cNvPr>
          <p:cNvSpPr txBox="1"/>
          <p:nvPr/>
        </p:nvSpPr>
        <p:spPr>
          <a:xfrm>
            <a:off x="8991600" y="4952821"/>
            <a:ext cx="2095500" cy="1200329"/>
          </a:xfrm>
          <a:prstGeom prst="rect">
            <a:avLst/>
          </a:prstGeom>
          <a:noFill/>
        </p:spPr>
        <p:txBody>
          <a:bodyPr wrap="square" rtlCol="0">
            <a:spAutoFit/>
          </a:bodyPr>
          <a:lstStyle/>
          <a:p>
            <a:r>
              <a:rPr lang="en-US" dirty="0"/>
              <a:t>New Governing Board – includes Directors and majority BIPOC</a:t>
            </a:r>
          </a:p>
        </p:txBody>
      </p:sp>
      <p:sp>
        <p:nvSpPr>
          <p:cNvPr id="5" name="TextBox 4">
            <a:extLst>
              <a:ext uri="{FF2B5EF4-FFF2-40B4-BE49-F238E27FC236}">
                <a16:creationId xmlns:a16="http://schemas.microsoft.com/office/drawing/2014/main" id="{B95B8BC2-354C-3BC7-15E7-8C0A8BC16338}"/>
              </a:ext>
            </a:extLst>
          </p:cNvPr>
          <p:cNvSpPr txBox="1"/>
          <p:nvPr/>
        </p:nvSpPr>
        <p:spPr>
          <a:xfrm>
            <a:off x="10277475" y="1844675"/>
            <a:ext cx="1752600" cy="1200329"/>
          </a:xfrm>
          <a:prstGeom prst="rect">
            <a:avLst/>
          </a:prstGeom>
          <a:noFill/>
        </p:spPr>
        <p:txBody>
          <a:bodyPr wrap="square" rtlCol="0">
            <a:spAutoFit/>
          </a:bodyPr>
          <a:lstStyle/>
          <a:p>
            <a:r>
              <a:rPr lang="en-US" dirty="0"/>
              <a:t>SMAC participates in HUD Racial Equity Initiative</a:t>
            </a:r>
          </a:p>
        </p:txBody>
      </p:sp>
      <p:sp>
        <p:nvSpPr>
          <p:cNvPr id="6" name="TextBox 5">
            <a:extLst>
              <a:ext uri="{FF2B5EF4-FFF2-40B4-BE49-F238E27FC236}">
                <a16:creationId xmlns:a16="http://schemas.microsoft.com/office/drawing/2014/main" id="{8F73C633-BD6F-2030-E2B0-53DFB62B4916}"/>
              </a:ext>
            </a:extLst>
          </p:cNvPr>
          <p:cNvSpPr txBox="1"/>
          <p:nvPr/>
        </p:nvSpPr>
        <p:spPr>
          <a:xfrm>
            <a:off x="473278" y="2121674"/>
            <a:ext cx="3385658" cy="923330"/>
          </a:xfrm>
          <a:prstGeom prst="rect">
            <a:avLst/>
          </a:prstGeom>
          <a:noFill/>
        </p:spPr>
        <p:txBody>
          <a:bodyPr wrap="square" rtlCol="0">
            <a:spAutoFit/>
          </a:bodyPr>
          <a:lstStyle/>
          <a:p>
            <a:r>
              <a:rPr lang="en-US" dirty="0"/>
              <a:t>SMAC participates in SPARC (Supportive Partnerships for Anti-Racist Communities)</a:t>
            </a:r>
          </a:p>
        </p:txBody>
      </p:sp>
      <p:sp>
        <p:nvSpPr>
          <p:cNvPr id="7" name="TextBox 6">
            <a:extLst>
              <a:ext uri="{FF2B5EF4-FFF2-40B4-BE49-F238E27FC236}">
                <a16:creationId xmlns:a16="http://schemas.microsoft.com/office/drawing/2014/main" id="{395E31E3-FF92-85B0-9A1D-C544127FEE59}"/>
              </a:ext>
            </a:extLst>
          </p:cNvPr>
          <p:cNvSpPr txBox="1"/>
          <p:nvPr/>
        </p:nvSpPr>
        <p:spPr>
          <a:xfrm>
            <a:off x="5283199" y="4814321"/>
            <a:ext cx="2238375" cy="1477328"/>
          </a:xfrm>
          <a:prstGeom prst="rect">
            <a:avLst/>
          </a:prstGeom>
          <a:noFill/>
        </p:spPr>
        <p:txBody>
          <a:bodyPr wrap="square" rtlCol="0">
            <a:spAutoFit/>
          </a:bodyPr>
          <a:lstStyle/>
          <a:p>
            <a:pPr lvl="0"/>
            <a:r>
              <a:rPr lang="en-US" sz="1800" dirty="0"/>
              <a:t>Directors Council makes recommendation to change CE prioritization</a:t>
            </a:r>
          </a:p>
        </p:txBody>
      </p:sp>
    </p:spTree>
    <p:extLst>
      <p:ext uri="{BB962C8B-B14F-4D97-AF65-F5344CB8AC3E}">
        <p14:creationId xmlns:p14="http://schemas.microsoft.com/office/powerpoint/2010/main" val="116636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5F7D7E-B5BF-E12F-8963-E3FABABA263A}"/>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HUD Racial Equity Initiative</a:t>
            </a:r>
          </a:p>
        </p:txBody>
      </p:sp>
      <p:sp>
        <p:nvSpPr>
          <p:cNvPr id="6" name="Content Placeholder 5">
            <a:extLst>
              <a:ext uri="{FF2B5EF4-FFF2-40B4-BE49-F238E27FC236}">
                <a16:creationId xmlns:a16="http://schemas.microsoft.com/office/drawing/2014/main" id="{7CB57E12-1E8D-33CA-7502-265EB58A46DB}"/>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dirty="0"/>
              <a:t>Core Team included several Directors Council members, Governing Board members, SMAC staff, service providers, and ICA staff</a:t>
            </a:r>
          </a:p>
          <a:p>
            <a:endParaRPr lang="en-US" dirty="0"/>
          </a:p>
          <a:p>
            <a:r>
              <a:rPr lang="en-US" dirty="0"/>
              <a:t>Focused on nurturing relationships, centering people with lived experience, and building a culture where everyone’s different expertise is valued</a:t>
            </a:r>
          </a:p>
        </p:txBody>
      </p:sp>
      <p:sp>
        <p:nvSpPr>
          <p:cNvPr id="3" name="Date Placeholder 2">
            <a:extLst>
              <a:ext uri="{FF2B5EF4-FFF2-40B4-BE49-F238E27FC236}">
                <a16:creationId xmlns:a16="http://schemas.microsoft.com/office/drawing/2014/main" id="{C7113B1C-3713-6BD1-5FB3-351F7FA134C0}"/>
              </a:ext>
            </a:extLst>
          </p:cNvPr>
          <p:cNvSpPr>
            <a:spLocks noGrp="1"/>
          </p:cNvSpPr>
          <p:nvPr>
            <p:ph type="dt" sz="half" idx="10"/>
          </p:nvPr>
        </p:nvSpPr>
        <p:spPr>
          <a:xfrm>
            <a:off x="838200" y="6356350"/>
            <a:ext cx="1639957" cy="365125"/>
          </a:xfrm>
        </p:spPr>
        <p:txBody>
          <a:bodyPr vert="horz" lIns="91440" tIns="45720" rIns="91440" bIns="45720" rtlCol="0" anchor="ctr">
            <a:normAutofit/>
          </a:bodyPr>
          <a:lstStyle/>
          <a:p>
            <a:pPr>
              <a:spcAft>
                <a:spcPts val="600"/>
              </a:spcAft>
              <a:defRPr/>
            </a:pPr>
            <a:r>
              <a:rPr lang="en-US">
                <a:solidFill>
                  <a:srgbClr val="FFFFFF"/>
                </a:solidFill>
              </a:rPr>
              <a:t>9/3/20XX</a:t>
            </a:r>
          </a:p>
        </p:txBody>
      </p:sp>
      <p:sp>
        <p:nvSpPr>
          <p:cNvPr id="4" name="Footer Placeholder 3">
            <a:extLst>
              <a:ext uri="{FF2B5EF4-FFF2-40B4-BE49-F238E27FC236}">
                <a16:creationId xmlns:a16="http://schemas.microsoft.com/office/drawing/2014/main" id="{C3A46266-3C67-32DC-55D0-F4E841FB1085}"/>
              </a:ext>
            </a:extLst>
          </p:cNvPr>
          <p:cNvSpPr>
            <a:spLocks noGrp="1"/>
          </p:cNvSpPr>
          <p:nvPr>
            <p:ph type="ftr" sz="quarter" idx="11"/>
          </p:nvPr>
        </p:nvSpPr>
        <p:spPr>
          <a:xfrm>
            <a:off x="4038600" y="6356350"/>
            <a:ext cx="5251174"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SMAC Retreat – Day 2</a:t>
            </a:r>
          </a:p>
        </p:txBody>
      </p:sp>
      <p:sp>
        <p:nvSpPr>
          <p:cNvPr id="5" name="Slide Number Placeholder 4">
            <a:extLst>
              <a:ext uri="{FF2B5EF4-FFF2-40B4-BE49-F238E27FC236}">
                <a16:creationId xmlns:a16="http://schemas.microsoft.com/office/drawing/2014/main" id="{A8AC89DF-468E-D8BC-1C97-FA2095C04ED7}"/>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14</a:t>
            </a:fld>
            <a:endParaRPr lang="en-US">
              <a:solidFill>
                <a:prstClr val="black">
                  <a:tint val="75000"/>
                </a:prstClr>
              </a:solidFill>
            </a:endParaRP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94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3">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23C1E9-F5D3-8D91-60ED-715322F16631}"/>
              </a:ext>
            </a:extLst>
          </p:cNvPr>
          <p:cNvSpPr>
            <a:spLocks noGrp="1"/>
          </p:cNvSpPr>
          <p:nvPr>
            <p:ph type="title"/>
          </p:nvPr>
        </p:nvSpPr>
        <p:spPr>
          <a:xfrm>
            <a:off x="838200" y="643467"/>
            <a:ext cx="2951205" cy="5571066"/>
          </a:xfrm>
        </p:spPr>
        <p:txBody>
          <a:bodyPr>
            <a:normAutofit/>
          </a:bodyPr>
          <a:lstStyle/>
          <a:p>
            <a:r>
              <a:rPr lang="en-US">
                <a:solidFill>
                  <a:srgbClr val="FFFFFF"/>
                </a:solidFill>
              </a:rPr>
              <a:t>SMAC Racial Equity Core Team Findings</a:t>
            </a:r>
          </a:p>
        </p:txBody>
      </p:sp>
      <p:sp>
        <p:nvSpPr>
          <p:cNvPr id="16" name="Rectangle: Rounded Corners 15">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4B1BD7F1-D44E-B618-B832-61637387A5BA}"/>
              </a:ext>
            </a:extLst>
          </p:cNvPr>
          <p:cNvSpPr>
            <a:spLocks noGrp="1"/>
          </p:cNvSpPr>
          <p:nvPr>
            <p:ph type="dt" sz="half" idx="10"/>
          </p:nvPr>
        </p:nvSpPr>
        <p:spPr>
          <a:xfrm>
            <a:off x="838200" y="6356350"/>
            <a:ext cx="2743200" cy="365125"/>
          </a:xfrm>
        </p:spPr>
        <p:txBody>
          <a:bodyPr>
            <a:normAutofit/>
          </a:bodyPr>
          <a:lstStyle/>
          <a:p>
            <a:pPr>
              <a:spcAft>
                <a:spcPts val="600"/>
              </a:spcAft>
              <a:defRPr/>
            </a:pPr>
            <a:r>
              <a:rPr lang="en-US" dirty="0">
                <a:solidFill>
                  <a:srgbClr val="FFFFFF"/>
                </a:solidFill>
              </a:rPr>
              <a:t>4/25/23</a:t>
            </a:r>
          </a:p>
        </p:txBody>
      </p:sp>
      <p:sp>
        <p:nvSpPr>
          <p:cNvPr id="5" name="Footer Placeholder 4">
            <a:extLst>
              <a:ext uri="{FF2B5EF4-FFF2-40B4-BE49-F238E27FC236}">
                <a16:creationId xmlns:a16="http://schemas.microsoft.com/office/drawing/2014/main" id="{DC297742-91DF-869A-98FF-C91EBCB184FB}"/>
              </a:ext>
            </a:extLst>
          </p:cNvPr>
          <p:cNvSpPr>
            <a:spLocks noGrp="1"/>
          </p:cNvSpPr>
          <p:nvPr>
            <p:ph type="ftr" sz="quarter" idx="11"/>
          </p:nvPr>
        </p:nvSpPr>
        <p:spPr>
          <a:xfrm>
            <a:off x="5410199" y="6356350"/>
            <a:ext cx="2743200" cy="365125"/>
          </a:xfrm>
        </p:spPr>
        <p:txBody>
          <a:bodyPr>
            <a:normAutofit/>
          </a:bodyPr>
          <a:lstStyle/>
          <a:p>
            <a:pPr algn="l">
              <a:spcAft>
                <a:spcPts val="600"/>
              </a:spcAft>
              <a:defRPr/>
            </a:pPr>
            <a:r>
              <a:rPr lang="en-US" dirty="0">
                <a:solidFill>
                  <a:srgbClr val="FFFFFF"/>
                </a:solidFill>
              </a:rPr>
              <a:t>SMAC Retreat – Day 2</a:t>
            </a:r>
          </a:p>
        </p:txBody>
      </p:sp>
      <p:sp>
        <p:nvSpPr>
          <p:cNvPr id="6" name="Slide Number Placeholder 5">
            <a:extLst>
              <a:ext uri="{FF2B5EF4-FFF2-40B4-BE49-F238E27FC236}">
                <a16:creationId xmlns:a16="http://schemas.microsoft.com/office/drawing/2014/main" id="{18284324-76C3-560B-0C83-B0CDC20E4104}"/>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D76B855D-E9CC-4FF8-AD85-6CDC7B89A0DE}" type="slidenum">
              <a:rPr lang="en-US">
                <a:solidFill>
                  <a:srgbClr val="FFFFFF"/>
                </a:solidFill>
              </a:rPr>
              <a:pPr>
                <a:spcAft>
                  <a:spcPts val="600"/>
                </a:spcAft>
                <a:defRPr/>
              </a:pPr>
              <a:t>15</a:t>
            </a:fld>
            <a:endParaRPr lang="en-US">
              <a:solidFill>
                <a:srgbClr val="FFFFFF"/>
              </a:solidFill>
            </a:endParaRPr>
          </a:p>
        </p:txBody>
      </p:sp>
      <p:graphicFrame>
        <p:nvGraphicFramePr>
          <p:cNvPr id="19" name="Content Placeholder 2">
            <a:extLst>
              <a:ext uri="{FF2B5EF4-FFF2-40B4-BE49-F238E27FC236}">
                <a16:creationId xmlns:a16="http://schemas.microsoft.com/office/drawing/2014/main" id="{F7FA6163-47FE-4951-7CF0-5AFEC6902472}"/>
              </a:ext>
            </a:extLst>
          </p:cNvPr>
          <p:cNvGraphicFramePr>
            <a:graphicFrameLocks noGrp="1"/>
          </p:cNvGraphicFramePr>
          <p:nvPr>
            <p:ph idx="1"/>
            <p:extLst>
              <p:ext uri="{D42A27DB-BD31-4B8C-83A1-F6EECF244321}">
                <p14:modId xmlns:p14="http://schemas.microsoft.com/office/powerpoint/2010/main" val="3364393987"/>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4973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453948-D0D2-F152-B5C0-E985E6927095}"/>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HUD Racial Equity Initiative: Lessons</a:t>
            </a:r>
          </a:p>
        </p:txBody>
      </p:sp>
      <p:sp>
        <p:nvSpPr>
          <p:cNvPr id="10" name="Rectangle: Rounded Corners 1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C807CF78-15CD-2D9B-FC8F-9EF1F8743551}"/>
              </a:ext>
            </a:extLst>
          </p:cNvPr>
          <p:cNvSpPr>
            <a:spLocks noGrp="1"/>
          </p:cNvSpPr>
          <p:nvPr>
            <p:ph type="dt" sz="half" idx="10"/>
          </p:nvPr>
        </p:nvSpPr>
        <p:spPr>
          <a:xfrm>
            <a:off x="838200" y="6356350"/>
            <a:ext cx="2743200" cy="365125"/>
          </a:xfrm>
        </p:spPr>
        <p:txBody>
          <a:bodyPr>
            <a:normAutofit/>
          </a:bodyPr>
          <a:lstStyle/>
          <a:p>
            <a:pPr>
              <a:spcAft>
                <a:spcPts val="600"/>
              </a:spcAft>
              <a:defRPr/>
            </a:pPr>
            <a:r>
              <a:rPr lang="en-US" dirty="0">
                <a:solidFill>
                  <a:srgbClr val="FFFFFF"/>
                </a:solidFill>
              </a:rPr>
              <a:t>4/25/23</a:t>
            </a:r>
          </a:p>
        </p:txBody>
      </p:sp>
      <p:sp>
        <p:nvSpPr>
          <p:cNvPr id="5" name="Footer Placeholder 4">
            <a:extLst>
              <a:ext uri="{FF2B5EF4-FFF2-40B4-BE49-F238E27FC236}">
                <a16:creationId xmlns:a16="http://schemas.microsoft.com/office/drawing/2014/main" id="{227DE12D-4DE0-F69C-BBDA-A95CBDF8E9CE}"/>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dirty="0">
                <a:solidFill>
                  <a:srgbClr val="FFFFFF"/>
                </a:solidFill>
              </a:rPr>
              <a:t>SMAC Retreat – Day 2</a:t>
            </a:r>
          </a:p>
        </p:txBody>
      </p:sp>
      <p:sp>
        <p:nvSpPr>
          <p:cNvPr id="6" name="Slide Number Placeholder 5">
            <a:extLst>
              <a:ext uri="{FF2B5EF4-FFF2-40B4-BE49-F238E27FC236}">
                <a16:creationId xmlns:a16="http://schemas.microsoft.com/office/drawing/2014/main" id="{52618A69-E6BD-7448-030F-38CD8D8D72B3}"/>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D76B855D-E9CC-4FF8-AD85-6CDC7B89A0DE}" type="slidenum">
              <a:rPr lang="en-US">
                <a:solidFill>
                  <a:srgbClr val="FFFFFF"/>
                </a:solidFill>
              </a:rPr>
              <a:pPr>
                <a:spcAft>
                  <a:spcPts val="600"/>
                </a:spcAft>
                <a:defRPr/>
              </a:pPr>
              <a:t>16</a:t>
            </a:fld>
            <a:endParaRPr lang="en-US">
              <a:solidFill>
                <a:srgbClr val="FFFFFF"/>
              </a:solidFill>
            </a:endParaRPr>
          </a:p>
        </p:txBody>
      </p:sp>
      <p:graphicFrame>
        <p:nvGraphicFramePr>
          <p:cNvPr id="11" name="Content Placeholder 2">
            <a:extLst>
              <a:ext uri="{FF2B5EF4-FFF2-40B4-BE49-F238E27FC236}">
                <a16:creationId xmlns:a16="http://schemas.microsoft.com/office/drawing/2014/main" id="{B6EEA016-0DBD-F087-A529-4EE037618609}"/>
              </a:ext>
            </a:extLst>
          </p:cNvPr>
          <p:cNvGraphicFramePr>
            <a:graphicFrameLocks noGrp="1"/>
          </p:cNvGraphicFramePr>
          <p:nvPr>
            <p:ph idx="1"/>
            <p:extLst>
              <p:ext uri="{D42A27DB-BD31-4B8C-83A1-F6EECF244321}">
                <p14:modId xmlns:p14="http://schemas.microsoft.com/office/powerpoint/2010/main" val="3267399998"/>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9701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Help with solid fill">
            <a:extLst>
              <a:ext uri="{FF2B5EF4-FFF2-40B4-BE49-F238E27FC236}">
                <a16:creationId xmlns:a16="http://schemas.microsoft.com/office/drawing/2014/main" id="{FAA80237-3358-AB41-AA2D-D3D5DF61D1E6}"/>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65" b="65"/>
          <a:stretch/>
        </p:blipFill>
        <p:spPr/>
      </p:pic>
      <p:pic>
        <p:nvPicPr>
          <p:cNvPr id="12" name="Picture Placeholder 11" descr="Renovation (House With Sparkles) with solid fill">
            <a:extLst>
              <a:ext uri="{FF2B5EF4-FFF2-40B4-BE49-F238E27FC236}">
                <a16:creationId xmlns:a16="http://schemas.microsoft.com/office/drawing/2014/main" id="{2CDD4267-5700-F08A-D019-4985DDBF29CC}"/>
              </a:ext>
            </a:extLst>
          </p:cNvPr>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a:stretch/>
        </p:blipFill>
        <p:spPr/>
      </p:pic>
      <p:sp>
        <p:nvSpPr>
          <p:cNvPr id="4" name="Title 3">
            <a:extLst>
              <a:ext uri="{FF2B5EF4-FFF2-40B4-BE49-F238E27FC236}">
                <a16:creationId xmlns:a16="http://schemas.microsoft.com/office/drawing/2014/main" id="{6F251877-F392-513B-A404-B1BEE0A63CB0}"/>
              </a:ext>
            </a:extLst>
          </p:cNvPr>
          <p:cNvSpPr>
            <a:spLocks noGrp="1"/>
          </p:cNvSpPr>
          <p:nvPr>
            <p:ph type="title"/>
          </p:nvPr>
        </p:nvSpPr>
        <p:spPr/>
        <p:txBody>
          <a:bodyPr/>
          <a:lstStyle/>
          <a:p>
            <a:r>
              <a:rPr lang="en-US" dirty="0"/>
              <a:t>Who’s ready?</a:t>
            </a:r>
          </a:p>
        </p:txBody>
      </p:sp>
      <p:sp>
        <p:nvSpPr>
          <p:cNvPr id="5" name="Content Placeholder 4">
            <a:extLst>
              <a:ext uri="{FF2B5EF4-FFF2-40B4-BE49-F238E27FC236}">
                <a16:creationId xmlns:a16="http://schemas.microsoft.com/office/drawing/2014/main" id="{4B866044-17EF-4B12-A585-7E56A5282350}"/>
              </a:ext>
            </a:extLst>
          </p:cNvPr>
          <p:cNvSpPr>
            <a:spLocks noGrp="1"/>
          </p:cNvSpPr>
          <p:nvPr>
            <p:ph idx="1"/>
          </p:nvPr>
        </p:nvSpPr>
        <p:spPr>
          <a:xfrm>
            <a:off x="518188" y="1825625"/>
            <a:ext cx="5806440" cy="4352544"/>
          </a:xfrm>
        </p:spPr>
        <p:txBody>
          <a:bodyPr/>
          <a:lstStyle/>
          <a:p>
            <a:r>
              <a:rPr lang="en-US" dirty="0"/>
              <a:t>SMAC Racial Equity Team is currently researching exactly how to improve housing outcomes for people of color with barriers like conviction/eviction records</a:t>
            </a:r>
          </a:p>
          <a:p>
            <a:endParaRPr lang="en-US" dirty="0"/>
          </a:p>
          <a:p>
            <a:r>
              <a:rPr lang="en-US" dirty="0"/>
              <a:t>To join, fill out sign-up sheet</a:t>
            </a:r>
          </a:p>
          <a:p>
            <a:r>
              <a:rPr lang="en-US" dirty="0"/>
              <a:t>To find out more information: liz@mesh-mn.org</a:t>
            </a:r>
          </a:p>
        </p:txBody>
      </p:sp>
      <p:sp>
        <p:nvSpPr>
          <p:cNvPr id="6" name="Date Placeholder 5">
            <a:extLst>
              <a:ext uri="{FF2B5EF4-FFF2-40B4-BE49-F238E27FC236}">
                <a16:creationId xmlns:a16="http://schemas.microsoft.com/office/drawing/2014/main" id="{942CD7F1-C76F-41E6-8A8D-B173CF59D70A}"/>
              </a:ext>
            </a:extLst>
          </p:cNvPr>
          <p:cNvSpPr>
            <a:spLocks noGrp="1"/>
          </p:cNvSpPr>
          <p:nvPr>
            <p:ph type="dt" sz="half" idx="10"/>
          </p:nvPr>
        </p:nvSpPr>
        <p:spPr/>
        <p:txBody>
          <a:bodyPr/>
          <a:lstStyle/>
          <a:p>
            <a:pPr>
              <a:defRPr/>
            </a:pPr>
            <a:r>
              <a:rPr lang="en-US" dirty="0">
                <a:solidFill>
                  <a:prstClr val="black">
                    <a:tint val="75000"/>
                  </a:prstClr>
                </a:solidFill>
              </a:rPr>
              <a:t>4/25/23</a:t>
            </a:r>
          </a:p>
        </p:txBody>
      </p:sp>
      <p:sp>
        <p:nvSpPr>
          <p:cNvPr id="7" name="Footer Placeholder 6">
            <a:extLst>
              <a:ext uri="{FF2B5EF4-FFF2-40B4-BE49-F238E27FC236}">
                <a16:creationId xmlns:a16="http://schemas.microsoft.com/office/drawing/2014/main" id="{F4E7D110-EEEE-C11D-5D67-146070E3CF39}"/>
              </a:ext>
            </a:extLst>
          </p:cNvPr>
          <p:cNvSpPr>
            <a:spLocks noGrp="1"/>
          </p:cNvSpPr>
          <p:nvPr>
            <p:ph type="ftr" sz="quarter" idx="11"/>
          </p:nvPr>
        </p:nvSpPr>
        <p:spPr/>
        <p:txBody>
          <a:bodyPr/>
          <a:lstStyle/>
          <a:p>
            <a:pPr>
              <a:defRPr/>
            </a:pPr>
            <a:r>
              <a:rPr lang="en-US" dirty="0">
                <a:solidFill>
                  <a:prstClr val="black">
                    <a:tint val="75000"/>
                  </a:prstClr>
                </a:solidFill>
              </a:rPr>
              <a:t>SMAC Retreat – Day 2</a:t>
            </a:r>
          </a:p>
        </p:txBody>
      </p:sp>
      <p:sp>
        <p:nvSpPr>
          <p:cNvPr id="8" name="Slide Number Placeholder 7">
            <a:extLst>
              <a:ext uri="{FF2B5EF4-FFF2-40B4-BE49-F238E27FC236}">
                <a16:creationId xmlns:a16="http://schemas.microsoft.com/office/drawing/2014/main" id="{28F136D3-C168-8A26-0DEC-6060458AA40A}"/>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17</a:t>
            </a:fld>
            <a:endParaRPr lang="en-US" dirty="0">
              <a:solidFill>
                <a:prstClr val="black">
                  <a:tint val="75000"/>
                </a:prstClr>
              </a:solidFill>
            </a:endParaRPr>
          </a:p>
        </p:txBody>
      </p:sp>
    </p:spTree>
    <p:extLst>
      <p:ext uri="{BB962C8B-B14F-4D97-AF65-F5344CB8AC3E}">
        <p14:creationId xmlns:p14="http://schemas.microsoft.com/office/powerpoint/2010/main" val="1304609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Questions with solid fill">
            <a:extLst>
              <a:ext uri="{FF2B5EF4-FFF2-40B4-BE49-F238E27FC236}">
                <a16:creationId xmlns:a16="http://schemas.microsoft.com/office/drawing/2014/main" id="{79A50062-8CEA-BA17-0476-5CC49001CD54}"/>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t="2050" b="2050"/>
          <a:stretch/>
        </p:blipFill>
        <p:spPr>
          <a:xfrm>
            <a:off x="7635550" y="2808383"/>
            <a:ext cx="4290740" cy="4114800"/>
          </a:xfrm>
        </p:spPr>
      </p:pic>
      <p:pic>
        <p:nvPicPr>
          <p:cNvPr id="10" name="Picture Placeholder 9" descr="Thought outline">
            <a:extLst>
              <a:ext uri="{FF2B5EF4-FFF2-40B4-BE49-F238E27FC236}">
                <a16:creationId xmlns:a16="http://schemas.microsoft.com/office/drawing/2014/main" id="{1A2AE0E6-55C0-D959-B041-E2DECFA3756E}"/>
              </a:ext>
            </a:extLst>
          </p:cNvPr>
          <p:cNvPicPr>
            <a:picLocks noGrp="1" noChangeAspect="1"/>
          </p:cNvPicPr>
          <p:nvPr>
            <p:ph type="pic" sz="quarter" idx="13"/>
          </p:nvPr>
        </p:nvPicPr>
        <p:blipFill>
          <a:blip r:embed="rId4">
            <a:extLst>
              <a:ext uri="{96DAC541-7B7A-43D3-8B79-37D633B846F1}">
                <asvg:svgBlip xmlns:asvg="http://schemas.microsoft.com/office/drawing/2016/SVG/main" r:embed="rId5"/>
              </a:ext>
            </a:extLst>
          </a:blip>
          <a:srcRect t="7266" b="7266"/>
          <a:stretch/>
        </p:blipFill>
        <p:spPr/>
      </p:pic>
      <p:sp>
        <p:nvSpPr>
          <p:cNvPr id="4" name="Title 3">
            <a:extLst>
              <a:ext uri="{FF2B5EF4-FFF2-40B4-BE49-F238E27FC236}">
                <a16:creationId xmlns:a16="http://schemas.microsoft.com/office/drawing/2014/main" id="{75E1484C-3266-71AE-BB8F-6D8E902C66C4}"/>
              </a:ext>
            </a:extLst>
          </p:cNvPr>
          <p:cNvSpPr>
            <a:spLocks noGrp="1"/>
          </p:cNvSpPr>
          <p:nvPr>
            <p:ph type="title"/>
          </p:nvPr>
        </p:nvSpPr>
        <p:spPr>
          <a:xfrm>
            <a:off x="721176" y="2896524"/>
            <a:ext cx="5120640" cy="1325880"/>
          </a:xfrm>
        </p:spPr>
        <p:txBody>
          <a:bodyPr/>
          <a:lstStyle/>
          <a:p>
            <a:r>
              <a:rPr lang="en-US" dirty="0"/>
              <a:t>Questions?</a:t>
            </a:r>
          </a:p>
        </p:txBody>
      </p:sp>
      <p:sp>
        <p:nvSpPr>
          <p:cNvPr id="5" name="Date Placeholder 4">
            <a:extLst>
              <a:ext uri="{FF2B5EF4-FFF2-40B4-BE49-F238E27FC236}">
                <a16:creationId xmlns:a16="http://schemas.microsoft.com/office/drawing/2014/main" id="{351A99AB-83CC-AC98-A935-2C0E7CC8439E}"/>
              </a:ext>
            </a:extLst>
          </p:cNvPr>
          <p:cNvSpPr>
            <a:spLocks noGrp="1"/>
          </p:cNvSpPr>
          <p:nvPr>
            <p:ph type="dt" sz="half" idx="10"/>
          </p:nvPr>
        </p:nvSpPr>
        <p:spPr/>
        <p:txBody>
          <a:bodyPr/>
          <a:lstStyle/>
          <a:p>
            <a:pPr>
              <a:defRPr/>
            </a:pPr>
            <a:r>
              <a:rPr lang="en-US" dirty="0">
                <a:solidFill>
                  <a:prstClr val="black">
                    <a:tint val="75000"/>
                  </a:prstClr>
                </a:solidFill>
              </a:rPr>
              <a:t>4/25/23</a:t>
            </a:r>
          </a:p>
        </p:txBody>
      </p:sp>
      <p:sp>
        <p:nvSpPr>
          <p:cNvPr id="6" name="Footer Placeholder 5">
            <a:extLst>
              <a:ext uri="{FF2B5EF4-FFF2-40B4-BE49-F238E27FC236}">
                <a16:creationId xmlns:a16="http://schemas.microsoft.com/office/drawing/2014/main" id="{A6503D43-7CA6-17AE-876A-431E1AA5632E}"/>
              </a:ext>
            </a:extLst>
          </p:cNvPr>
          <p:cNvSpPr>
            <a:spLocks noGrp="1"/>
          </p:cNvSpPr>
          <p:nvPr>
            <p:ph type="ftr" sz="quarter" idx="11"/>
          </p:nvPr>
        </p:nvSpPr>
        <p:spPr/>
        <p:txBody>
          <a:bodyPr/>
          <a:lstStyle/>
          <a:p>
            <a:pPr>
              <a:defRPr/>
            </a:pPr>
            <a:r>
              <a:rPr lang="en-US" dirty="0">
                <a:solidFill>
                  <a:prstClr val="black">
                    <a:tint val="75000"/>
                  </a:prstClr>
                </a:solidFill>
              </a:rPr>
              <a:t>SMAC Retreat – Day 2</a:t>
            </a:r>
          </a:p>
        </p:txBody>
      </p:sp>
      <p:sp>
        <p:nvSpPr>
          <p:cNvPr id="7" name="Slide Number Placeholder 6">
            <a:extLst>
              <a:ext uri="{FF2B5EF4-FFF2-40B4-BE49-F238E27FC236}">
                <a16:creationId xmlns:a16="http://schemas.microsoft.com/office/drawing/2014/main" id="{44C1E632-A8BB-6136-0A02-B72A0644FE4B}"/>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18</a:t>
            </a:fld>
            <a:endParaRPr lang="en-US" dirty="0">
              <a:solidFill>
                <a:prstClr val="black">
                  <a:tint val="75000"/>
                </a:prstClr>
              </a:solidFill>
            </a:endParaRPr>
          </a:p>
        </p:txBody>
      </p:sp>
    </p:spTree>
    <p:extLst>
      <p:ext uri="{BB962C8B-B14F-4D97-AF65-F5344CB8AC3E}">
        <p14:creationId xmlns:p14="http://schemas.microsoft.com/office/powerpoint/2010/main" val="551910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50A12C-55D6-6244-FF43-AD1B254EFE55}"/>
              </a:ext>
            </a:extLst>
          </p:cNvPr>
          <p:cNvSpPr>
            <a:spLocks noGrp="1"/>
          </p:cNvSpPr>
          <p:nvPr>
            <p:ph type="title"/>
          </p:nvPr>
        </p:nvSpPr>
        <p:spPr>
          <a:xfrm>
            <a:off x="838200" y="365125"/>
            <a:ext cx="5393361" cy="1325563"/>
          </a:xfrm>
        </p:spPr>
        <p:txBody>
          <a:bodyPr>
            <a:normAutofit/>
          </a:bodyPr>
          <a:lstStyle/>
          <a:p>
            <a:r>
              <a:rPr lang="en-US"/>
              <a:t>Defining Core Values</a:t>
            </a:r>
          </a:p>
        </p:txBody>
      </p:sp>
      <p:sp>
        <p:nvSpPr>
          <p:cNvPr id="3" name="Content Placeholder 2">
            <a:extLst>
              <a:ext uri="{FF2B5EF4-FFF2-40B4-BE49-F238E27FC236}">
                <a16:creationId xmlns:a16="http://schemas.microsoft.com/office/drawing/2014/main" id="{93E550E2-11D2-3D42-2A25-C189584EAB54}"/>
              </a:ext>
            </a:extLst>
          </p:cNvPr>
          <p:cNvSpPr>
            <a:spLocks noGrp="1"/>
          </p:cNvSpPr>
          <p:nvPr>
            <p:ph idx="1"/>
          </p:nvPr>
        </p:nvSpPr>
        <p:spPr>
          <a:xfrm>
            <a:off x="838200" y="1825625"/>
            <a:ext cx="5393361" cy="4351338"/>
          </a:xfrm>
        </p:spPr>
        <p:txBody>
          <a:bodyPr>
            <a:normAutofit/>
          </a:bodyPr>
          <a:lstStyle/>
          <a:p>
            <a:pPr marL="457200" indent="-457200">
              <a:buFont typeface="+mj-lt"/>
              <a:buAutoNum type="arabicPeriod"/>
            </a:pPr>
            <a:r>
              <a:rPr lang="en-US" sz="2600"/>
              <a:t>Identify, by name, three people over the age of 18 that have made a positive impact on your life.  </a:t>
            </a:r>
            <a:r>
              <a:rPr lang="en-US" sz="2600" i="1"/>
              <a:t>You must know them, and they must know you</a:t>
            </a:r>
            <a:r>
              <a:rPr lang="en-US" sz="2600"/>
              <a:t>.</a:t>
            </a:r>
          </a:p>
          <a:p>
            <a:pPr marL="457200" indent="-457200">
              <a:buFont typeface="+mj-lt"/>
              <a:buAutoNum type="arabicPeriod"/>
            </a:pPr>
            <a:r>
              <a:rPr lang="en-US" sz="2600"/>
              <a:t>For each person, list 5-7 attributes that you most admire about them.</a:t>
            </a:r>
          </a:p>
          <a:p>
            <a:pPr marL="457200" indent="-457200">
              <a:buFont typeface="+mj-lt"/>
              <a:buAutoNum type="arabicPeriod"/>
            </a:pPr>
            <a:r>
              <a:rPr lang="en-US" sz="2600"/>
              <a:t>List 3-5 values that apply to all three of these people.</a:t>
            </a:r>
          </a:p>
        </p:txBody>
      </p:sp>
      <p:pic>
        <p:nvPicPr>
          <p:cNvPr id="5" name="Picture 4" descr="Hands holding each other's wrists and interlinked to form a circle">
            <a:extLst>
              <a:ext uri="{FF2B5EF4-FFF2-40B4-BE49-F238E27FC236}">
                <a16:creationId xmlns:a16="http://schemas.microsoft.com/office/drawing/2014/main" id="{17CE10B1-C8B9-B833-74C1-357C832EE35F}"/>
              </a:ext>
            </a:extLst>
          </p:cNvPr>
          <p:cNvPicPr>
            <a:picLocks noChangeAspect="1"/>
          </p:cNvPicPr>
          <p:nvPr/>
        </p:nvPicPr>
        <p:blipFill rotWithShape="1">
          <a:blip r:embed="rId3"/>
          <a:srcRect l="18871" r="14378"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0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4269996" y="2743200"/>
            <a:ext cx="7416036" cy="2386584"/>
          </a:xfrm>
        </p:spPr>
        <p:txBody>
          <a:bodyPr/>
          <a:lstStyle/>
          <a:p>
            <a:r>
              <a:rPr lang="en-US" dirty="0">
                <a:solidFill>
                  <a:srgbClr val="FFFFFF"/>
                </a:solidFill>
              </a:rPr>
              <a:t>SMAC Retreat – Day 2</a:t>
            </a:r>
            <a:endParaRPr lang="en-US" dirty="0"/>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p:txBody>
          <a:bodyPr/>
          <a:lstStyle/>
          <a:p>
            <a:r>
              <a:rPr lang="en-US" dirty="0"/>
              <a:t>4.25.23</a:t>
            </a:r>
          </a:p>
        </p:txBody>
      </p:sp>
    </p:spTree>
    <p:extLst>
      <p:ext uri="{BB962C8B-B14F-4D97-AF65-F5344CB8AC3E}">
        <p14:creationId xmlns:p14="http://schemas.microsoft.com/office/powerpoint/2010/main" val="80096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E12C-F205-37EB-26C0-17448C8CA2BF}"/>
              </a:ext>
            </a:extLst>
          </p:cNvPr>
          <p:cNvSpPr>
            <a:spLocks noGrp="1"/>
          </p:cNvSpPr>
          <p:nvPr>
            <p:ph type="title"/>
          </p:nvPr>
        </p:nvSpPr>
        <p:spPr>
          <a:xfrm>
            <a:off x="65843" y="320737"/>
            <a:ext cx="10515600" cy="1325563"/>
          </a:xfrm>
        </p:spPr>
        <p:txBody>
          <a:bodyPr/>
          <a:lstStyle/>
          <a:p>
            <a:r>
              <a:rPr lang="en-US" dirty="0"/>
              <a:t>Some Values</a:t>
            </a:r>
          </a:p>
        </p:txBody>
      </p:sp>
      <p:sp>
        <p:nvSpPr>
          <p:cNvPr id="5" name="Slide Number Placeholder 4">
            <a:extLst>
              <a:ext uri="{FF2B5EF4-FFF2-40B4-BE49-F238E27FC236}">
                <a16:creationId xmlns:a16="http://schemas.microsoft.com/office/drawing/2014/main" id="{78877C62-E930-3FF9-3602-57462D94D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3">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en-US" smtClean="0"/>
              <a:pPr/>
              <a:t>20</a:t>
            </a:fld>
            <a:endParaRPr lang="en-US" dirty="0"/>
          </a:p>
        </p:txBody>
      </p:sp>
      <p:sp>
        <p:nvSpPr>
          <p:cNvPr id="6" name="TextBox 5">
            <a:extLst>
              <a:ext uri="{FF2B5EF4-FFF2-40B4-BE49-F238E27FC236}">
                <a16:creationId xmlns:a16="http://schemas.microsoft.com/office/drawing/2014/main" id="{1E40CA86-0D7C-DFC7-7503-EE35A49C6346}"/>
              </a:ext>
            </a:extLst>
          </p:cNvPr>
          <p:cNvSpPr txBox="1"/>
          <p:nvPr/>
        </p:nvSpPr>
        <p:spPr>
          <a:xfrm>
            <a:off x="3368851" y="535709"/>
            <a:ext cx="8637233" cy="6019148"/>
          </a:xfrm>
          <a:prstGeom prst="rect">
            <a:avLst/>
          </a:prstGeom>
          <a:noFill/>
        </p:spPr>
        <p:txBody>
          <a:bodyPr wrap="square" numCol="5" rtlCol="0">
            <a:spAutoFit/>
          </a:bodyPr>
          <a:lstStyle/>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Honesty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Integrity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Wisdom</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Autonomy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Loyalty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Abundance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Kindness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Charity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Respect</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Courage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Generosity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Gratitude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Openness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Accountability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Compassion</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Success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Self-love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Spirituality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Justice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Forgiveness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Caring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Faith</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Beauty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Spirituality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Wealth</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Beauty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Acceptance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Humor</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Intuition</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Prosperity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Change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Gracefulness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Peacefulness</a:t>
            </a:r>
          </a:p>
          <a:p>
            <a:pPr marL="0" marR="0">
              <a:lnSpc>
                <a:spcPct val="107000"/>
              </a:lnSpc>
              <a:spcBef>
                <a:spcPts val="0"/>
              </a:spcBef>
              <a:spcAft>
                <a:spcPts val="800"/>
              </a:spcAft>
            </a:pPr>
            <a:r>
              <a:rPr lang="en-US" kern="100">
                <a:effectLst/>
                <a:latin typeface="Calibri" panose="020F0502020204030204" pitchFamily="34" charset="0"/>
                <a:ea typeface="Calibri" panose="020F0502020204030204" pitchFamily="34" charset="0"/>
                <a:cs typeface="Times New Roman" panose="02020603050405020304" pitchFamily="18" charset="0"/>
              </a:rPr>
              <a:t>Harmony</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Balance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Joy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Fun</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Independence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Efficiency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Promise-keeping</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Fairness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Sincerity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Accuracy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Goodness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Hope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Honor</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Humility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Insightfulness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Influence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Decisiveness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Knowledge</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Lawfulness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Teamwork</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Calmness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Bliss</a:t>
            </a:r>
          </a:p>
          <a:p>
            <a:pPr marL="0" marR="0">
              <a:lnSpc>
                <a:spcPct val="107000"/>
              </a:lnSpc>
              <a:spcBef>
                <a:spcPts val="0"/>
              </a:spcBef>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Equity</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Clarity</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Cleanliness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Boldness</a:t>
            </a:r>
          </a:p>
          <a:p>
            <a:pPr marL="0" marR="0">
              <a:lnSpc>
                <a:spcPct val="107000"/>
              </a:lnSpc>
              <a:spcBef>
                <a:spcPts val="0"/>
              </a:spcBef>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Reciprocity</a:t>
            </a:r>
            <a:r>
              <a:rPr lang="en-US"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Optimism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Bravery</a:t>
            </a:r>
          </a:p>
          <a:p>
            <a:pPr marL="0" marR="0">
              <a:lnSpc>
                <a:spcPct val="107000"/>
              </a:lnSpc>
              <a:spcBef>
                <a:spcPts val="0"/>
              </a:spcBef>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Client Satisfaction</a:t>
            </a:r>
            <a:r>
              <a:rPr lang="en-US"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Friendliness </a:t>
            </a:r>
          </a:p>
          <a:p>
            <a:pPr marL="0" marR="0">
              <a:lnSpc>
                <a:spcPct val="107000"/>
              </a:lnSpc>
              <a:spcBef>
                <a:spcPts val="0"/>
              </a:spcBef>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Clear Communication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Selflessness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Connectedness</a:t>
            </a: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Appreciation</a:t>
            </a:r>
          </a:p>
        </p:txBody>
      </p:sp>
    </p:spTree>
    <p:extLst>
      <p:ext uri="{BB962C8B-B14F-4D97-AF65-F5344CB8AC3E}">
        <p14:creationId xmlns:p14="http://schemas.microsoft.com/office/powerpoint/2010/main" val="1525361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88D65-A6F2-A99F-736C-B0C75A5196DA}"/>
              </a:ext>
            </a:extLst>
          </p:cNvPr>
          <p:cNvSpPr>
            <a:spLocks noGrp="1"/>
          </p:cNvSpPr>
          <p:nvPr>
            <p:ph type="title"/>
          </p:nvPr>
        </p:nvSpPr>
        <p:spPr>
          <a:xfrm>
            <a:off x="3433572" y="1123790"/>
            <a:ext cx="3910203" cy="1190943"/>
          </a:xfrm>
        </p:spPr>
        <p:txBody>
          <a:bodyPr anchor="t">
            <a:noAutofit/>
          </a:bodyPr>
          <a:lstStyle/>
          <a:p>
            <a:r>
              <a:rPr lang="en-US" sz="7200" dirty="0"/>
              <a:t>Imagine</a:t>
            </a:r>
          </a:p>
        </p:txBody>
      </p:sp>
      <p:sp>
        <p:nvSpPr>
          <p:cNvPr id="5" name="Text Placeholder 4">
            <a:extLst>
              <a:ext uri="{FF2B5EF4-FFF2-40B4-BE49-F238E27FC236}">
                <a16:creationId xmlns:a16="http://schemas.microsoft.com/office/drawing/2014/main" id="{621DB88B-852C-CC82-6012-B287ED1A41D0}"/>
              </a:ext>
            </a:extLst>
          </p:cNvPr>
          <p:cNvSpPr>
            <a:spLocks noGrp="1"/>
          </p:cNvSpPr>
          <p:nvPr>
            <p:ph idx="1"/>
          </p:nvPr>
        </p:nvSpPr>
        <p:spPr>
          <a:xfrm>
            <a:off x="7442199" y="1438275"/>
            <a:ext cx="4321175" cy="4666869"/>
          </a:xfrm>
        </p:spPr>
        <p:txBody>
          <a:bodyPr>
            <a:normAutofit fontScale="92500" lnSpcReduction="20000"/>
          </a:bodyPr>
          <a:lstStyle/>
          <a:p>
            <a:pPr marL="457200" indent="-457200">
              <a:buFont typeface="+mj-lt"/>
              <a:buAutoNum type="arabicPeriod"/>
            </a:pPr>
            <a:r>
              <a:rPr lang="en-US" sz="2400" b="0" i="0" u="none" strike="noStrike" dirty="0">
                <a:effectLst/>
              </a:rPr>
              <a:t>What would our system look like?</a:t>
            </a:r>
          </a:p>
          <a:p>
            <a:pPr marL="457200" indent="-457200">
              <a:buFont typeface="+mj-lt"/>
              <a:buAutoNum type="arabicPeriod"/>
            </a:pPr>
            <a:r>
              <a:rPr lang="en-US" sz="2400" b="0" i="0" u="none" strike="noStrike" dirty="0">
                <a:effectLst/>
              </a:rPr>
              <a:t>What would Black, Brown, Indigenous, People of Color people accessing services say about our system and their experience in it?</a:t>
            </a:r>
            <a:endParaRPr lang="en-US" sz="2400" dirty="0"/>
          </a:p>
          <a:p>
            <a:pPr marL="457200" indent="-457200">
              <a:buFont typeface="+mj-lt"/>
              <a:buAutoNum type="arabicPeriod"/>
            </a:pPr>
            <a:r>
              <a:rPr lang="en-US" sz="2400" b="0" i="0" u="none" strike="noStrike" dirty="0">
                <a:effectLst/>
              </a:rPr>
              <a:t>What are the values or principles that guide our system?</a:t>
            </a:r>
          </a:p>
          <a:p>
            <a:pPr marL="457200" indent="-457200">
              <a:buFont typeface="+mj-lt"/>
              <a:buAutoNum type="arabicPeriod"/>
            </a:pPr>
            <a:r>
              <a:rPr lang="en-US" sz="2400" b="0" i="0" u="none" strike="noStrike" dirty="0">
                <a:effectLst/>
              </a:rPr>
              <a:t>What changes in SMAC’s bylaws, policies, practices, or procedures must be made to make this vision reality? </a:t>
            </a:r>
          </a:p>
        </p:txBody>
      </p:sp>
      <p:sp>
        <p:nvSpPr>
          <p:cNvPr id="7" name="Slide Number Placeholder 6">
            <a:extLst>
              <a:ext uri="{FF2B5EF4-FFF2-40B4-BE49-F238E27FC236}">
                <a16:creationId xmlns:a16="http://schemas.microsoft.com/office/drawing/2014/main" id="{B1D43EE5-88CC-C59B-6D5C-801D7BB84C3E}"/>
              </a:ext>
            </a:extLst>
          </p:cNvPr>
          <p:cNvSpPr>
            <a:spLocks noGrp="1"/>
          </p:cNvSpPr>
          <p:nvPr>
            <p:ph type="sldNum" sz="quarter" idx="12"/>
          </p:nvPr>
        </p:nvSpPr>
        <p:spPr>
          <a:xfrm>
            <a:off x="10711542" y="6356350"/>
            <a:ext cx="642257" cy="365125"/>
          </a:xfrm>
        </p:spPr>
        <p:txBody>
          <a:bodyPr anchor="ctr">
            <a:normAutofit/>
          </a:bodyPr>
          <a:lstStyle/>
          <a:p>
            <a:pPr>
              <a:spcAft>
                <a:spcPts val="600"/>
              </a:spcAft>
            </a:pPr>
            <a:fld id="{B5CEABB6-07DC-46E8-9B57-56EC44A396E5}" type="slidenum">
              <a:rPr lang="en-US" smtClean="0"/>
              <a:pPr>
                <a:spcAft>
                  <a:spcPts val="600"/>
                </a:spcAft>
              </a:pPr>
              <a:t>21</a:t>
            </a:fld>
            <a:endParaRPr lang="en-US"/>
          </a:p>
        </p:txBody>
      </p:sp>
      <p:pic>
        <p:nvPicPr>
          <p:cNvPr id="11" name="Picture Placeholder 10" descr="A hanging lightbulb">
            <a:extLst>
              <a:ext uri="{FF2B5EF4-FFF2-40B4-BE49-F238E27FC236}">
                <a16:creationId xmlns:a16="http://schemas.microsoft.com/office/drawing/2014/main" id="{16123BB8-1D2B-A7E0-0D6E-AC53D78A7CEA}"/>
              </a:ext>
            </a:extLst>
          </p:cNvPr>
          <p:cNvPicPr>
            <a:picLocks noGrp="1" noChangeAspect="1"/>
          </p:cNvPicPr>
          <p:nvPr>
            <p:ph type="pic" sz="quarter" idx="13"/>
          </p:nvPr>
        </p:nvPicPr>
        <p:blipFill>
          <a:blip r:embed="rId2"/>
          <a:srcRect l="14288" r="14288"/>
          <a:stretch>
            <a:fillRect/>
          </a:stretch>
        </p:blipFill>
        <p:spPr>
          <a:xfrm>
            <a:off x="-4763" y="0"/>
            <a:ext cx="3438526" cy="3438525"/>
          </a:xfrm>
        </p:spPr>
      </p:pic>
      <p:pic>
        <p:nvPicPr>
          <p:cNvPr id="9" name="Picture Placeholder 8" descr="Person staring up">
            <a:extLst>
              <a:ext uri="{FF2B5EF4-FFF2-40B4-BE49-F238E27FC236}">
                <a16:creationId xmlns:a16="http://schemas.microsoft.com/office/drawing/2014/main" id="{5DA45291-05BA-9A20-A146-AFB9D5133AED}"/>
              </a:ext>
            </a:extLst>
          </p:cNvPr>
          <p:cNvPicPr>
            <a:picLocks noGrp="1" noChangeAspect="1"/>
          </p:cNvPicPr>
          <p:nvPr>
            <p:ph type="pic" sz="quarter" idx="14"/>
          </p:nvPr>
        </p:nvPicPr>
        <p:blipFill rotWithShape="1">
          <a:blip r:embed="rId3"/>
          <a:srcRect l="16490" r="16642" b="1"/>
          <a:stretch/>
        </p:blipFill>
        <p:spPr>
          <a:xfrm>
            <a:off x="3433572" y="3443974"/>
            <a:ext cx="3429000" cy="3422904"/>
          </a:xfrm>
          <a:noFill/>
        </p:spPr>
      </p:pic>
      <p:sp>
        <p:nvSpPr>
          <p:cNvPr id="12" name="Text Placeholder 4">
            <a:extLst>
              <a:ext uri="{FF2B5EF4-FFF2-40B4-BE49-F238E27FC236}">
                <a16:creationId xmlns:a16="http://schemas.microsoft.com/office/drawing/2014/main" id="{9375EE31-8BDE-41A0-DDF3-BFD2C2A0EA49}"/>
              </a:ext>
            </a:extLst>
          </p:cNvPr>
          <p:cNvSpPr txBox="1">
            <a:spLocks/>
          </p:cNvSpPr>
          <p:nvPr/>
        </p:nvSpPr>
        <p:spPr>
          <a:xfrm>
            <a:off x="107950" y="3714750"/>
            <a:ext cx="3184109" cy="2895600"/>
          </a:xfrm>
          <a:prstGeom prst="rect">
            <a:avLst/>
          </a:prstGeom>
        </p:spPr>
        <p:txBody>
          <a:bodyPr vert="horz" lIns="0" tIns="45720" rIns="91440" bIns="45720" numCol="1" rtlCol="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SMAC has </a:t>
            </a:r>
            <a:r>
              <a:rPr lang="en-US" sz="3200" b="0" i="0" u="none" strike="noStrike" dirty="0">
                <a:effectLst/>
              </a:rPr>
              <a:t>everything it needs to end racial disparities in its homelessness response system. </a:t>
            </a:r>
            <a:endParaRPr lang="en-US" sz="2800" dirty="0"/>
          </a:p>
        </p:txBody>
      </p:sp>
    </p:spTree>
    <p:extLst>
      <p:ext uri="{BB962C8B-B14F-4D97-AF65-F5344CB8AC3E}">
        <p14:creationId xmlns:p14="http://schemas.microsoft.com/office/powerpoint/2010/main" val="1146533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D564125-B91E-3E0B-B3B1-6F3CBA506CF5}"/>
              </a:ext>
            </a:extLst>
          </p:cNvPr>
          <p:cNvSpPr>
            <a:spLocks noGrp="1"/>
          </p:cNvSpPr>
          <p:nvPr>
            <p:ph type="dt" sz="half" idx="10"/>
          </p:nvPr>
        </p:nvSpPr>
        <p:spPr/>
        <p:txBody>
          <a:bodyPr/>
          <a:lstStyle/>
          <a:p>
            <a:r>
              <a:rPr lang="en-US" dirty="0"/>
              <a:t>4/18/23</a:t>
            </a:r>
          </a:p>
        </p:txBody>
      </p:sp>
      <p:pic>
        <p:nvPicPr>
          <p:cNvPr id="11" name="Picture Placeholder 10" descr="Lungs with solid fill">
            <a:extLst>
              <a:ext uri="{FF2B5EF4-FFF2-40B4-BE49-F238E27FC236}">
                <a16:creationId xmlns:a16="http://schemas.microsoft.com/office/drawing/2014/main" id="{DEAC29A6-587E-145F-3E24-717C756B0A8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371" r="1371"/>
          <a:stretch/>
        </p:blipFill>
        <p:spPr>
          <a:xfrm>
            <a:off x="12700" y="603250"/>
            <a:ext cx="6083300" cy="6254750"/>
          </a:xfrm>
        </p:spPr>
      </p:pic>
      <p:sp>
        <p:nvSpPr>
          <p:cNvPr id="8" name="Title 7">
            <a:extLst>
              <a:ext uri="{FF2B5EF4-FFF2-40B4-BE49-F238E27FC236}">
                <a16:creationId xmlns:a16="http://schemas.microsoft.com/office/drawing/2014/main" id="{D1DE64D7-DFA9-3EAD-7030-DC7EDB1495B7}"/>
              </a:ext>
            </a:extLst>
          </p:cNvPr>
          <p:cNvSpPr>
            <a:spLocks noGrp="1"/>
          </p:cNvSpPr>
          <p:nvPr>
            <p:ph type="title"/>
          </p:nvPr>
        </p:nvSpPr>
        <p:spPr/>
        <p:txBody>
          <a:bodyPr/>
          <a:lstStyle/>
          <a:p>
            <a:r>
              <a:rPr lang="en-US" dirty="0"/>
              <a:t>Breath Work</a:t>
            </a:r>
          </a:p>
        </p:txBody>
      </p:sp>
      <p:sp>
        <p:nvSpPr>
          <p:cNvPr id="9" name="Text Placeholder 8">
            <a:extLst>
              <a:ext uri="{FF2B5EF4-FFF2-40B4-BE49-F238E27FC236}">
                <a16:creationId xmlns:a16="http://schemas.microsoft.com/office/drawing/2014/main" id="{93201165-A172-ECC1-BFB5-D12884E6C3E8}"/>
              </a:ext>
            </a:extLst>
          </p:cNvPr>
          <p:cNvSpPr>
            <a:spLocks noGrp="1"/>
          </p:cNvSpPr>
          <p:nvPr>
            <p:ph type="body" idx="1"/>
          </p:nvPr>
        </p:nvSpPr>
        <p:spPr/>
        <p:txBody>
          <a:bodyPr/>
          <a:lstStyle/>
          <a:p>
            <a:r>
              <a:rPr lang="en-US" dirty="0">
                <a:solidFill>
                  <a:schemeClr val="accent1">
                    <a:lumMod val="20000"/>
                    <a:lumOff val="80000"/>
                  </a:schemeClr>
                </a:solidFill>
                <a:hlinkClick r:id="rId4">
                  <a:extLst>
                    <a:ext uri="{A12FA001-AC4F-418D-AE19-62706E023703}">
                      <ahyp:hlinkClr xmlns:ahyp="http://schemas.microsoft.com/office/drawing/2018/hyperlinkcolor" val="tx"/>
                    </a:ext>
                  </a:extLst>
                </a:hlinkClick>
              </a:rPr>
              <a:t>https://www.youtube.com/watch?v=nFkD6ByQQ1M</a:t>
            </a:r>
            <a:endParaRPr lang="en-US" dirty="0">
              <a:solidFill>
                <a:schemeClr val="accent1">
                  <a:lumMod val="20000"/>
                  <a:lumOff val="80000"/>
                </a:schemeClr>
              </a:solidFill>
            </a:endParaRPr>
          </a:p>
          <a:p>
            <a:endParaRPr lang="en-US" dirty="0"/>
          </a:p>
        </p:txBody>
      </p:sp>
      <p:sp>
        <p:nvSpPr>
          <p:cNvPr id="6" name="Footer Placeholder 5">
            <a:extLst>
              <a:ext uri="{FF2B5EF4-FFF2-40B4-BE49-F238E27FC236}">
                <a16:creationId xmlns:a16="http://schemas.microsoft.com/office/drawing/2014/main" id="{C3A26BC9-4AF2-1E04-FD8E-AF045541BD2B}"/>
              </a:ext>
            </a:extLst>
          </p:cNvPr>
          <p:cNvSpPr>
            <a:spLocks noGrp="1"/>
          </p:cNvSpPr>
          <p:nvPr>
            <p:ph type="ftr" sz="quarter" idx="11"/>
          </p:nvPr>
        </p:nvSpPr>
        <p:spPr/>
        <p:txBody>
          <a:bodyPr/>
          <a:lstStyle/>
          <a:p>
            <a:r>
              <a:rPr lang="en-US" dirty="0"/>
              <a:t>SMAC Retreat – Day 1</a:t>
            </a:r>
          </a:p>
        </p:txBody>
      </p:sp>
      <p:sp>
        <p:nvSpPr>
          <p:cNvPr id="7" name="Slide Number Placeholder 6">
            <a:extLst>
              <a:ext uri="{FF2B5EF4-FFF2-40B4-BE49-F238E27FC236}">
                <a16:creationId xmlns:a16="http://schemas.microsoft.com/office/drawing/2014/main" id="{0D9C7F66-6B25-8908-AE34-F39338E226E7}"/>
              </a:ext>
            </a:extLst>
          </p:cNvPr>
          <p:cNvSpPr>
            <a:spLocks noGrp="1"/>
          </p:cNvSpPr>
          <p:nvPr>
            <p:ph type="sldNum" sz="quarter" idx="12"/>
          </p:nvPr>
        </p:nvSpPr>
        <p:spPr/>
        <p:txBody>
          <a:bodyPr/>
          <a:lstStyle/>
          <a:p>
            <a:fld id="{B5CEABB6-07DC-46E8-9B57-56EC44A396E5}" type="slidenum">
              <a:rPr lang="en-US" smtClean="0"/>
              <a:pPr/>
              <a:t>22</a:t>
            </a:fld>
            <a:endParaRPr lang="en-US" dirty="0"/>
          </a:p>
        </p:txBody>
      </p:sp>
    </p:spTree>
    <p:extLst>
      <p:ext uri="{BB962C8B-B14F-4D97-AF65-F5344CB8AC3E}">
        <p14:creationId xmlns:p14="http://schemas.microsoft.com/office/powerpoint/2010/main" val="3053378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316F1-9A10-DAC9-B092-DA116ABD3699}"/>
              </a:ext>
            </a:extLst>
          </p:cNvPr>
          <p:cNvSpPr>
            <a:spLocks noGrp="1"/>
          </p:cNvSpPr>
          <p:nvPr>
            <p:ph type="dt" sz="half" idx="10"/>
          </p:nvPr>
        </p:nvSpPr>
        <p:spPr/>
        <p:txBody>
          <a:bodyPr/>
          <a:lstStyle/>
          <a:p>
            <a:r>
              <a:rPr lang="en-US" dirty="0"/>
              <a:t>4/25/23</a:t>
            </a:r>
          </a:p>
        </p:txBody>
      </p:sp>
      <p:pic>
        <p:nvPicPr>
          <p:cNvPr id="9" name="Picture Placeholder 8" descr="Clipboard with solid fill">
            <a:extLst>
              <a:ext uri="{FF2B5EF4-FFF2-40B4-BE49-F238E27FC236}">
                <a16:creationId xmlns:a16="http://schemas.microsoft.com/office/drawing/2014/main" id="{AC55E088-F925-DF04-33C2-F31A9A17FAB7}"/>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377" r="1377"/>
          <a:stretch/>
        </p:blipFill>
        <p:spPr/>
      </p:pic>
      <p:sp>
        <p:nvSpPr>
          <p:cNvPr id="4" name="Title 3">
            <a:extLst>
              <a:ext uri="{FF2B5EF4-FFF2-40B4-BE49-F238E27FC236}">
                <a16:creationId xmlns:a16="http://schemas.microsoft.com/office/drawing/2014/main" id="{B49B7FD1-3DF1-0D28-F2AE-4B4CF4AB6329}"/>
              </a:ext>
            </a:extLst>
          </p:cNvPr>
          <p:cNvSpPr>
            <a:spLocks noGrp="1"/>
          </p:cNvSpPr>
          <p:nvPr>
            <p:ph type="title"/>
          </p:nvPr>
        </p:nvSpPr>
        <p:spPr/>
        <p:txBody>
          <a:bodyPr/>
          <a:lstStyle/>
          <a:p>
            <a:r>
              <a:rPr lang="en-US" dirty="0"/>
              <a:t>Survey!</a:t>
            </a:r>
          </a:p>
        </p:txBody>
      </p:sp>
      <p:sp>
        <p:nvSpPr>
          <p:cNvPr id="5" name="Text Placeholder 4">
            <a:extLst>
              <a:ext uri="{FF2B5EF4-FFF2-40B4-BE49-F238E27FC236}">
                <a16:creationId xmlns:a16="http://schemas.microsoft.com/office/drawing/2014/main" id="{643DF7C4-150C-9E4C-AE13-B92E700D5152}"/>
              </a:ext>
            </a:extLst>
          </p:cNvPr>
          <p:cNvSpPr>
            <a:spLocks noGrp="1"/>
          </p:cNvSpPr>
          <p:nvPr>
            <p:ph type="body" idx="1"/>
          </p:nvPr>
        </p:nvSpPr>
        <p:spPr/>
        <p:txBody>
          <a:bodyPr/>
          <a:lstStyle/>
          <a:p>
            <a:r>
              <a:rPr lang="en-US" dirty="0">
                <a:hlinkClick r:id="rId4">
                  <a:extLst>
                    <a:ext uri="{A12FA001-AC4F-418D-AE19-62706E023703}">
                      <ahyp:hlinkClr xmlns:ahyp="http://schemas.microsoft.com/office/drawing/2018/hyperlinkcolor" val="tx"/>
                    </a:ext>
                  </a:extLst>
                </a:hlinkClick>
              </a:rPr>
              <a:t>https://forms.gle/MR1mguGB4eHJtET3A</a:t>
            </a:r>
            <a:endParaRPr lang="en-US" dirty="0"/>
          </a:p>
          <a:p>
            <a:endParaRPr lang="en-US" dirty="0"/>
          </a:p>
          <a:p>
            <a:r>
              <a:rPr lang="en-US" dirty="0"/>
              <a:t>Tell us how we did, and </a:t>
            </a:r>
            <a:r>
              <a:rPr lang="en-US" b="1" dirty="0"/>
              <a:t>how often you want to get together in the future!</a:t>
            </a:r>
          </a:p>
        </p:txBody>
      </p:sp>
      <p:sp>
        <p:nvSpPr>
          <p:cNvPr id="6" name="Footer Placeholder 5">
            <a:extLst>
              <a:ext uri="{FF2B5EF4-FFF2-40B4-BE49-F238E27FC236}">
                <a16:creationId xmlns:a16="http://schemas.microsoft.com/office/drawing/2014/main" id="{4E3BB2ED-C1AA-9889-295D-517523DDD33B}"/>
              </a:ext>
            </a:extLst>
          </p:cNvPr>
          <p:cNvSpPr>
            <a:spLocks noGrp="1"/>
          </p:cNvSpPr>
          <p:nvPr>
            <p:ph type="ftr" sz="quarter" idx="11"/>
          </p:nvPr>
        </p:nvSpPr>
        <p:spPr/>
        <p:txBody>
          <a:bodyPr/>
          <a:lstStyle/>
          <a:p>
            <a:r>
              <a:rPr lang="en-US" dirty="0"/>
              <a:t>SMAC Retreat – Day 2</a:t>
            </a:r>
          </a:p>
        </p:txBody>
      </p:sp>
      <p:sp>
        <p:nvSpPr>
          <p:cNvPr id="7" name="Slide Number Placeholder 6">
            <a:extLst>
              <a:ext uri="{FF2B5EF4-FFF2-40B4-BE49-F238E27FC236}">
                <a16:creationId xmlns:a16="http://schemas.microsoft.com/office/drawing/2014/main" id="{E54BA6BB-0E5C-2A3E-21DC-D373EC9F566B}"/>
              </a:ext>
            </a:extLst>
          </p:cNvPr>
          <p:cNvSpPr>
            <a:spLocks noGrp="1"/>
          </p:cNvSpPr>
          <p:nvPr>
            <p:ph type="sldNum" sz="quarter" idx="12"/>
          </p:nvPr>
        </p:nvSpPr>
        <p:spPr/>
        <p:txBody>
          <a:bodyPr/>
          <a:lstStyle/>
          <a:p>
            <a:fld id="{B5CEABB6-07DC-46E8-9B57-56EC44A396E5}" type="slidenum">
              <a:rPr lang="en-US" smtClean="0"/>
              <a:pPr/>
              <a:t>23</a:t>
            </a:fld>
            <a:endParaRPr lang="en-US" dirty="0"/>
          </a:p>
        </p:txBody>
      </p:sp>
    </p:spTree>
    <p:extLst>
      <p:ext uri="{BB962C8B-B14F-4D97-AF65-F5344CB8AC3E}">
        <p14:creationId xmlns:p14="http://schemas.microsoft.com/office/powerpoint/2010/main" val="478513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06C9-F26D-46CA-93BF-8C27012F6B12}"/>
              </a:ext>
            </a:extLst>
          </p:cNvPr>
          <p:cNvSpPr>
            <a:spLocks noGrp="1"/>
          </p:cNvSpPr>
          <p:nvPr>
            <p:ph type="title"/>
          </p:nvPr>
        </p:nvSpPr>
        <p:spPr/>
        <p:txBody>
          <a:bodyPr/>
          <a:lstStyle/>
          <a:p>
            <a:r>
              <a:rPr lang="en-US" dirty="0"/>
              <a:t>Thank you!</a:t>
            </a:r>
          </a:p>
        </p:txBody>
      </p:sp>
      <p:sp>
        <p:nvSpPr>
          <p:cNvPr id="4" name="Date Placeholder 3">
            <a:extLst>
              <a:ext uri="{FF2B5EF4-FFF2-40B4-BE49-F238E27FC236}">
                <a16:creationId xmlns:a16="http://schemas.microsoft.com/office/drawing/2014/main" id="{6F95E0EB-F1F4-436B-A218-93E100A66902}"/>
              </a:ext>
            </a:extLst>
          </p:cNvPr>
          <p:cNvSpPr>
            <a:spLocks noGrp="1"/>
          </p:cNvSpPr>
          <p:nvPr>
            <p:ph type="dt" sz="half" idx="10"/>
          </p:nvPr>
        </p:nvSpPr>
        <p:spPr/>
        <p:txBody>
          <a:bodyPr/>
          <a:lstStyle/>
          <a:p>
            <a:pPr lvl="0"/>
            <a:r>
              <a:rPr lang="en-US" noProof="0" dirty="0"/>
              <a:t>4/25/23</a:t>
            </a:r>
          </a:p>
        </p:txBody>
      </p:sp>
      <p:sp>
        <p:nvSpPr>
          <p:cNvPr id="5" name="Footer Placeholder 4">
            <a:extLst>
              <a:ext uri="{FF2B5EF4-FFF2-40B4-BE49-F238E27FC236}">
                <a16:creationId xmlns:a16="http://schemas.microsoft.com/office/drawing/2014/main" id="{C75D06EF-9416-46F7-8230-B49EE1269F53}"/>
              </a:ext>
            </a:extLst>
          </p:cNvPr>
          <p:cNvSpPr>
            <a:spLocks noGrp="1"/>
          </p:cNvSpPr>
          <p:nvPr>
            <p:ph type="ftr" sz="quarter" idx="11"/>
          </p:nvPr>
        </p:nvSpPr>
        <p:spPr/>
        <p:txBody>
          <a:bodyPr/>
          <a:lstStyle/>
          <a:p>
            <a:pPr lvl="0"/>
            <a:r>
              <a:rPr lang="en-US" noProof="0" dirty="0"/>
              <a:t>SMAC Retreat- Day 2</a:t>
            </a:r>
          </a:p>
        </p:txBody>
      </p:sp>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lvl="0"/>
            <a:fld id="{D76B855D-E9CC-4FF8-AD85-6CDC7B89A0DE}" type="slidenum">
              <a:rPr lang="en-US" noProof="0" smtClean="0"/>
              <a:pPr lvl="0"/>
              <a:t>24</a:t>
            </a:fld>
            <a:endParaRPr lang="en-US" noProof="0" dirty="0"/>
          </a:p>
        </p:txBody>
      </p:sp>
      <p:sp>
        <p:nvSpPr>
          <p:cNvPr id="3" name="Content Placeholder 2">
            <a:extLst>
              <a:ext uri="{FF2B5EF4-FFF2-40B4-BE49-F238E27FC236}">
                <a16:creationId xmlns:a16="http://schemas.microsoft.com/office/drawing/2014/main" id="{21F0B6E0-1F7C-4E6A-87B1-554ADE739CD1}"/>
              </a:ext>
            </a:extLst>
          </p:cNvPr>
          <p:cNvSpPr>
            <a:spLocks noGrp="1"/>
          </p:cNvSpPr>
          <p:nvPr>
            <p:ph idx="1"/>
          </p:nvPr>
        </p:nvSpPr>
        <p:spPr/>
        <p:txBody>
          <a:bodyPr>
            <a:normAutofit lnSpcReduction="10000"/>
          </a:bodyPr>
          <a:lstStyle/>
          <a:p>
            <a:endParaRPr lang="en-US" dirty="0"/>
          </a:p>
          <a:p>
            <a:r>
              <a:rPr lang="en-US" dirty="0"/>
              <a:t>All slides will be provided on the SMAC Website</a:t>
            </a:r>
          </a:p>
          <a:p>
            <a:pPr>
              <a:spcBef>
                <a:spcPts val="3000"/>
              </a:spcBef>
            </a:pPr>
            <a:r>
              <a:rPr lang="en-US" sz="1800" dirty="0">
                <a:hlinkClick r:id="rId2"/>
              </a:rPr>
              <a:t>www.smacmn.org</a:t>
            </a:r>
            <a:endParaRPr lang="en-US" sz="1800" dirty="0"/>
          </a:p>
          <a:p>
            <a:pPr>
              <a:spcBef>
                <a:spcPts val="3000"/>
              </a:spcBef>
            </a:pPr>
            <a:endParaRPr lang="en-US" sz="1800" dirty="0"/>
          </a:p>
          <a:p>
            <a:endParaRPr lang="en-US" dirty="0"/>
          </a:p>
        </p:txBody>
      </p:sp>
    </p:spTree>
    <p:extLst>
      <p:ext uri="{BB962C8B-B14F-4D97-AF65-F5344CB8AC3E}">
        <p14:creationId xmlns:p14="http://schemas.microsoft.com/office/powerpoint/2010/main" val="96225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0A5654E-EEF6-53B7-36F2-898653152042}"/>
              </a:ext>
            </a:extLst>
          </p:cNvPr>
          <p:cNvSpPr>
            <a:spLocks noGrp="1"/>
          </p:cNvSpPr>
          <p:nvPr>
            <p:ph type="title"/>
          </p:nvPr>
        </p:nvSpPr>
        <p:spPr/>
        <p:txBody>
          <a:bodyPr/>
          <a:lstStyle/>
          <a:p>
            <a:r>
              <a:rPr lang="en-US" dirty="0"/>
              <a:t>Land Acknowledgement</a:t>
            </a:r>
          </a:p>
        </p:txBody>
      </p:sp>
      <p:sp>
        <p:nvSpPr>
          <p:cNvPr id="11" name="Date Placeholder 10">
            <a:extLst>
              <a:ext uri="{FF2B5EF4-FFF2-40B4-BE49-F238E27FC236}">
                <a16:creationId xmlns:a16="http://schemas.microsoft.com/office/drawing/2014/main" id="{1F34FED8-FC40-4633-4B08-3820A3435C9B}"/>
              </a:ext>
            </a:extLst>
          </p:cNvPr>
          <p:cNvSpPr>
            <a:spLocks noGrp="1"/>
          </p:cNvSpPr>
          <p:nvPr>
            <p:ph type="dt" sz="half" idx="2"/>
          </p:nvPr>
        </p:nvSpPr>
        <p:spPr/>
        <p:txBody>
          <a:bodyPr/>
          <a:lstStyle/>
          <a:p>
            <a:r>
              <a:rPr lang="en-US" dirty="0"/>
              <a:t>4/25/23</a:t>
            </a:r>
          </a:p>
        </p:txBody>
      </p:sp>
      <p:sp>
        <p:nvSpPr>
          <p:cNvPr id="12" name="Footer Placeholder 11">
            <a:extLst>
              <a:ext uri="{FF2B5EF4-FFF2-40B4-BE49-F238E27FC236}">
                <a16:creationId xmlns:a16="http://schemas.microsoft.com/office/drawing/2014/main" id="{3CC7D6AD-72D4-9494-D506-21795B758515}"/>
              </a:ext>
            </a:extLst>
          </p:cNvPr>
          <p:cNvSpPr>
            <a:spLocks noGrp="1"/>
          </p:cNvSpPr>
          <p:nvPr>
            <p:ph type="ftr" sz="quarter" idx="22"/>
          </p:nvPr>
        </p:nvSpPr>
        <p:spPr/>
        <p:txBody>
          <a:bodyPr/>
          <a:lstStyle/>
          <a:p>
            <a:r>
              <a:rPr lang="en-US" dirty="0"/>
              <a:t>SMAC Retreat – Day 2</a:t>
            </a:r>
          </a:p>
        </p:txBody>
      </p:sp>
      <p:sp>
        <p:nvSpPr>
          <p:cNvPr id="13" name="Slide Number Placeholder 12">
            <a:extLst>
              <a:ext uri="{FF2B5EF4-FFF2-40B4-BE49-F238E27FC236}">
                <a16:creationId xmlns:a16="http://schemas.microsoft.com/office/drawing/2014/main" id="{03980C03-C139-2546-6ADC-B586C714EBDE}"/>
              </a:ext>
            </a:extLst>
          </p:cNvPr>
          <p:cNvSpPr>
            <a:spLocks noGrp="1"/>
          </p:cNvSpPr>
          <p:nvPr>
            <p:ph type="sldNum" sz="quarter" idx="4"/>
          </p:nvPr>
        </p:nvSpPr>
        <p:spPr/>
        <p:txBody>
          <a:bodyPr/>
          <a:lstStyle/>
          <a:p>
            <a:fld id="{B5CEABB6-07DC-46E8-9B57-56EC44A396E5}" type="slidenum">
              <a:rPr lang="en-US" smtClean="0"/>
              <a:pPr/>
              <a:t>3</a:t>
            </a:fld>
            <a:endParaRPr lang="en-US" dirty="0"/>
          </a:p>
        </p:txBody>
      </p:sp>
      <p:sp>
        <p:nvSpPr>
          <p:cNvPr id="14" name="TextBox 13">
            <a:extLst>
              <a:ext uri="{FF2B5EF4-FFF2-40B4-BE49-F238E27FC236}">
                <a16:creationId xmlns:a16="http://schemas.microsoft.com/office/drawing/2014/main" id="{1805C786-140F-27C1-F390-D7DF99C8A256}"/>
              </a:ext>
            </a:extLst>
          </p:cNvPr>
          <p:cNvSpPr txBox="1"/>
          <p:nvPr/>
        </p:nvSpPr>
        <p:spPr>
          <a:xfrm>
            <a:off x="1269506" y="1889383"/>
            <a:ext cx="9371048" cy="4832092"/>
          </a:xfrm>
          <a:prstGeom prst="rect">
            <a:avLst/>
          </a:prstGeom>
          <a:noFill/>
        </p:spPr>
        <p:txBody>
          <a:bodyPr wrap="square" rtlCol="0">
            <a:spAutoFit/>
          </a:bodyPr>
          <a:lstStyle/>
          <a:p>
            <a:pPr rtl="0">
              <a:spcBef>
                <a:spcPts val="0"/>
              </a:spcBef>
              <a:spcAft>
                <a:spcPts val="800"/>
              </a:spcAft>
            </a:pPr>
            <a:r>
              <a:rPr lang="en-US" sz="1800" b="0" i="0" u="none" strike="noStrike" dirty="0">
                <a:solidFill>
                  <a:schemeClr val="bg1"/>
                </a:solidFill>
                <a:effectLst/>
                <a:latin typeface="Calibri" panose="020F0502020204030204" pitchFamily="34" charset="0"/>
              </a:rPr>
              <a:t>We are residing on the traditional, ancestral, and contemporary homeland of the Wahpekute Dakota people. </a:t>
            </a:r>
          </a:p>
          <a:p>
            <a:pPr rtl="0">
              <a:spcBef>
                <a:spcPts val="0"/>
              </a:spcBef>
              <a:spcAft>
                <a:spcPts val="800"/>
              </a:spcAft>
            </a:pPr>
            <a:endParaRPr lang="en-US" sz="1800" b="0" i="0" u="none" strike="noStrike" dirty="0">
              <a:solidFill>
                <a:schemeClr val="bg1"/>
              </a:solidFill>
              <a:effectLst/>
              <a:latin typeface="Calibri" panose="020F0502020204030204" pitchFamily="34" charset="0"/>
            </a:endParaRPr>
          </a:p>
          <a:p>
            <a:pPr marL="285750" indent="-285750" rtl="0">
              <a:spcBef>
                <a:spcPts val="0"/>
              </a:spcBef>
              <a:spcAft>
                <a:spcPts val="800"/>
              </a:spcAft>
              <a:buFont typeface="Arial" panose="020B0604020202020204" pitchFamily="34" charset="0"/>
              <a:buChar char="•"/>
            </a:pPr>
            <a:r>
              <a:rPr lang="en-US" sz="1800" b="0" i="0" u="none" strike="noStrike" dirty="0">
                <a:solidFill>
                  <a:schemeClr val="bg1"/>
                </a:solidFill>
                <a:effectLst/>
                <a:latin typeface="Calibri" panose="020F0502020204030204" pitchFamily="34" charset="0"/>
              </a:rPr>
              <a:t>People who were forced off of this land, and people who were forced onto this land are negatively affected by housing systems at much higher rates than whites.</a:t>
            </a:r>
            <a:endParaRPr lang="en-US" dirty="0">
              <a:solidFill>
                <a:schemeClr val="bg1"/>
              </a:solidFill>
              <a:latin typeface="Calibri" panose="020F0502020204030204" pitchFamily="34" charset="0"/>
            </a:endParaRPr>
          </a:p>
          <a:p>
            <a:pPr marL="285750" indent="-285750">
              <a:buFont typeface="Arial" panose="020B0604020202020204" pitchFamily="34" charset="0"/>
              <a:buChar char="•"/>
            </a:pPr>
            <a:r>
              <a:rPr lang="en-US" sz="1800" b="0" i="0" u="none" strike="noStrike" dirty="0">
                <a:solidFill>
                  <a:schemeClr val="bg1"/>
                </a:solidFill>
                <a:effectLst/>
                <a:latin typeface="Calibri" panose="020F0502020204030204" pitchFamily="34" charset="0"/>
              </a:rPr>
              <a:t>Far too often decisions are being made for </a:t>
            </a:r>
            <a:r>
              <a:rPr lang="en-US" sz="1800" i="0" u="none" strike="noStrike" dirty="0">
                <a:solidFill>
                  <a:schemeClr val="bg1"/>
                </a:solidFill>
                <a:effectLst/>
                <a:latin typeface="Calibri" panose="020F0502020204030204" pitchFamily="34" charset="0"/>
              </a:rPr>
              <a:t>Black, Brown, Indigenous People of Color </a:t>
            </a:r>
            <a:r>
              <a:rPr lang="en-US" sz="1800" b="0" i="0" u="none" strike="noStrike" dirty="0">
                <a:solidFill>
                  <a:schemeClr val="bg1"/>
                </a:solidFill>
                <a:effectLst/>
                <a:latin typeface="Calibri" panose="020F0502020204030204" pitchFamily="34" charset="0"/>
              </a:rPr>
              <a:t>without  their input or their voices being heard or considered.</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It is our challenge today and always to disrupt these patterns and build our way to Racial Equity.</a:t>
            </a:r>
          </a:p>
          <a:p>
            <a:endParaRPr lang="en-US" dirty="0">
              <a:solidFill>
                <a:schemeClr val="bg1"/>
              </a:solidFill>
              <a:hlinkClick r:id="rId2">
                <a:extLst>
                  <a:ext uri="{A12FA001-AC4F-418D-AE19-62706E023703}">
                    <ahyp:hlinkClr xmlns:ahyp="http://schemas.microsoft.com/office/drawing/2018/hyperlinkcolor" val="tx"/>
                  </a:ext>
                </a:extLst>
              </a:hlinkClick>
            </a:endParaRPr>
          </a:p>
          <a:p>
            <a:r>
              <a:rPr lang="en-US" dirty="0">
                <a:solidFill>
                  <a:schemeClr val="accent5">
                    <a:lumMod val="40000"/>
                    <a:lumOff val="60000"/>
                  </a:schemeClr>
                </a:solidFill>
                <a:hlinkClick r:id="rId2">
                  <a:extLst>
                    <a:ext uri="{A12FA001-AC4F-418D-AE19-62706E023703}">
                      <ahyp:hlinkClr xmlns:ahyp="http://schemas.microsoft.com/office/drawing/2018/hyperlinkcolor" val="tx"/>
                    </a:ext>
                  </a:extLst>
                </a:hlinkClick>
              </a:rPr>
              <a:t>https://native-land.ca/</a:t>
            </a:r>
            <a:r>
              <a:rPr lang="en-US" dirty="0">
                <a:solidFill>
                  <a:schemeClr val="accent5">
                    <a:lumMod val="40000"/>
                    <a:lumOff val="60000"/>
                  </a:schemeClr>
                </a:solidFill>
              </a:rPr>
              <a:t> </a:t>
            </a:r>
            <a:r>
              <a:rPr lang="en-US" dirty="0">
                <a:solidFill>
                  <a:schemeClr val="bg1"/>
                </a:solidFill>
              </a:rPr>
              <a:t>- Find out whose land you’re on</a:t>
            </a:r>
          </a:p>
          <a:p>
            <a:r>
              <a:rPr lang="en-US" dirty="0">
                <a:solidFill>
                  <a:schemeClr val="accent5">
                    <a:lumMod val="40000"/>
                    <a:lumOff val="60000"/>
                  </a:schemeClr>
                </a:solidFill>
                <a:hlinkClick r:id="rId3">
                  <a:extLst>
                    <a:ext uri="{A12FA001-AC4F-418D-AE19-62706E023703}">
                      <ahyp:hlinkClr xmlns:ahyp="http://schemas.microsoft.com/office/drawing/2018/hyperlinkcolor" val="tx"/>
                    </a:ext>
                  </a:extLst>
                </a:hlinkClick>
              </a:rPr>
              <a:t>https://washmn.org/news/what-does-it-mean-to-support-land-back-initiatives-in-minnesota/</a:t>
            </a:r>
            <a:r>
              <a:rPr lang="en-US" dirty="0">
                <a:solidFill>
                  <a:schemeClr val="accent5">
                    <a:lumMod val="40000"/>
                    <a:lumOff val="60000"/>
                  </a:schemeClr>
                </a:solidFill>
              </a:rPr>
              <a:t> </a:t>
            </a:r>
            <a:r>
              <a:rPr lang="en-US" dirty="0">
                <a:solidFill>
                  <a:schemeClr val="bg1"/>
                </a:solidFill>
              </a:rPr>
              <a:t>- We Are Still Here MN</a:t>
            </a:r>
          </a:p>
          <a:p>
            <a:r>
              <a:rPr lang="en-US" dirty="0">
                <a:solidFill>
                  <a:schemeClr val="accent5">
                    <a:lumMod val="40000"/>
                    <a:lumOff val="60000"/>
                  </a:schemeClr>
                </a:solidFill>
                <a:hlinkClick r:id="rId4">
                  <a:extLst>
                    <a:ext uri="{A12FA001-AC4F-418D-AE19-62706E023703}">
                      <ahyp:hlinkClr xmlns:ahyp="http://schemas.microsoft.com/office/drawing/2018/hyperlinkcolor" val="tx"/>
                    </a:ext>
                  </a:extLst>
                </a:hlinkClick>
              </a:rPr>
              <a:t>https://iltf.org/special-initiatives/land-recovery/</a:t>
            </a:r>
            <a:r>
              <a:rPr lang="en-US" dirty="0">
                <a:solidFill>
                  <a:schemeClr val="accent5">
                    <a:lumMod val="40000"/>
                    <a:lumOff val="60000"/>
                  </a:schemeClr>
                </a:solidFill>
              </a:rPr>
              <a:t> </a:t>
            </a:r>
            <a:r>
              <a:rPr lang="en-US" dirty="0">
                <a:solidFill>
                  <a:schemeClr val="bg1"/>
                </a:solidFill>
              </a:rPr>
              <a:t>- Indian Land Tenure Foundation</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111066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p:txBody>
          <a:bodyPr/>
          <a:lstStyle/>
          <a:p>
            <a:r>
              <a:rPr lang="en-US" dirty="0">
                <a:solidFill>
                  <a:srgbClr val="FFFFFF"/>
                </a:solidFill>
              </a:rPr>
              <a:t>Agenda</a:t>
            </a:r>
            <a:endParaRPr lang="en-US" dirty="0"/>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
          </p:nvPr>
        </p:nvSpPr>
        <p:spPr/>
        <p:txBody>
          <a:bodyPr>
            <a:normAutofit/>
          </a:bodyPr>
          <a:lstStyle/>
          <a:p>
            <a:pPr marL="0" indent="0">
              <a:buNone/>
            </a:pPr>
            <a:r>
              <a:rPr lang="en-US" sz="1800" dirty="0"/>
              <a:t>9:00-9:30 – Registration/Breakfast</a:t>
            </a:r>
          </a:p>
          <a:p>
            <a:pPr marL="0" indent="0">
              <a:buNone/>
            </a:pPr>
            <a:r>
              <a:rPr lang="en-US" sz="1800" dirty="0"/>
              <a:t>9:30 – 9:45 – Welcome, Day 1 Reflections</a:t>
            </a:r>
          </a:p>
          <a:p>
            <a:pPr marL="0" indent="0">
              <a:buNone/>
            </a:pPr>
            <a:r>
              <a:rPr lang="en-US" sz="1800" dirty="0"/>
              <a:t>9:45 – 10:00 – Racial Equity Team Presentation </a:t>
            </a:r>
          </a:p>
          <a:p>
            <a:pPr marL="0" indent="0">
              <a:buNone/>
            </a:pPr>
            <a:r>
              <a:rPr lang="en-US" sz="1800" dirty="0"/>
              <a:t>10:00 – Activities</a:t>
            </a:r>
          </a:p>
          <a:p>
            <a:pPr marL="514350" lvl="1" indent="-285750"/>
            <a:r>
              <a:rPr lang="en-US" sz="1400" dirty="0"/>
              <a:t>Defining Core Values</a:t>
            </a:r>
          </a:p>
          <a:p>
            <a:pPr marL="514350" lvl="1" indent="-285750"/>
            <a:r>
              <a:rPr lang="en-US" sz="1400" dirty="0"/>
              <a:t>Collective Vision</a:t>
            </a:r>
          </a:p>
          <a:p>
            <a:pPr marL="514350" lvl="1" indent="-285750"/>
            <a:r>
              <a:rPr lang="en-US" sz="1400" dirty="0"/>
              <a:t>Short-term Priorities</a:t>
            </a:r>
          </a:p>
          <a:p>
            <a:pPr marL="514350" lvl="1" indent="-285750"/>
            <a:r>
              <a:rPr lang="en-US" sz="1400" dirty="0"/>
              <a:t>Long-term Priorities</a:t>
            </a:r>
            <a:endParaRPr lang="en-US" sz="1800" dirty="0"/>
          </a:p>
          <a:p>
            <a:pPr marL="0" indent="0">
              <a:buNone/>
            </a:pPr>
            <a:r>
              <a:rPr lang="en-US" sz="1800" dirty="0"/>
              <a:t>12:10 – Wrap up &amp; next steps</a:t>
            </a:r>
          </a:p>
          <a:p>
            <a:pPr marL="0" indent="0">
              <a:buNone/>
            </a:pPr>
            <a:r>
              <a:rPr lang="en-US" sz="1800" dirty="0"/>
              <a:t>12:30 - End</a:t>
            </a:r>
          </a:p>
        </p:txBody>
      </p:sp>
      <p:sp>
        <p:nvSpPr>
          <p:cNvPr id="4" name="Date Placeholder 3">
            <a:extLst>
              <a:ext uri="{FF2B5EF4-FFF2-40B4-BE49-F238E27FC236}">
                <a16:creationId xmlns:a16="http://schemas.microsoft.com/office/drawing/2014/main" id="{78C8B647-084C-492D-A242-148BEA5B68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4/25/23</a:t>
            </a:r>
          </a:p>
        </p:txBody>
      </p:sp>
      <p:sp>
        <p:nvSpPr>
          <p:cNvPr id="5" name="Footer Placeholder 4">
            <a:extLst>
              <a:ext uri="{FF2B5EF4-FFF2-40B4-BE49-F238E27FC236}">
                <a16:creationId xmlns:a16="http://schemas.microsoft.com/office/drawing/2014/main" id="{A4A2B84E-2163-44C1-99D0-6F162AEA82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SMAC Retreat – Day 2</a:t>
            </a: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C1EE71A-4259-484A-AD7E-40964F671995}"/>
              </a:ext>
            </a:extLst>
          </p:cNvPr>
          <p:cNvPicPr>
            <a:picLocks noGrp="1" noChangeAspect="1"/>
          </p:cNvPicPr>
          <p:nvPr>
            <p:ph type="pic" sz="quarter" idx="10"/>
          </p:nvPr>
        </p:nvPicPr>
        <p:blipFill rotWithShape="1">
          <a:blip r:embed="rId2"/>
          <a:srcRect l="5064" t="11448" r="3438"/>
          <a:stretch/>
        </p:blipFill>
        <p:spPr>
          <a:xfrm>
            <a:off x="6766560" y="1348304"/>
            <a:ext cx="5029200" cy="4161391"/>
          </a:xfrm>
        </p:spPr>
      </p:pic>
      <p:sp>
        <p:nvSpPr>
          <p:cNvPr id="2" name="Title 1">
            <a:extLst>
              <a:ext uri="{FF2B5EF4-FFF2-40B4-BE49-F238E27FC236}">
                <a16:creationId xmlns:a16="http://schemas.microsoft.com/office/drawing/2014/main" id="{9D2DCC9C-7429-45B0-8103-C0D206342BE7}"/>
              </a:ext>
            </a:extLst>
          </p:cNvPr>
          <p:cNvSpPr>
            <a:spLocks noGrp="1"/>
          </p:cNvSpPr>
          <p:nvPr>
            <p:ph type="title"/>
          </p:nvPr>
        </p:nvSpPr>
        <p:spPr>
          <a:xfrm>
            <a:off x="1130299" y="1619250"/>
            <a:ext cx="4813301" cy="1325563"/>
          </a:xfrm>
        </p:spPr>
        <p:txBody>
          <a:bodyPr lIns="0"/>
          <a:lstStyle/>
          <a:p>
            <a:r>
              <a:rPr lang="en-US" dirty="0"/>
              <a:t>Meet the facilitator</a:t>
            </a:r>
          </a:p>
        </p:txBody>
      </p:sp>
      <p:sp>
        <p:nvSpPr>
          <p:cNvPr id="3" name="Content Placeholder 2">
            <a:extLst>
              <a:ext uri="{FF2B5EF4-FFF2-40B4-BE49-F238E27FC236}">
                <a16:creationId xmlns:a16="http://schemas.microsoft.com/office/drawing/2014/main" id="{02DFCE27-D56E-4D7D-9A28-3C699A6B64C9}"/>
              </a:ext>
            </a:extLst>
          </p:cNvPr>
          <p:cNvSpPr>
            <a:spLocks noGrp="1"/>
          </p:cNvSpPr>
          <p:nvPr>
            <p:ph idx="1"/>
          </p:nvPr>
        </p:nvSpPr>
        <p:spPr>
          <a:xfrm>
            <a:off x="1130299" y="2970731"/>
            <a:ext cx="4203701" cy="3226870"/>
          </a:xfrm>
        </p:spPr>
        <p:txBody>
          <a:bodyPr vert="horz" lIns="0" tIns="45720" rIns="91440" bIns="45720" rtlCol="0" anchor="t">
            <a:normAutofit fontScale="92500"/>
          </a:bodyPr>
          <a:lstStyle/>
          <a:p>
            <a:pPr marL="0" marR="0" fontAlgn="base">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Victoria McWane-Creek is 2021 Facing Race Award Honoree, 2020 Minnesota Women's Press Changemaker, founder of Organization 4 Full Participation, and a performance improvement specialist.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She is also an Art of Hosting practitioner, a Baldrige Performance Excellence evaluator, Respectful Conversations facilitator, an Implications Wheel practitioner, a Certified Diamond Inclusiveness Assessment facilitator, and a Qualified Administrator for the Intercultural Development Inventory.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Date Placeholder 10">
            <a:extLst>
              <a:ext uri="{FF2B5EF4-FFF2-40B4-BE49-F238E27FC236}">
                <a16:creationId xmlns:a16="http://schemas.microsoft.com/office/drawing/2014/main" id="{AE5A3A44-9AA5-441A-84D6-481B1B8F2DA5}"/>
              </a:ext>
            </a:extLst>
          </p:cNvPr>
          <p:cNvSpPr>
            <a:spLocks noGrp="1"/>
          </p:cNvSpPr>
          <p:nvPr>
            <p:ph type="dt" sz="half" idx="2"/>
          </p:nvPr>
        </p:nvSpPr>
        <p:spPr>
          <a:xfrm>
            <a:off x="838200" y="6356350"/>
            <a:ext cx="2743200" cy="365125"/>
          </a:xfrm>
        </p:spPr>
        <p:txBody>
          <a:bodyPr/>
          <a:lstStyle/>
          <a:p>
            <a:r>
              <a:rPr lang="en-US" dirty="0"/>
              <a:t>4/18/23</a:t>
            </a:r>
          </a:p>
        </p:txBody>
      </p:sp>
      <p:sp>
        <p:nvSpPr>
          <p:cNvPr id="13" name="Footer Placeholder 12">
            <a:extLst>
              <a:ext uri="{FF2B5EF4-FFF2-40B4-BE49-F238E27FC236}">
                <a16:creationId xmlns:a16="http://schemas.microsoft.com/office/drawing/2014/main" id="{E3E18A86-1F99-42BC-8F64-6A864544AAAF}"/>
              </a:ext>
            </a:extLst>
          </p:cNvPr>
          <p:cNvSpPr>
            <a:spLocks noGrp="1"/>
          </p:cNvSpPr>
          <p:nvPr>
            <p:ph type="ftr" sz="quarter" idx="3"/>
          </p:nvPr>
        </p:nvSpPr>
        <p:spPr>
          <a:xfrm>
            <a:off x="4038600" y="6356350"/>
            <a:ext cx="4114800" cy="365125"/>
          </a:xfrm>
        </p:spPr>
        <p:txBody>
          <a:bodyPr/>
          <a:lstStyle/>
          <a:p>
            <a:r>
              <a:rPr lang="en-US" dirty="0"/>
              <a:t>SMAC Retreat Day 2</a:t>
            </a:r>
          </a:p>
        </p:txBody>
      </p:sp>
      <p:sp>
        <p:nvSpPr>
          <p:cNvPr id="15" name="Slide Number Placeholder 14">
            <a:extLst>
              <a:ext uri="{FF2B5EF4-FFF2-40B4-BE49-F238E27FC236}">
                <a16:creationId xmlns:a16="http://schemas.microsoft.com/office/drawing/2014/main" id="{BA43AAF3-3113-4485-9EE6-34280B4E7D6D}"/>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5</a:t>
            </a:fld>
            <a:endParaRPr lang="en-US" dirty="0"/>
          </a:p>
        </p:txBody>
      </p:sp>
      <p:sp>
        <p:nvSpPr>
          <p:cNvPr id="74" name="Rectangle 73">
            <a:extLst>
              <a:ext uri="{FF2B5EF4-FFF2-40B4-BE49-F238E27FC236}">
                <a16:creationId xmlns:a16="http://schemas.microsoft.com/office/drawing/2014/main" id="{18A24BCD-99AE-4864-B56E-758F526C1A9C}"/>
              </a:ext>
              <a:ext uri="{C183D7F6-B498-43B3-948B-1728B52AA6E4}">
                <adec:decorative xmlns:adec="http://schemas.microsoft.com/office/drawing/2017/decorative" val="1"/>
              </a:ext>
            </a:extLst>
          </p:cNvPr>
          <p:cNvSpPr/>
          <p:nvPr/>
        </p:nvSpPr>
        <p:spPr>
          <a:xfrm>
            <a:off x="1130300" y="194182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903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Lightbulb and gear with solid fill">
            <a:extLst>
              <a:ext uri="{FF2B5EF4-FFF2-40B4-BE49-F238E27FC236}">
                <a16:creationId xmlns:a16="http://schemas.microsoft.com/office/drawing/2014/main" id="{90203606-E074-F575-0458-CEDED475CAE7}"/>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65" b="65"/>
          <a:stretch/>
        </p:blipFill>
        <p:spPr/>
      </p:pic>
      <p:pic>
        <p:nvPicPr>
          <p:cNvPr id="12" name="Picture Placeholder 11" descr="Group brainstorm outline">
            <a:extLst>
              <a:ext uri="{FF2B5EF4-FFF2-40B4-BE49-F238E27FC236}">
                <a16:creationId xmlns:a16="http://schemas.microsoft.com/office/drawing/2014/main" id="{4937284C-81FD-3F94-E893-4643793625EF}"/>
              </a:ext>
            </a:extLst>
          </p:cNvPr>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a:stretch/>
        </p:blipFill>
        <p:spPr/>
      </p:pic>
      <p:sp>
        <p:nvSpPr>
          <p:cNvPr id="4" name="Title 3">
            <a:extLst>
              <a:ext uri="{FF2B5EF4-FFF2-40B4-BE49-F238E27FC236}">
                <a16:creationId xmlns:a16="http://schemas.microsoft.com/office/drawing/2014/main" id="{D6454D55-B2EE-EEFD-4FCE-4D6E7DA29432}"/>
              </a:ext>
            </a:extLst>
          </p:cNvPr>
          <p:cNvSpPr>
            <a:spLocks noGrp="1"/>
          </p:cNvSpPr>
          <p:nvPr>
            <p:ph type="title"/>
          </p:nvPr>
        </p:nvSpPr>
        <p:spPr>
          <a:xfrm>
            <a:off x="650561" y="2579683"/>
            <a:ext cx="5806440" cy="1325880"/>
          </a:xfrm>
        </p:spPr>
        <p:txBody>
          <a:bodyPr/>
          <a:lstStyle/>
          <a:p>
            <a:r>
              <a:rPr lang="en-US"/>
              <a:t>Day 1 Reflections</a:t>
            </a:r>
            <a:endParaRPr lang="en-US" dirty="0"/>
          </a:p>
        </p:txBody>
      </p:sp>
      <p:sp>
        <p:nvSpPr>
          <p:cNvPr id="6" name="Date Placeholder 5">
            <a:extLst>
              <a:ext uri="{FF2B5EF4-FFF2-40B4-BE49-F238E27FC236}">
                <a16:creationId xmlns:a16="http://schemas.microsoft.com/office/drawing/2014/main" id="{9E2A556F-EA4B-2A45-11A7-CD2557666653}"/>
              </a:ext>
            </a:extLst>
          </p:cNvPr>
          <p:cNvSpPr>
            <a:spLocks noGrp="1"/>
          </p:cNvSpPr>
          <p:nvPr>
            <p:ph type="dt" sz="half" idx="10"/>
          </p:nvPr>
        </p:nvSpPr>
        <p:spPr/>
        <p:txBody>
          <a:bodyPr/>
          <a:lstStyle/>
          <a:p>
            <a:pPr>
              <a:defRPr/>
            </a:pPr>
            <a:r>
              <a:rPr lang="en-US" dirty="0">
                <a:solidFill>
                  <a:prstClr val="black">
                    <a:tint val="75000"/>
                  </a:prstClr>
                </a:solidFill>
              </a:rPr>
              <a:t>4/25/23</a:t>
            </a:r>
          </a:p>
        </p:txBody>
      </p:sp>
      <p:sp>
        <p:nvSpPr>
          <p:cNvPr id="7" name="Footer Placeholder 6">
            <a:extLst>
              <a:ext uri="{FF2B5EF4-FFF2-40B4-BE49-F238E27FC236}">
                <a16:creationId xmlns:a16="http://schemas.microsoft.com/office/drawing/2014/main" id="{AD2ECE44-5E8D-7183-E354-330AB729B262}"/>
              </a:ext>
            </a:extLst>
          </p:cNvPr>
          <p:cNvSpPr>
            <a:spLocks noGrp="1"/>
          </p:cNvSpPr>
          <p:nvPr>
            <p:ph type="ftr" sz="quarter" idx="11"/>
          </p:nvPr>
        </p:nvSpPr>
        <p:spPr/>
        <p:txBody>
          <a:bodyPr/>
          <a:lstStyle/>
          <a:p>
            <a:pPr>
              <a:defRPr/>
            </a:pPr>
            <a:r>
              <a:rPr lang="en-US" dirty="0">
                <a:solidFill>
                  <a:prstClr val="black">
                    <a:tint val="75000"/>
                  </a:prstClr>
                </a:solidFill>
              </a:rPr>
              <a:t>SMAC Retreat – Day 2</a:t>
            </a:r>
          </a:p>
        </p:txBody>
      </p:sp>
      <p:sp>
        <p:nvSpPr>
          <p:cNvPr id="8" name="Slide Number Placeholder 7">
            <a:extLst>
              <a:ext uri="{FF2B5EF4-FFF2-40B4-BE49-F238E27FC236}">
                <a16:creationId xmlns:a16="http://schemas.microsoft.com/office/drawing/2014/main" id="{F4767E2D-639C-AA31-6935-F40EEB4B96BE}"/>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6</a:t>
            </a:fld>
            <a:endParaRPr lang="en-US" dirty="0">
              <a:solidFill>
                <a:prstClr val="black">
                  <a:tint val="75000"/>
                </a:prstClr>
              </a:solidFill>
            </a:endParaRPr>
          </a:p>
        </p:txBody>
      </p:sp>
    </p:spTree>
    <p:extLst>
      <p:ext uri="{BB962C8B-B14F-4D97-AF65-F5344CB8AC3E}">
        <p14:creationId xmlns:p14="http://schemas.microsoft.com/office/powerpoint/2010/main" val="136417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24D0-4511-91B9-8A9D-EF4DE640D496}"/>
              </a:ext>
            </a:extLst>
          </p:cNvPr>
          <p:cNvSpPr>
            <a:spLocks noGrp="1"/>
          </p:cNvSpPr>
          <p:nvPr>
            <p:ph type="title"/>
          </p:nvPr>
        </p:nvSpPr>
        <p:spPr/>
        <p:txBody>
          <a:bodyPr/>
          <a:lstStyle/>
          <a:p>
            <a:r>
              <a:rPr lang="en-US" dirty="0"/>
              <a:t>SMAC Racial Equity Team</a:t>
            </a:r>
          </a:p>
        </p:txBody>
      </p:sp>
      <p:sp>
        <p:nvSpPr>
          <p:cNvPr id="3" name="Text Placeholder 2">
            <a:extLst>
              <a:ext uri="{FF2B5EF4-FFF2-40B4-BE49-F238E27FC236}">
                <a16:creationId xmlns:a16="http://schemas.microsoft.com/office/drawing/2014/main" id="{3E56CEF0-382C-4E96-E6C7-34C6060FDC6E}"/>
              </a:ext>
            </a:extLst>
          </p:cNvPr>
          <p:cNvSpPr>
            <a:spLocks noGrp="1"/>
          </p:cNvSpPr>
          <p:nvPr>
            <p:ph type="body" idx="1"/>
          </p:nvPr>
        </p:nvSpPr>
        <p:spPr>
          <a:xfrm>
            <a:off x="2600587" y="4078224"/>
            <a:ext cx="7063530" cy="1536192"/>
          </a:xfrm>
        </p:spPr>
        <p:txBody>
          <a:bodyPr/>
          <a:lstStyle/>
          <a:p>
            <a:r>
              <a:rPr lang="en-US" dirty="0"/>
              <a:t>Presenters: </a:t>
            </a:r>
          </a:p>
          <a:p>
            <a:r>
              <a:rPr lang="en-US" dirty="0"/>
              <a:t>Ranee Rock, Directors Council</a:t>
            </a:r>
          </a:p>
          <a:p>
            <a:r>
              <a:rPr lang="en-US" dirty="0"/>
              <a:t>Kamaria Toulon, Governing Board</a:t>
            </a:r>
          </a:p>
        </p:txBody>
      </p:sp>
    </p:spTree>
    <p:extLst>
      <p:ext uri="{BB962C8B-B14F-4D97-AF65-F5344CB8AC3E}">
        <p14:creationId xmlns:p14="http://schemas.microsoft.com/office/powerpoint/2010/main" val="632064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B43F9-2E55-23A7-043D-C9722FA8412D}"/>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AEC1953D-E3F5-3ED1-1179-536BEDD6DD02}"/>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19882736-7FA4-07DB-5F2B-38175D91C1EE}"/>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8</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735F50B7-43EA-8D52-DF83-FA555EC9AB6E}"/>
              </a:ext>
            </a:extLst>
          </p:cNvPr>
          <p:cNvPicPr>
            <a:picLocks noChangeAspect="1"/>
          </p:cNvPicPr>
          <p:nvPr/>
        </p:nvPicPr>
        <p:blipFill>
          <a:blip r:embed="rId2"/>
          <a:stretch>
            <a:fillRect/>
          </a:stretch>
        </p:blipFill>
        <p:spPr>
          <a:xfrm>
            <a:off x="0" y="-5667"/>
            <a:ext cx="12192000" cy="6869333"/>
          </a:xfrm>
          <a:prstGeom prst="rect">
            <a:avLst/>
          </a:prstGeom>
        </p:spPr>
      </p:pic>
    </p:spTree>
    <p:extLst>
      <p:ext uri="{BB962C8B-B14F-4D97-AF65-F5344CB8AC3E}">
        <p14:creationId xmlns:p14="http://schemas.microsoft.com/office/powerpoint/2010/main" val="1362384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F6E5-B39C-4C4A-9E5D-25FBF30DD906}"/>
              </a:ext>
            </a:extLst>
          </p:cNvPr>
          <p:cNvSpPr>
            <a:spLocks noGrp="1"/>
          </p:cNvSpPr>
          <p:nvPr>
            <p:ph type="title"/>
          </p:nvPr>
        </p:nvSpPr>
        <p:spPr>
          <a:xfrm>
            <a:off x="838200" y="18255"/>
            <a:ext cx="10515600" cy="1325563"/>
          </a:xfrm>
        </p:spPr>
        <p:txBody>
          <a:bodyPr/>
          <a:lstStyle/>
          <a:p>
            <a:r>
              <a:rPr lang="en-US" dirty="0"/>
              <a:t>Change takes time and effort</a:t>
            </a:r>
            <a:endParaRPr lang="ru-RU" dirty="0"/>
          </a:p>
        </p:txBody>
      </p:sp>
      <p:graphicFrame>
        <p:nvGraphicFramePr>
          <p:cNvPr id="4" name="Content Placeholder 3" descr="Placeholder Timeline">
            <a:extLst>
              <a:ext uri="{FF2B5EF4-FFF2-40B4-BE49-F238E27FC236}">
                <a16:creationId xmlns:a16="http://schemas.microsoft.com/office/drawing/2014/main" id="{DB0E5A95-7880-4EB7-8DC9-6AC3E546D0E6}"/>
              </a:ext>
            </a:extLst>
          </p:cNvPr>
          <p:cNvGraphicFramePr>
            <a:graphicFrameLocks noGrp="1"/>
          </p:cNvGraphicFramePr>
          <p:nvPr>
            <p:ph idx="1"/>
            <p:extLst>
              <p:ext uri="{D42A27DB-BD31-4B8C-83A1-F6EECF244321}">
                <p14:modId xmlns:p14="http://schemas.microsoft.com/office/powerpoint/2010/main" val="1404583436"/>
              </p:ext>
            </p:extLst>
          </p:nvPr>
        </p:nvGraphicFramePr>
        <p:xfrm>
          <a:off x="285751" y="1825625"/>
          <a:ext cx="11649074" cy="435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F73C633-BD6F-2030-E2B0-53DFB62B4916}"/>
              </a:ext>
            </a:extLst>
          </p:cNvPr>
          <p:cNvSpPr txBox="1"/>
          <p:nvPr/>
        </p:nvSpPr>
        <p:spPr>
          <a:xfrm>
            <a:off x="380999" y="1343818"/>
            <a:ext cx="2238375" cy="1754326"/>
          </a:xfrm>
          <a:prstGeom prst="rect">
            <a:avLst/>
          </a:prstGeom>
          <a:noFill/>
        </p:spPr>
        <p:txBody>
          <a:bodyPr wrap="square" rtlCol="0">
            <a:spAutoFit/>
          </a:bodyPr>
          <a:lstStyle/>
          <a:p>
            <a:r>
              <a:rPr lang="en-US" dirty="0"/>
              <a:t>SMAC participates in SPARC (Supportive Partnerships for Anti-Racist Communities)</a:t>
            </a:r>
          </a:p>
        </p:txBody>
      </p:sp>
    </p:spTree>
    <p:extLst>
      <p:ext uri="{BB962C8B-B14F-4D97-AF65-F5344CB8AC3E}">
        <p14:creationId xmlns:p14="http://schemas.microsoft.com/office/powerpoint/2010/main" val="1900213445"/>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2A1D501A10454BB0C55058358DE1AB" ma:contentTypeVersion="10" ma:contentTypeDescription="Create a new document." ma:contentTypeScope="" ma:versionID="27f8ea58c29ec5d6a81bee900f8b88eb">
  <xsd:schema xmlns:xsd="http://www.w3.org/2001/XMLSchema" xmlns:xs="http://www.w3.org/2001/XMLSchema" xmlns:p="http://schemas.microsoft.com/office/2006/metadata/properties" xmlns:ns2="73c90d20-9f0e-4f34-a1f3-e942bef13ddd" xmlns:ns3="8f75e13e-6573-4a7a-aec4-43999b64a410" targetNamespace="http://schemas.microsoft.com/office/2006/metadata/properties" ma:root="true" ma:fieldsID="7906766a5065fd10329a4053233f78c3" ns2:_="" ns3:_="">
    <xsd:import namespace="73c90d20-9f0e-4f34-a1f3-e942bef13ddd"/>
    <xsd:import namespace="8f75e13e-6573-4a7a-aec4-43999b64a41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90d20-9f0e-4f34-a1f3-e942bef13d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0ec9735-2ba8-4a9e-995e-1924895de22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75e13e-6573-4a7a-aec4-43999b64a41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4261626-b084-47c7-8262-f392d6ac4c3b}" ma:internalName="TaxCatchAll" ma:showField="CatchAllData" ma:web="8f75e13e-6573-4a7a-aec4-43999b64a41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3c90d20-9f0e-4f34-a1f3-e942bef13ddd">
      <Terms xmlns="http://schemas.microsoft.com/office/infopath/2007/PartnerControls"/>
    </lcf76f155ced4ddcb4097134ff3c332f>
    <TaxCatchAll xmlns="8f75e13e-6573-4a7a-aec4-43999b64a41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D5BD74-26AF-4DE8-8044-703508C84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c90d20-9f0e-4f34-a1f3-e942bef13ddd"/>
    <ds:schemaRef ds:uri="8f75e13e-6573-4a7a-aec4-43999b64a4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DEF148-1770-458F-8F5B-C3D0A278AA97}">
  <ds:schemaRefs>
    <ds:schemaRef ds:uri="http://schemas.microsoft.com/office/2006/metadata/properties"/>
    <ds:schemaRef ds:uri="http://schemas.microsoft.com/office/infopath/2007/PartnerControls"/>
    <ds:schemaRef ds:uri="71af3243-3dd4-4a8d-8c0d-dd76da1f02a5"/>
    <ds:schemaRef ds:uri="73c90d20-9f0e-4f34-a1f3-e942bef13ddd"/>
    <ds:schemaRef ds:uri="8f75e13e-6573-4a7a-aec4-43999b64a410"/>
  </ds:schemaRefs>
</ds:datastoreItem>
</file>

<file path=customXml/itemProps3.xml><?xml version="1.0" encoding="utf-8"?>
<ds:datastoreItem xmlns:ds="http://schemas.openxmlformats.org/officeDocument/2006/customXml" ds:itemID="{1A449C04-64B3-4403-94B7-8D2284C38D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{ECB58F62-A0CB-435D-AE22-63C4CB57F5E3}tf78504181_win32</Template>
  <TotalTime>1593</TotalTime>
  <Words>1308</Words>
  <Application>Microsoft Office PowerPoint</Application>
  <PresentationFormat>Widescreen</PresentationFormat>
  <Paragraphs>270</Paragraphs>
  <Slides>24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 Next LT Pro</vt:lpstr>
      <vt:lpstr>Calibri</vt:lpstr>
      <vt:lpstr>Tw Cen MT</vt:lpstr>
      <vt:lpstr>Wingdings</vt:lpstr>
      <vt:lpstr>ShapesVTI</vt:lpstr>
      <vt:lpstr>Agenda</vt:lpstr>
      <vt:lpstr>SMAC Retreat – Day 2</vt:lpstr>
      <vt:lpstr>Land Acknowledgement</vt:lpstr>
      <vt:lpstr>Agenda</vt:lpstr>
      <vt:lpstr>Meet the facilitator</vt:lpstr>
      <vt:lpstr>Day 1 Reflections</vt:lpstr>
      <vt:lpstr>SMAC Racial Equity Team</vt:lpstr>
      <vt:lpstr>PowerPoint Presentation</vt:lpstr>
      <vt:lpstr>Change takes time and effort</vt:lpstr>
      <vt:lpstr>Supportive Partnerships for Anti-Racist Communities</vt:lpstr>
      <vt:lpstr>SPARC Initiative: Findings, takeaways, lessons</vt:lpstr>
      <vt:lpstr>SPARC Initiative: Findings, takeaways, lessons</vt:lpstr>
      <vt:lpstr>Change takes time and effort</vt:lpstr>
      <vt:lpstr>HUD Racial Equity Initiative</vt:lpstr>
      <vt:lpstr>SMAC Racial Equity Core Team Findings</vt:lpstr>
      <vt:lpstr>HUD Racial Equity Initiative: Lessons</vt:lpstr>
      <vt:lpstr>Who’s ready?</vt:lpstr>
      <vt:lpstr>Questions?</vt:lpstr>
      <vt:lpstr>Defining Core Values</vt:lpstr>
      <vt:lpstr>Some Values</vt:lpstr>
      <vt:lpstr>Imagine</vt:lpstr>
      <vt:lpstr>Breath Work</vt:lpstr>
      <vt:lpstr>Survey!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dc:title>
  <dc:creator>Liz Moen</dc:creator>
  <cp:lastModifiedBy>Liz Moen</cp:lastModifiedBy>
  <cp:revision>1</cp:revision>
  <dcterms:created xsi:type="dcterms:W3CDTF">2023-04-14T16:08:52Z</dcterms:created>
  <dcterms:modified xsi:type="dcterms:W3CDTF">2023-04-25T21:55:04Z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0x0101004F2A1D501A10454BB0C55058358DE1AB</vt:lpwstr>
  </property>
  <property fmtid="{D5CDD505-2E9C-101B-9397-08002B2CF9AE}" pid="3" name="MediaServiceImageTags">
    <vt:lpwstr/>
  </property>
</Properties>
</file>