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7" r:id="rId5"/>
    <p:sldId id="395" r:id="rId6"/>
    <p:sldId id="278" r:id="rId7"/>
    <p:sldId id="279" r:id="rId8"/>
    <p:sldId id="277" r:id="rId9"/>
    <p:sldId id="261" r:id="rId10"/>
    <p:sldId id="276" r:id="rId11"/>
    <p:sldId id="3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DB4CEC-C519-42EA-8D02-4720F034C07D}" v="16" dt="2023-09-06T16:37:24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25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Moen" userId="11168724-aa3a-49bd-9bfe-123740792b83" providerId="ADAL" clId="{62DB4CEC-C519-42EA-8D02-4720F034C07D}"/>
    <pc:docChg chg="undo custSel addSld delSld modSld sldOrd">
      <pc:chgData name="Liz Moen" userId="11168724-aa3a-49bd-9bfe-123740792b83" providerId="ADAL" clId="{62DB4CEC-C519-42EA-8D02-4720F034C07D}" dt="2023-09-06T16:43:15.398" v="1056" actId="478"/>
      <pc:docMkLst>
        <pc:docMk/>
      </pc:docMkLst>
      <pc:sldChg chg="add del">
        <pc:chgData name="Liz Moen" userId="11168724-aa3a-49bd-9bfe-123740792b83" providerId="ADAL" clId="{62DB4CEC-C519-42EA-8D02-4720F034C07D}" dt="2023-09-06T16:42:58.567" v="1055" actId="2696"/>
        <pc:sldMkLst>
          <pc:docMk/>
          <pc:sldMk cId="2259308896" sldId="256"/>
        </pc:sldMkLst>
      </pc:sldChg>
      <pc:sldChg chg="modSp mod">
        <pc:chgData name="Liz Moen" userId="11168724-aa3a-49bd-9bfe-123740792b83" providerId="ADAL" clId="{62DB4CEC-C519-42EA-8D02-4720F034C07D}" dt="2023-09-05T21:55:32.161" v="22" actId="20577"/>
        <pc:sldMkLst>
          <pc:docMk/>
          <pc:sldMk cId="752814286" sldId="257"/>
        </pc:sldMkLst>
        <pc:spChg chg="mod">
          <ac:chgData name="Liz Moen" userId="11168724-aa3a-49bd-9bfe-123740792b83" providerId="ADAL" clId="{62DB4CEC-C519-42EA-8D02-4720F034C07D}" dt="2023-09-05T21:55:32.161" v="22" actId="20577"/>
          <ac:spMkLst>
            <pc:docMk/>
            <pc:sldMk cId="752814286" sldId="257"/>
            <ac:spMk id="3" creationId="{D9A11267-FC52-4990-8D98-010AFABA5544}"/>
          </ac:spMkLst>
        </pc:spChg>
      </pc:sldChg>
      <pc:sldChg chg="delSp modSp add mod">
        <pc:chgData name="Liz Moen" userId="11168724-aa3a-49bd-9bfe-123740792b83" providerId="ADAL" clId="{62DB4CEC-C519-42EA-8D02-4720F034C07D}" dt="2023-09-06T16:20:21.782" v="615" actId="478"/>
        <pc:sldMkLst>
          <pc:docMk/>
          <pc:sldMk cId="1527386939" sldId="261"/>
        </pc:sldMkLst>
        <pc:spChg chg="mod">
          <ac:chgData name="Liz Moen" userId="11168724-aa3a-49bd-9bfe-123740792b83" providerId="ADAL" clId="{62DB4CEC-C519-42EA-8D02-4720F034C07D}" dt="2023-09-06T16:20:07.870" v="613" actId="20577"/>
          <ac:spMkLst>
            <pc:docMk/>
            <pc:sldMk cId="1527386939" sldId="261"/>
            <ac:spMk id="2" creationId="{D543047E-FBFD-4F79-BCA5-10E69740F030}"/>
          </ac:spMkLst>
        </pc:spChg>
        <pc:spChg chg="mod">
          <ac:chgData name="Liz Moen" userId="11168724-aa3a-49bd-9bfe-123740792b83" providerId="ADAL" clId="{62DB4CEC-C519-42EA-8D02-4720F034C07D}" dt="2023-09-05T21:54:45.799" v="11"/>
          <ac:spMkLst>
            <pc:docMk/>
            <pc:sldMk cId="1527386939" sldId="261"/>
            <ac:spMk id="3" creationId="{6DB30D50-1377-244D-A1A4-32FB836C1F3A}"/>
          </ac:spMkLst>
        </pc:spChg>
        <pc:spChg chg="del mod">
          <ac:chgData name="Liz Moen" userId="11168724-aa3a-49bd-9bfe-123740792b83" providerId="ADAL" clId="{62DB4CEC-C519-42EA-8D02-4720F034C07D}" dt="2023-09-06T16:20:21.782" v="615" actId="478"/>
          <ac:spMkLst>
            <pc:docMk/>
            <pc:sldMk cId="1527386939" sldId="261"/>
            <ac:spMk id="5" creationId="{AA926C73-F226-914E-AC56-BF3172765F9F}"/>
          </ac:spMkLst>
        </pc:spChg>
        <pc:spChg chg="mod">
          <ac:chgData name="Liz Moen" userId="11168724-aa3a-49bd-9bfe-123740792b83" providerId="ADAL" clId="{62DB4CEC-C519-42EA-8D02-4720F034C07D}" dt="2023-09-05T21:54:45.799" v="11"/>
          <ac:spMkLst>
            <pc:docMk/>
            <pc:sldMk cId="1527386939" sldId="261"/>
            <ac:spMk id="7" creationId="{50A86E01-62BB-5145-A6C3-515717DD327C}"/>
          </ac:spMkLst>
        </pc:spChg>
        <pc:graphicFrameChg chg="mod">
          <ac:chgData name="Liz Moen" userId="11168724-aa3a-49bd-9bfe-123740792b83" providerId="ADAL" clId="{62DB4CEC-C519-42EA-8D02-4720F034C07D}" dt="2023-09-06T16:20:16.692" v="614" actId="14100"/>
          <ac:graphicFrameMkLst>
            <pc:docMk/>
            <pc:sldMk cId="1527386939" sldId="261"/>
            <ac:graphicFrameMk id="12" creationId="{5D4E20F2-871F-6670-2496-A0076C4115FB}"/>
          </ac:graphicFrameMkLst>
        </pc:graphicFrameChg>
      </pc:sldChg>
      <pc:sldChg chg="delSp modSp add mod">
        <pc:chgData name="Liz Moen" userId="11168724-aa3a-49bd-9bfe-123740792b83" providerId="ADAL" clId="{62DB4CEC-C519-42EA-8D02-4720F034C07D}" dt="2023-09-06T16:22:37.518" v="618" actId="13926"/>
        <pc:sldMkLst>
          <pc:docMk/>
          <pc:sldMk cId="121210572" sldId="276"/>
        </pc:sldMkLst>
        <pc:spChg chg="mod">
          <ac:chgData name="Liz Moen" userId="11168724-aa3a-49bd-9bfe-123740792b83" providerId="ADAL" clId="{62DB4CEC-C519-42EA-8D02-4720F034C07D}" dt="2023-09-05T21:54:54.472" v="12"/>
          <ac:spMkLst>
            <pc:docMk/>
            <pc:sldMk cId="121210572" sldId="276"/>
            <ac:spMk id="4" creationId="{3E7B8A53-00B2-16DC-F056-747D07D4FABB}"/>
          </ac:spMkLst>
        </pc:spChg>
        <pc:spChg chg="del mod">
          <ac:chgData name="Liz Moen" userId="11168724-aa3a-49bd-9bfe-123740792b83" providerId="ADAL" clId="{62DB4CEC-C519-42EA-8D02-4720F034C07D}" dt="2023-09-06T16:21:22.768" v="616" actId="478"/>
          <ac:spMkLst>
            <pc:docMk/>
            <pc:sldMk cId="121210572" sldId="276"/>
            <ac:spMk id="5" creationId="{E5D79B4B-20C3-4889-E506-01906F009B4A}"/>
          </ac:spMkLst>
        </pc:spChg>
        <pc:spChg chg="mod">
          <ac:chgData name="Liz Moen" userId="11168724-aa3a-49bd-9bfe-123740792b83" providerId="ADAL" clId="{62DB4CEC-C519-42EA-8D02-4720F034C07D}" dt="2023-09-05T21:54:54.472" v="12"/>
          <ac:spMkLst>
            <pc:docMk/>
            <pc:sldMk cId="121210572" sldId="276"/>
            <ac:spMk id="6" creationId="{4E45F89A-6D1F-0009-13A8-8B689CFA2C7A}"/>
          </ac:spMkLst>
        </pc:spChg>
        <pc:graphicFrameChg chg="modGraphic">
          <ac:chgData name="Liz Moen" userId="11168724-aa3a-49bd-9bfe-123740792b83" providerId="ADAL" clId="{62DB4CEC-C519-42EA-8D02-4720F034C07D}" dt="2023-09-06T16:22:37.518" v="618" actId="13926"/>
          <ac:graphicFrameMkLst>
            <pc:docMk/>
            <pc:sldMk cId="121210572" sldId="276"/>
            <ac:graphicFrameMk id="8" creationId="{CE95C191-D2AD-D9BE-A085-9EEA8DD511BE}"/>
          </ac:graphicFrameMkLst>
        </pc:graphicFrameChg>
      </pc:sldChg>
      <pc:sldChg chg="delSp modSp mod ord">
        <pc:chgData name="Liz Moen" userId="11168724-aa3a-49bd-9bfe-123740792b83" providerId="ADAL" clId="{62DB4CEC-C519-42EA-8D02-4720F034C07D}" dt="2023-09-06T16:41:25.550" v="1052" actId="478"/>
        <pc:sldMkLst>
          <pc:docMk/>
          <pc:sldMk cId="3740286033" sldId="277"/>
        </pc:sldMkLst>
        <pc:spChg chg="del">
          <ac:chgData name="Liz Moen" userId="11168724-aa3a-49bd-9bfe-123740792b83" providerId="ADAL" clId="{62DB4CEC-C519-42EA-8D02-4720F034C07D}" dt="2023-09-06T16:41:20.958" v="1051" actId="478"/>
          <ac:spMkLst>
            <pc:docMk/>
            <pc:sldMk cId="3740286033" sldId="277"/>
            <ac:spMk id="4" creationId="{E39EF484-38C8-4EDC-ACF5-695CFB216839}"/>
          </ac:spMkLst>
        </pc:spChg>
        <pc:spChg chg="del">
          <ac:chgData name="Liz Moen" userId="11168724-aa3a-49bd-9bfe-123740792b83" providerId="ADAL" clId="{62DB4CEC-C519-42EA-8D02-4720F034C07D}" dt="2023-09-06T16:41:25.550" v="1052" actId="478"/>
          <ac:spMkLst>
            <pc:docMk/>
            <pc:sldMk cId="3740286033" sldId="277"/>
            <ac:spMk id="5" creationId="{AFD183D7-B16E-4A9D-BC4B-D1EC347BF97E}"/>
          </ac:spMkLst>
        </pc:spChg>
        <pc:spChg chg="mod">
          <ac:chgData name="Liz Moen" userId="11168724-aa3a-49bd-9bfe-123740792b83" providerId="ADAL" clId="{62DB4CEC-C519-42EA-8D02-4720F034C07D}" dt="2023-09-05T22:06:56.162" v="41" actId="20577"/>
          <ac:spMkLst>
            <pc:docMk/>
            <pc:sldMk cId="3740286033" sldId="277"/>
            <ac:spMk id="7" creationId="{3E174092-82D3-44E0-8948-4096232ED0A7}"/>
          </ac:spMkLst>
        </pc:spChg>
      </pc:sldChg>
      <pc:sldChg chg="delSp modSp add mod">
        <pc:chgData name="Liz Moen" userId="11168724-aa3a-49bd-9bfe-123740792b83" providerId="ADAL" clId="{62DB4CEC-C519-42EA-8D02-4720F034C07D}" dt="2023-09-06T16:41:34.334" v="1054" actId="478"/>
        <pc:sldMkLst>
          <pc:docMk/>
          <pc:sldMk cId="242146028" sldId="278"/>
        </pc:sldMkLst>
        <pc:spChg chg="mod">
          <ac:chgData name="Liz Moen" userId="11168724-aa3a-49bd-9bfe-123740792b83" providerId="ADAL" clId="{62DB4CEC-C519-42EA-8D02-4720F034C07D}" dt="2023-09-06T15:54:04.141" v="50" actId="20577"/>
          <ac:spMkLst>
            <pc:docMk/>
            <pc:sldMk cId="242146028" sldId="278"/>
            <ac:spMk id="3" creationId="{1CEB0872-952E-48D4-3D03-323DD139E0CE}"/>
          </ac:spMkLst>
        </pc:spChg>
        <pc:spChg chg="mod">
          <ac:chgData name="Liz Moen" userId="11168724-aa3a-49bd-9bfe-123740792b83" providerId="ADAL" clId="{62DB4CEC-C519-42EA-8D02-4720F034C07D}" dt="2023-09-05T21:54:31.168" v="8"/>
          <ac:spMkLst>
            <pc:docMk/>
            <pc:sldMk cId="242146028" sldId="278"/>
            <ac:spMk id="4" creationId="{F121FC5D-504A-204C-58F2-E41772627824}"/>
          </ac:spMkLst>
        </pc:spChg>
        <pc:spChg chg="del mod">
          <ac:chgData name="Liz Moen" userId="11168724-aa3a-49bd-9bfe-123740792b83" providerId="ADAL" clId="{62DB4CEC-C519-42EA-8D02-4720F034C07D}" dt="2023-09-06T16:41:34.334" v="1054" actId="478"/>
          <ac:spMkLst>
            <pc:docMk/>
            <pc:sldMk cId="242146028" sldId="278"/>
            <ac:spMk id="5" creationId="{103FE68D-A128-7C77-561B-AA045B312500}"/>
          </ac:spMkLst>
        </pc:spChg>
        <pc:spChg chg="mod">
          <ac:chgData name="Liz Moen" userId="11168724-aa3a-49bd-9bfe-123740792b83" providerId="ADAL" clId="{62DB4CEC-C519-42EA-8D02-4720F034C07D}" dt="2023-09-05T21:54:31.168" v="8"/>
          <ac:spMkLst>
            <pc:docMk/>
            <pc:sldMk cId="242146028" sldId="278"/>
            <ac:spMk id="6" creationId="{E375F255-510D-8B3D-20AF-AB7B883E630E}"/>
          </ac:spMkLst>
        </pc:spChg>
      </pc:sldChg>
      <pc:sldChg chg="delSp modSp add mod">
        <pc:chgData name="Liz Moen" userId="11168724-aa3a-49bd-9bfe-123740792b83" providerId="ADAL" clId="{62DB4CEC-C519-42EA-8D02-4720F034C07D}" dt="2023-09-06T16:41:29.685" v="1053" actId="478"/>
        <pc:sldMkLst>
          <pc:docMk/>
          <pc:sldMk cId="2624987934" sldId="279"/>
        </pc:sldMkLst>
        <pc:spChg chg="mod">
          <ac:chgData name="Liz Moen" userId="11168724-aa3a-49bd-9bfe-123740792b83" providerId="ADAL" clId="{62DB4CEC-C519-42EA-8D02-4720F034C07D}" dt="2023-09-06T16:03:15.342" v="263" actId="20577"/>
          <ac:spMkLst>
            <pc:docMk/>
            <pc:sldMk cId="2624987934" sldId="279"/>
            <ac:spMk id="3" creationId="{41BB1E07-A8EC-718D-CF1C-F69F600E3190}"/>
          </ac:spMkLst>
        </pc:spChg>
        <pc:spChg chg="mod">
          <ac:chgData name="Liz Moen" userId="11168724-aa3a-49bd-9bfe-123740792b83" providerId="ADAL" clId="{62DB4CEC-C519-42EA-8D02-4720F034C07D}" dt="2023-09-05T21:54:35.338" v="9"/>
          <ac:spMkLst>
            <pc:docMk/>
            <pc:sldMk cId="2624987934" sldId="279"/>
            <ac:spMk id="4" creationId="{8C555D8E-2B28-F3A4-2A00-DAA9D76FF70F}"/>
          </ac:spMkLst>
        </pc:spChg>
        <pc:spChg chg="del mod">
          <ac:chgData name="Liz Moen" userId="11168724-aa3a-49bd-9bfe-123740792b83" providerId="ADAL" clId="{62DB4CEC-C519-42EA-8D02-4720F034C07D}" dt="2023-09-06T16:41:29.685" v="1053" actId="478"/>
          <ac:spMkLst>
            <pc:docMk/>
            <pc:sldMk cId="2624987934" sldId="279"/>
            <ac:spMk id="5" creationId="{9EB25627-D658-3D75-B17D-A0CD0EAD1CCE}"/>
          </ac:spMkLst>
        </pc:spChg>
        <pc:spChg chg="mod">
          <ac:chgData name="Liz Moen" userId="11168724-aa3a-49bd-9bfe-123740792b83" providerId="ADAL" clId="{62DB4CEC-C519-42EA-8D02-4720F034C07D}" dt="2023-09-05T21:54:35.338" v="9"/>
          <ac:spMkLst>
            <pc:docMk/>
            <pc:sldMk cId="2624987934" sldId="279"/>
            <ac:spMk id="6" creationId="{9B08CA79-904D-2B47-C27C-9254306264E4}"/>
          </ac:spMkLst>
        </pc:spChg>
      </pc:sldChg>
      <pc:sldChg chg="modSp add del mod">
        <pc:chgData name="Liz Moen" userId="11168724-aa3a-49bd-9bfe-123740792b83" providerId="ADAL" clId="{62DB4CEC-C519-42EA-8D02-4720F034C07D}" dt="2023-09-06T16:12:57.459" v="559" actId="2696"/>
        <pc:sldMkLst>
          <pc:docMk/>
          <pc:sldMk cId="4158737218" sldId="280"/>
        </pc:sldMkLst>
        <pc:spChg chg="mod">
          <ac:chgData name="Liz Moen" userId="11168724-aa3a-49bd-9bfe-123740792b83" providerId="ADAL" clId="{62DB4CEC-C519-42EA-8D02-4720F034C07D}" dt="2023-09-06T16:12:37.026" v="558" actId="20577"/>
          <ac:spMkLst>
            <pc:docMk/>
            <pc:sldMk cId="4158737218" sldId="280"/>
            <ac:spMk id="3" creationId="{4779DAB4-58FE-3A43-EABB-0F24144CBBA6}"/>
          </ac:spMkLst>
        </pc:spChg>
        <pc:spChg chg="mod">
          <ac:chgData name="Liz Moen" userId="11168724-aa3a-49bd-9bfe-123740792b83" providerId="ADAL" clId="{62DB4CEC-C519-42EA-8D02-4720F034C07D}" dt="2023-09-05T21:54:40.575" v="10"/>
          <ac:spMkLst>
            <pc:docMk/>
            <pc:sldMk cId="4158737218" sldId="280"/>
            <ac:spMk id="4" creationId="{2A5FE652-4B91-21DD-E965-B5F26CD4A816}"/>
          </ac:spMkLst>
        </pc:spChg>
        <pc:spChg chg="mod">
          <ac:chgData name="Liz Moen" userId="11168724-aa3a-49bd-9bfe-123740792b83" providerId="ADAL" clId="{62DB4CEC-C519-42EA-8D02-4720F034C07D}" dt="2023-09-05T21:54:40.575" v="10"/>
          <ac:spMkLst>
            <pc:docMk/>
            <pc:sldMk cId="4158737218" sldId="280"/>
            <ac:spMk id="5" creationId="{20F9345C-865D-984B-B0D8-629C1ADDB6B8}"/>
          </ac:spMkLst>
        </pc:spChg>
        <pc:spChg chg="mod">
          <ac:chgData name="Liz Moen" userId="11168724-aa3a-49bd-9bfe-123740792b83" providerId="ADAL" clId="{62DB4CEC-C519-42EA-8D02-4720F034C07D}" dt="2023-09-05T21:54:40.575" v="10"/>
          <ac:spMkLst>
            <pc:docMk/>
            <pc:sldMk cId="4158737218" sldId="280"/>
            <ac:spMk id="6" creationId="{D53CF91D-F402-F95C-AB76-629D83BD4EB3}"/>
          </ac:spMkLst>
        </pc:spChg>
      </pc:sldChg>
      <pc:sldChg chg="modSp add del">
        <pc:chgData name="Liz Moen" userId="11168724-aa3a-49bd-9bfe-123740792b83" providerId="ADAL" clId="{62DB4CEC-C519-42EA-8D02-4720F034C07D}" dt="2023-09-06T15:53:57.231" v="44" actId="2696"/>
        <pc:sldMkLst>
          <pc:docMk/>
          <pc:sldMk cId="3474526698" sldId="281"/>
        </pc:sldMkLst>
        <pc:spChg chg="mod">
          <ac:chgData name="Liz Moen" userId="11168724-aa3a-49bd-9bfe-123740792b83" providerId="ADAL" clId="{62DB4CEC-C519-42EA-8D02-4720F034C07D}" dt="2023-09-05T21:53:55.224" v="3"/>
          <ac:spMkLst>
            <pc:docMk/>
            <pc:sldMk cId="3474526698" sldId="281"/>
            <ac:spMk id="4" creationId="{86991257-8A1D-6E95-71E8-73755E00EF9B}"/>
          </ac:spMkLst>
        </pc:spChg>
        <pc:spChg chg="mod">
          <ac:chgData name="Liz Moen" userId="11168724-aa3a-49bd-9bfe-123740792b83" providerId="ADAL" clId="{62DB4CEC-C519-42EA-8D02-4720F034C07D}" dt="2023-09-05T21:53:55.224" v="3"/>
          <ac:spMkLst>
            <pc:docMk/>
            <pc:sldMk cId="3474526698" sldId="281"/>
            <ac:spMk id="5" creationId="{081F6808-4997-51CF-B005-144116B8B5B4}"/>
          </ac:spMkLst>
        </pc:spChg>
        <pc:spChg chg="mod">
          <ac:chgData name="Liz Moen" userId="11168724-aa3a-49bd-9bfe-123740792b83" providerId="ADAL" clId="{62DB4CEC-C519-42EA-8D02-4720F034C07D}" dt="2023-09-05T21:53:55.224" v="3"/>
          <ac:spMkLst>
            <pc:docMk/>
            <pc:sldMk cId="3474526698" sldId="281"/>
            <ac:spMk id="6" creationId="{75F10211-FEB0-BD5A-CDBF-D92230BDDD98}"/>
          </ac:spMkLst>
        </pc:spChg>
      </pc:sldChg>
      <pc:sldChg chg="add del">
        <pc:chgData name="Liz Moen" userId="11168724-aa3a-49bd-9bfe-123740792b83" providerId="ADAL" clId="{62DB4CEC-C519-42EA-8D02-4720F034C07D}" dt="2023-09-05T21:54:03.395" v="5"/>
        <pc:sldMkLst>
          <pc:docMk/>
          <pc:sldMk cId="886865382" sldId="282"/>
        </pc:sldMkLst>
      </pc:sldChg>
      <pc:sldChg chg="del">
        <pc:chgData name="Liz Moen" userId="11168724-aa3a-49bd-9bfe-123740792b83" providerId="ADAL" clId="{62DB4CEC-C519-42EA-8D02-4720F034C07D}" dt="2023-09-05T21:53:36.059" v="1" actId="2696"/>
        <pc:sldMkLst>
          <pc:docMk/>
          <pc:sldMk cId="560021826" sldId="317"/>
        </pc:sldMkLst>
      </pc:sldChg>
      <pc:sldChg chg="del">
        <pc:chgData name="Liz Moen" userId="11168724-aa3a-49bd-9bfe-123740792b83" providerId="ADAL" clId="{62DB4CEC-C519-42EA-8D02-4720F034C07D}" dt="2023-09-05T21:54:19.331" v="6" actId="2696"/>
        <pc:sldMkLst>
          <pc:docMk/>
          <pc:sldMk cId="2956917054" sldId="392"/>
        </pc:sldMkLst>
      </pc:sldChg>
      <pc:sldChg chg="del">
        <pc:chgData name="Liz Moen" userId="11168724-aa3a-49bd-9bfe-123740792b83" providerId="ADAL" clId="{62DB4CEC-C519-42EA-8D02-4720F034C07D}" dt="2023-09-05T21:54:24.974" v="7" actId="2696"/>
        <pc:sldMkLst>
          <pc:docMk/>
          <pc:sldMk cId="3022913259" sldId="394"/>
        </pc:sldMkLst>
      </pc:sldChg>
      <pc:sldChg chg="addSp delSp modSp add mod setBg">
        <pc:chgData name="Liz Moen" userId="11168724-aa3a-49bd-9bfe-123740792b83" providerId="ADAL" clId="{62DB4CEC-C519-42EA-8D02-4720F034C07D}" dt="2023-09-06T16:43:15.398" v="1056" actId="478"/>
        <pc:sldMkLst>
          <pc:docMk/>
          <pc:sldMk cId="4045972924" sldId="395"/>
        </pc:sldMkLst>
        <pc:spChg chg="mod">
          <ac:chgData name="Liz Moen" userId="11168724-aa3a-49bd-9bfe-123740792b83" providerId="ADAL" clId="{62DB4CEC-C519-42EA-8D02-4720F034C07D}" dt="2023-09-06T15:53:31.339" v="43" actId="26606"/>
          <ac:spMkLst>
            <pc:docMk/>
            <pc:sldMk cId="4045972924" sldId="395"/>
            <ac:spMk id="2" creationId="{F399177E-7C5E-AFDD-9962-8A35AD334300}"/>
          </ac:spMkLst>
        </pc:spChg>
        <pc:spChg chg="mod">
          <ac:chgData name="Liz Moen" userId="11168724-aa3a-49bd-9bfe-123740792b83" providerId="ADAL" clId="{62DB4CEC-C519-42EA-8D02-4720F034C07D}" dt="2023-09-06T15:53:31.339" v="43" actId="26606"/>
          <ac:spMkLst>
            <pc:docMk/>
            <pc:sldMk cId="4045972924" sldId="395"/>
            <ac:spMk id="3" creationId="{1BEAC18E-5773-88D8-EB2D-9B015E930213}"/>
          </ac:spMkLst>
        </pc:spChg>
        <pc:spChg chg="mod">
          <ac:chgData name="Liz Moen" userId="11168724-aa3a-49bd-9bfe-123740792b83" providerId="ADAL" clId="{62DB4CEC-C519-42EA-8D02-4720F034C07D}" dt="2023-09-06T15:53:31.339" v="43" actId="26606"/>
          <ac:spMkLst>
            <pc:docMk/>
            <pc:sldMk cId="4045972924" sldId="395"/>
            <ac:spMk id="4" creationId="{1AABBA52-673E-4A6D-EDC8-7A9ED8FDA959}"/>
          </ac:spMkLst>
        </pc:spChg>
        <pc:spChg chg="del mod">
          <ac:chgData name="Liz Moen" userId="11168724-aa3a-49bd-9bfe-123740792b83" providerId="ADAL" clId="{62DB4CEC-C519-42EA-8D02-4720F034C07D}" dt="2023-09-06T16:43:15.398" v="1056" actId="478"/>
          <ac:spMkLst>
            <pc:docMk/>
            <pc:sldMk cId="4045972924" sldId="395"/>
            <ac:spMk id="5" creationId="{F3192532-F320-E2DF-E2E3-27878C07D3DB}"/>
          </ac:spMkLst>
        </pc:spChg>
        <pc:spChg chg="mod">
          <ac:chgData name="Liz Moen" userId="11168724-aa3a-49bd-9bfe-123740792b83" providerId="ADAL" clId="{62DB4CEC-C519-42EA-8D02-4720F034C07D}" dt="2023-09-06T15:53:31.339" v="43" actId="26606"/>
          <ac:spMkLst>
            <pc:docMk/>
            <pc:sldMk cId="4045972924" sldId="395"/>
            <ac:spMk id="6" creationId="{38AF826B-482A-149C-7E6B-A8189464925C}"/>
          </ac:spMkLst>
        </pc:spChg>
        <pc:spChg chg="add">
          <ac:chgData name="Liz Moen" userId="11168724-aa3a-49bd-9bfe-123740792b83" providerId="ADAL" clId="{62DB4CEC-C519-42EA-8D02-4720F034C07D}" dt="2023-09-06T15:53:31.339" v="43" actId="26606"/>
          <ac:spMkLst>
            <pc:docMk/>
            <pc:sldMk cId="4045972924" sldId="395"/>
            <ac:spMk id="19" creationId="{A5931BE0-4B93-4D6C-878E-ACC59D6B4587}"/>
          </ac:spMkLst>
        </pc:spChg>
        <pc:grpChg chg="add">
          <ac:chgData name="Liz Moen" userId="11168724-aa3a-49bd-9bfe-123740792b83" providerId="ADAL" clId="{62DB4CEC-C519-42EA-8D02-4720F034C07D}" dt="2023-09-06T15:53:31.339" v="43" actId="26606"/>
          <ac:grpSpMkLst>
            <pc:docMk/>
            <pc:sldMk cId="4045972924" sldId="395"/>
            <ac:grpSpMk id="13" creationId="{3BDBC526-6DCD-4FF6-8395-D8C22E46E527}"/>
          </ac:grpSpMkLst>
        </pc:grpChg>
        <pc:picChg chg="add">
          <ac:chgData name="Liz Moen" userId="11168724-aa3a-49bd-9bfe-123740792b83" providerId="ADAL" clId="{62DB4CEC-C519-42EA-8D02-4720F034C07D}" dt="2023-09-06T15:53:31.339" v="43" actId="26606"/>
          <ac:picMkLst>
            <pc:docMk/>
            <pc:sldMk cId="4045972924" sldId="395"/>
            <ac:picMk id="10" creationId="{6CA075A2-C8F6-329C-8AE6-E694B152C671}"/>
          </ac:picMkLst>
        </pc:picChg>
      </pc:sldChg>
      <pc:sldChg chg="delSp modSp del mod modNotesTx">
        <pc:chgData name="Liz Moen" userId="11168724-aa3a-49bd-9bfe-123740792b83" providerId="ADAL" clId="{62DB4CEC-C519-42EA-8D02-4720F034C07D}" dt="2023-09-06T16:37:32.375" v="727" actId="2696"/>
        <pc:sldMkLst>
          <pc:docMk/>
          <pc:sldMk cId="1734283679" sldId="396"/>
        </pc:sldMkLst>
        <pc:spChg chg="del">
          <ac:chgData name="Liz Moen" userId="11168724-aa3a-49bd-9bfe-123740792b83" providerId="ADAL" clId="{62DB4CEC-C519-42EA-8D02-4720F034C07D}" dt="2023-09-06T16:35:07.951" v="620" actId="478"/>
          <ac:spMkLst>
            <pc:docMk/>
            <pc:sldMk cId="1734283679" sldId="396"/>
            <ac:spMk id="4" creationId="{E39EF484-38C8-4EDC-ACF5-695CFB216839}"/>
          </ac:spMkLst>
        </pc:spChg>
        <pc:spChg chg="del">
          <ac:chgData name="Liz Moen" userId="11168724-aa3a-49bd-9bfe-123740792b83" providerId="ADAL" clId="{62DB4CEC-C519-42EA-8D02-4720F034C07D}" dt="2023-09-06T16:35:03.105" v="619" actId="478"/>
          <ac:spMkLst>
            <pc:docMk/>
            <pc:sldMk cId="1734283679" sldId="396"/>
            <ac:spMk id="5" creationId="{AFD183D7-B16E-4A9D-BC4B-D1EC347BF97E}"/>
          </ac:spMkLst>
        </pc:spChg>
        <pc:graphicFrameChg chg="mod">
          <ac:chgData name="Liz Moen" userId="11168724-aa3a-49bd-9bfe-123740792b83" providerId="ADAL" clId="{62DB4CEC-C519-42EA-8D02-4720F034C07D}" dt="2023-09-06T16:36:50.117" v="722" actId="14100"/>
          <ac:graphicFrameMkLst>
            <pc:docMk/>
            <pc:sldMk cId="1734283679" sldId="396"/>
            <ac:graphicFrameMk id="9" creationId="{78302DDF-F94C-3B0A-200B-1DF228969DD9}"/>
          </ac:graphicFrameMkLst>
        </pc:graphicFrameChg>
      </pc:sldChg>
      <pc:sldChg chg="new del">
        <pc:chgData name="Liz Moen" userId="11168724-aa3a-49bd-9bfe-123740792b83" providerId="ADAL" clId="{62DB4CEC-C519-42EA-8D02-4720F034C07D}" dt="2023-09-06T16:37:08.491" v="724" actId="680"/>
        <pc:sldMkLst>
          <pc:docMk/>
          <pc:sldMk cId="1461480339" sldId="397"/>
        </pc:sldMkLst>
      </pc:sldChg>
      <pc:sldChg chg="addSp delSp modSp new mod">
        <pc:chgData name="Liz Moen" userId="11168724-aa3a-49bd-9bfe-123740792b83" providerId="ADAL" clId="{62DB4CEC-C519-42EA-8D02-4720F034C07D}" dt="2023-09-06T16:41:14.990" v="1050" actId="478"/>
        <pc:sldMkLst>
          <pc:docMk/>
          <pc:sldMk cId="3647009251" sldId="397"/>
        </pc:sldMkLst>
        <pc:spChg chg="mod">
          <ac:chgData name="Liz Moen" userId="11168724-aa3a-49bd-9bfe-123740792b83" providerId="ADAL" clId="{62DB4CEC-C519-42EA-8D02-4720F034C07D}" dt="2023-09-06T16:37:35.140" v="736" actId="20577"/>
          <ac:spMkLst>
            <pc:docMk/>
            <pc:sldMk cId="3647009251" sldId="397"/>
            <ac:spMk id="2" creationId="{0D709CF2-84D6-7DFB-8B0B-63950DE92C05}"/>
          </ac:spMkLst>
        </pc:spChg>
        <pc:spChg chg="mod">
          <ac:chgData name="Liz Moen" userId="11168724-aa3a-49bd-9bfe-123740792b83" providerId="ADAL" clId="{62DB4CEC-C519-42EA-8D02-4720F034C07D}" dt="2023-09-06T16:40:55.475" v="1048" actId="20577"/>
          <ac:spMkLst>
            <pc:docMk/>
            <pc:sldMk cId="3647009251" sldId="397"/>
            <ac:spMk id="3" creationId="{DABBF6F9-5D9F-CC81-DD26-546DBFB1F120}"/>
          </ac:spMkLst>
        </pc:spChg>
        <pc:spChg chg="del">
          <ac:chgData name="Liz Moen" userId="11168724-aa3a-49bd-9bfe-123740792b83" providerId="ADAL" clId="{62DB4CEC-C519-42EA-8D02-4720F034C07D}" dt="2023-09-06T16:37:24.919" v="726"/>
          <ac:spMkLst>
            <pc:docMk/>
            <pc:sldMk cId="3647009251" sldId="397"/>
            <ac:spMk id="4" creationId="{D77E7F35-DC5F-E815-2915-C601DCDE47CA}"/>
          </ac:spMkLst>
        </pc:spChg>
        <pc:spChg chg="del">
          <ac:chgData name="Liz Moen" userId="11168724-aa3a-49bd-9bfe-123740792b83" providerId="ADAL" clId="{62DB4CEC-C519-42EA-8D02-4720F034C07D}" dt="2023-09-06T16:41:12.612" v="1049" actId="478"/>
          <ac:spMkLst>
            <pc:docMk/>
            <pc:sldMk cId="3647009251" sldId="397"/>
            <ac:spMk id="5" creationId="{DC3C6352-BE59-4330-B7BB-0B41E74571B7}"/>
          </ac:spMkLst>
        </pc:spChg>
        <pc:spChg chg="del">
          <ac:chgData name="Liz Moen" userId="11168724-aa3a-49bd-9bfe-123740792b83" providerId="ADAL" clId="{62DB4CEC-C519-42EA-8D02-4720F034C07D}" dt="2023-09-06T16:41:14.990" v="1050" actId="478"/>
          <ac:spMkLst>
            <pc:docMk/>
            <pc:sldMk cId="3647009251" sldId="397"/>
            <ac:spMk id="6" creationId="{C8359453-1E4B-1352-7311-8D1F609F05CA}"/>
          </ac:spMkLst>
        </pc:spChg>
        <pc:graphicFrameChg chg="add mod">
          <ac:chgData name="Liz Moen" userId="11168724-aa3a-49bd-9bfe-123740792b83" providerId="ADAL" clId="{62DB4CEC-C519-42EA-8D02-4720F034C07D}" dt="2023-09-06T16:37:24.919" v="726"/>
          <ac:graphicFrameMkLst>
            <pc:docMk/>
            <pc:sldMk cId="3647009251" sldId="397"/>
            <ac:graphicFrameMk id="8" creationId="{BD568CB6-DCEB-A734-2545-AEF3B983CBB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Statistics/2022%20CE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Statistics/2023%20List%20Mainten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Statistics/2022%20CE%20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Households Entering and Exiting Priority Pool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'2021 v. 2022'!$A$7</c:f>
              <c:strCache>
                <c:ptCount val="1"/>
                <c:pt idx="0">
                  <c:v>Entries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v. 2022'!$B$6:$D$6</c:f>
              <c:strCache>
                <c:ptCount val="3"/>
                <c:pt idx="0">
                  <c:v>8.1.22-7.31.23</c:v>
                </c:pt>
                <c:pt idx="1">
                  <c:v>CY 2022</c:v>
                </c:pt>
                <c:pt idx="2">
                  <c:v>CY 2021</c:v>
                </c:pt>
              </c:strCache>
            </c:strRef>
          </c:cat>
          <c:val>
            <c:numRef>
              <c:f>'2021 v. 2022'!$B$7:$D$7</c:f>
              <c:numCache>
                <c:formatCode>General</c:formatCode>
                <c:ptCount val="3"/>
                <c:pt idx="0">
                  <c:v>1039</c:v>
                </c:pt>
                <c:pt idx="1">
                  <c:v>1058</c:v>
                </c:pt>
                <c:pt idx="2">
                  <c:v>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F-4E9B-9720-86799FEDD0DF}"/>
            </c:ext>
          </c:extLst>
        </c:ser>
        <c:ser>
          <c:idx val="1"/>
          <c:order val="1"/>
          <c:tx>
            <c:strRef>
              <c:f>'2021 v. 2022'!$A$8</c:f>
              <c:strCache>
                <c:ptCount val="1"/>
                <c:pt idx="0">
                  <c:v>Exits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v. 2022'!$B$6:$D$6</c:f>
              <c:strCache>
                <c:ptCount val="3"/>
                <c:pt idx="0">
                  <c:v>8.1.22-7.31.23</c:v>
                </c:pt>
                <c:pt idx="1">
                  <c:v>CY 2022</c:v>
                </c:pt>
                <c:pt idx="2">
                  <c:v>CY 2021</c:v>
                </c:pt>
              </c:strCache>
            </c:strRef>
          </c:cat>
          <c:val>
            <c:numRef>
              <c:f>'2021 v. 2022'!$B$8:$D$8</c:f>
              <c:numCache>
                <c:formatCode>General</c:formatCode>
                <c:ptCount val="3"/>
                <c:pt idx="0">
                  <c:v>893</c:v>
                </c:pt>
                <c:pt idx="1">
                  <c:v>792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F-4E9B-9720-86799FEDD0DF}"/>
            </c:ext>
          </c:extLst>
        </c:ser>
        <c:ser>
          <c:idx val="2"/>
          <c:order val="2"/>
          <c:tx>
            <c:strRef>
              <c:f>'2021 v. 2022'!$A$9</c:f>
              <c:strCache>
                <c:ptCount val="1"/>
                <c:pt idx="0">
                  <c:v>Housed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v. 2022'!$B$6:$D$6</c:f>
              <c:strCache>
                <c:ptCount val="3"/>
                <c:pt idx="0">
                  <c:v>8.1.22-7.31.23</c:v>
                </c:pt>
                <c:pt idx="1">
                  <c:v>CY 2022</c:v>
                </c:pt>
                <c:pt idx="2">
                  <c:v>CY 2021</c:v>
                </c:pt>
              </c:strCache>
            </c:strRef>
          </c:cat>
          <c:val>
            <c:numRef>
              <c:f>'2021 v. 2022'!$B$9:$D$9</c:f>
              <c:numCache>
                <c:formatCode>General</c:formatCode>
                <c:ptCount val="3"/>
                <c:pt idx="0">
                  <c:v>530</c:v>
                </c:pt>
                <c:pt idx="1">
                  <c:v>453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EF-4E9B-9720-86799FEDD0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8002848"/>
        <c:axId val="2088006176"/>
      </c:barChart>
      <c:catAx>
        <c:axId val="208800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06176"/>
        <c:crosses val="autoZero"/>
        <c:auto val="1"/>
        <c:lblAlgn val="ctr"/>
        <c:lblOffset val="100"/>
        <c:noMultiLvlLbl val="0"/>
      </c:catAx>
      <c:valAx>
        <c:axId val="20880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0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Updates Breakdown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'[2023 List Maintenance.xlsx]Updates'!$A$2</c:f>
              <c:strCache>
                <c:ptCount val="1"/>
                <c:pt idx="0">
                  <c:v>AI/AN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Maintenance.xlsx]Updates'!$B$2:$D$2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1-4E33-8BDC-F63A4F07CB7F}"/>
            </c:ext>
          </c:extLst>
        </c:ser>
        <c:ser>
          <c:idx val="1"/>
          <c:order val="1"/>
          <c:tx>
            <c:strRef>
              <c:f>'[2023 List Maintenance.xlsx]Updates'!$A$3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Maintenance.xlsx]Updates'!$B$3:$D$3</c:f>
              <c:numCache>
                <c:formatCode>General</c:formatCode>
                <c:ptCount val="3"/>
                <c:pt idx="0">
                  <c:v>14</c:v>
                </c:pt>
                <c:pt idx="1">
                  <c:v>12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11-4E33-8BDC-F63A4F07CB7F}"/>
            </c:ext>
          </c:extLst>
        </c:ser>
        <c:ser>
          <c:idx val="2"/>
          <c:order val="2"/>
          <c:tx>
            <c:strRef>
              <c:f>'[2023 List Maintenance.xlsx]Updates'!$A$4</c:f>
              <c:strCache>
                <c:ptCount val="1"/>
                <c:pt idx="0">
                  <c:v>Black/AA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Maintenance.xlsx]Updates'!$B$4:$D$4</c:f>
              <c:numCache>
                <c:formatCode>General</c:formatCode>
                <c:ptCount val="3"/>
                <c:pt idx="0">
                  <c:v>213</c:v>
                </c:pt>
                <c:pt idx="1">
                  <c:v>119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11-4E33-8BDC-F63A4F07CB7F}"/>
            </c:ext>
          </c:extLst>
        </c:ser>
        <c:ser>
          <c:idx val="3"/>
          <c:order val="3"/>
          <c:tx>
            <c:strRef>
              <c:f>'[2023 List Maintenance.xlsx]Updates'!$A$5</c:f>
              <c:strCache>
                <c:ptCount val="1"/>
                <c:pt idx="0">
                  <c:v>DK/Missing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Maintenance.xlsx]Updates'!$B$5:$D$5</c:f>
              <c:numCache>
                <c:formatCode>General</c:formatCode>
                <c:ptCount val="3"/>
                <c:pt idx="0">
                  <c:v>15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11-4E33-8BDC-F63A4F07CB7F}"/>
            </c:ext>
          </c:extLst>
        </c:ser>
        <c:ser>
          <c:idx val="4"/>
          <c:order val="4"/>
          <c:tx>
            <c:strRef>
              <c:f>'[2023 List Maintenance.xlsx]Updates'!$A$6</c:f>
              <c:strCache>
                <c:ptCount val="1"/>
                <c:pt idx="0">
                  <c:v>Multiracial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Maintenance.xlsx]Updates'!$B$6:$D$6</c:f>
              <c:numCache>
                <c:formatCode>General</c:formatCode>
                <c:ptCount val="3"/>
                <c:pt idx="0">
                  <c:v>63</c:v>
                </c:pt>
                <c:pt idx="1">
                  <c:v>36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11-4E33-8BDC-F63A4F07CB7F}"/>
            </c:ext>
          </c:extLst>
        </c:ser>
        <c:ser>
          <c:idx val="5"/>
          <c:order val="5"/>
          <c:tx>
            <c:strRef>
              <c:f>'[2023 List Maintenance.xlsx]Updates'!$A$7</c:f>
              <c:strCache>
                <c:ptCount val="1"/>
                <c:pt idx="0">
                  <c:v>NH/PI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Maintenance.xlsx]Updates'!$B$7:$D$7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11-4E33-8BDC-F63A4F07CB7F}"/>
            </c:ext>
          </c:extLst>
        </c:ser>
        <c:ser>
          <c:idx val="6"/>
          <c:order val="6"/>
          <c:tx>
            <c:strRef>
              <c:f>'[2023 List Maintenance.xlsx]Updates'!$A$8</c:f>
              <c:strCache>
                <c:ptCount val="1"/>
                <c:pt idx="0">
                  <c:v>White Hispanic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Maintenance.xlsx]Updates'!$B$8:$D$8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11-4E33-8BDC-F63A4F07CB7F}"/>
            </c:ext>
          </c:extLst>
        </c:ser>
        <c:ser>
          <c:idx val="7"/>
          <c:order val="7"/>
          <c:tx>
            <c:strRef>
              <c:f>'[2023 List Maintenance.xlsx]Updates'!$A$9</c:f>
              <c:strCache>
                <c:ptCount val="1"/>
                <c:pt idx="0">
                  <c:v>White Non-hispanic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List Maintenance.xlsx]Updates'!$B$1:$D$1</c:f>
              <c:strCache>
                <c:ptCount val="3"/>
                <c:pt idx="0">
                  <c:v>PL Total</c:v>
                </c:pt>
                <c:pt idx="1">
                  <c:v>90-day update</c:v>
                </c:pt>
                <c:pt idx="2">
                  <c:v>180+ Days</c:v>
                </c:pt>
              </c:strCache>
            </c:strRef>
          </c:cat>
          <c:val>
            <c:numRef>
              <c:f>'[2023 List Maintenance.xlsx]Updates'!$B$9:$D$9</c:f>
              <c:numCache>
                <c:formatCode>General</c:formatCode>
                <c:ptCount val="3"/>
                <c:pt idx="0">
                  <c:v>378</c:v>
                </c:pt>
                <c:pt idx="1">
                  <c:v>201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11-4E33-8BDC-F63A4F07CB7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2244448"/>
        <c:axId val="2077172000"/>
      </c:barChart>
      <c:catAx>
        <c:axId val="35224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172000"/>
        <c:crosses val="autoZero"/>
        <c:auto val="1"/>
        <c:lblAlgn val="ctr"/>
        <c:lblOffset val="100"/>
        <c:noMultiLvlLbl val="0"/>
      </c:catAx>
      <c:valAx>
        <c:axId val="207717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4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Households Entering and Exiting Priority Pool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'2021 v. 2022'!$A$7</c:f>
              <c:strCache>
                <c:ptCount val="1"/>
                <c:pt idx="0">
                  <c:v>Entries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v. 2022'!$B$6:$D$6</c:f>
              <c:strCache>
                <c:ptCount val="2"/>
                <c:pt idx="0">
                  <c:v>8.1.22-7.31.23</c:v>
                </c:pt>
                <c:pt idx="1">
                  <c:v>CY 2022</c:v>
                </c:pt>
              </c:strCache>
              <c:extLst/>
            </c:strRef>
          </c:cat>
          <c:val>
            <c:numRef>
              <c:f>'2021 v. 2022'!$B$7:$D$7</c:f>
              <c:numCache>
                <c:formatCode>General</c:formatCode>
                <c:ptCount val="2"/>
                <c:pt idx="0">
                  <c:v>1039</c:v>
                </c:pt>
                <c:pt idx="1">
                  <c:v>1058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812-462B-BE85-BA8F5DC4C89C}"/>
            </c:ext>
          </c:extLst>
        </c:ser>
        <c:ser>
          <c:idx val="1"/>
          <c:order val="1"/>
          <c:tx>
            <c:strRef>
              <c:f>'2021 v. 2022'!$A$8</c:f>
              <c:strCache>
                <c:ptCount val="1"/>
                <c:pt idx="0">
                  <c:v>Exits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v. 2022'!$B$6:$D$6</c:f>
              <c:strCache>
                <c:ptCount val="2"/>
                <c:pt idx="0">
                  <c:v>8.1.22-7.31.23</c:v>
                </c:pt>
                <c:pt idx="1">
                  <c:v>CY 2022</c:v>
                </c:pt>
              </c:strCache>
              <c:extLst/>
            </c:strRef>
          </c:cat>
          <c:val>
            <c:numRef>
              <c:f>'2021 v. 2022'!$B$8:$D$8</c:f>
              <c:numCache>
                <c:formatCode>General</c:formatCode>
                <c:ptCount val="2"/>
                <c:pt idx="0">
                  <c:v>893</c:v>
                </c:pt>
                <c:pt idx="1">
                  <c:v>792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812-462B-BE85-BA8F5DC4C89C}"/>
            </c:ext>
          </c:extLst>
        </c:ser>
        <c:ser>
          <c:idx val="2"/>
          <c:order val="2"/>
          <c:tx>
            <c:strRef>
              <c:f>'2021 v. 2022'!$A$9</c:f>
              <c:strCache>
                <c:ptCount val="1"/>
                <c:pt idx="0">
                  <c:v>Housed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 v. 2022'!$B$6:$D$6</c:f>
              <c:strCache>
                <c:ptCount val="2"/>
                <c:pt idx="0">
                  <c:v>8.1.22-7.31.23</c:v>
                </c:pt>
                <c:pt idx="1">
                  <c:v>CY 2022</c:v>
                </c:pt>
              </c:strCache>
              <c:extLst/>
            </c:strRef>
          </c:cat>
          <c:val>
            <c:numRef>
              <c:f>'2021 v. 2022'!$B$9:$D$9</c:f>
              <c:numCache>
                <c:formatCode>General</c:formatCode>
                <c:ptCount val="2"/>
                <c:pt idx="0">
                  <c:v>530</c:v>
                </c:pt>
                <c:pt idx="1">
                  <c:v>453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812-462B-BE85-BA8F5DC4C8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8002848"/>
        <c:axId val="2088006176"/>
      </c:barChart>
      <c:catAx>
        <c:axId val="208800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06176"/>
        <c:crosses val="autoZero"/>
        <c:auto val="1"/>
        <c:lblAlgn val="ctr"/>
        <c:lblOffset val="100"/>
        <c:noMultiLvlLbl val="0"/>
      </c:catAx>
      <c:valAx>
        <c:axId val="20880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0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 shows overall breakdown by race of people in the Priority Pool as of 8/22/23, and those who have not been updated for 90+ days, and those not updated for 180+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8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of 8/22/23, this is the total # of </a:t>
            </a:r>
            <a:r>
              <a:rPr lang="en-US"/>
              <a:t>households on the PL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8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5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  <p:sldLayoutId id="214748373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r>
              <a:rPr lang="en-US" dirty="0"/>
              <a:t>CES Committee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rmAutofit/>
          </a:bodyPr>
          <a:lstStyle/>
          <a:p>
            <a:r>
              <a:rPr lang="en-US" dirty="0"/>
              <a:t>9.7.23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5931BE0-4B93-4D6C-878E-ACC59D6B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9177E-7C5E-AFDD-9962-8A35AD33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412" y="549275"/>
            <a:ext cx="5437185" cy="199785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dirty="0"/>
              <a:t>Too many people in the Priority Pool</a:t>
            </a:r>
          </a:p>
        </p:txBody>
      </p:sp>
      <p:pic>
        <p:nvPicPr>
          <p:cNvPr id="10" name="Graphic 9" descr="Stethoscope">
            <a:extLst>
              <a:ext uri="{FF2B5EF4-FFF2-40B4-BE49-F238E27FC236}">
                <a16:creationId xmlns:a16="http://schemas.microsoft.com/office/drawing/2014/main" id="{6CA075A2-C8F6-329C-8AE6-E694B152C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403" y="882969"/>
            <a:ext cx="5092062" cy="5092062"/>
          </a:xfrm>
          <a:custGeom>
            <a:avLst/>
            <a:gdLst/>
            <a:ahLst/>
            <a:cxnLst/>
            <a:rect l="l" t="t" r="r" b="b"/>
            <a:pathLst>
              <a:path w="5092062" h="5759450">
                <a:moveTo>
                  <a:pt x="0" y="0"/>
                </a:moveTo>
                <a:lnTo>
                  <a:pt x="5092062" y="0"/>
                </a:lnTo>
                <a:lnTo>
                  <a:pt x="5092062" y="5759450"/>
                </a:lnTo>
                <a:lnTo>
                  <a:pt x="0" y="5759450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AC18E-5773-88D8-EB2D-9B015E930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1410" y="2677306"/>
            <a:ext cx="5437187" cy="3415519"/>
          </a:xfrm>
        </p:spPr>
        <p:txBody>
          <a:bodyPr vert="horz" wrap="square" lIns="0" tIns="0" rIns="0" bIns="0" rtlCol="0" anchor="t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60000"/>
                  </a:schemeClr>
                </a:solidFill>
              </a:rPr>
              <a:t>History: We had this issue at the onset of CE in some communities, but SMAC-wide it became an issue in early 2018. Symptoms include: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60000"/>
                  </a:schemeClr>
                </a:solidFill>
              </a:rPr>
              <a:t>Long wait-times in Priority Pool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60000"/>
                  </a:schemeClr>
                </a:solidFill>
              </a:rPr>
              <a:t>Referrals being difficult to find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60000"/>
                  </a:schemeClr>
                </a:solidFill>
              </a:rPr>
              <a:t>HMIS not up-to-date with client’s current circumstances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chemeClr val="tx1">
                    <a:alpha val="60000"/>
                  </a:schemeClr>
                </a:solidFill>
              </a:rPr>
              <a:t>Referral denial rate goes up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90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BBA52-673E-4A6D-EDC8-7A9ED8FD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F5592931-05C6-8543-8B6E-A8BD29BD5C2B}" type="datetime1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9/6/2023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826B-482A-149C-7E6B-A8189464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7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D99B6-D2CB-64BE-D23B-E55B30C7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B0872-952E-48D4-3D03-323DD139E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Reduce length of time required to attempt to locate people from 1 month to 2 weeks.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List clean-up by intern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Results - ineffective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1FC5D-504A-204C-58F2-E41772627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9C8446-696E-6942-B6C8-CC9CAD0B34E0}" type="datetime1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5F255-510D-8B3D-20AF-AB7B883E6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24766-CBAB-CB0E-8909-40D575FE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attempt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B1E07-A8EC-718D-CF1C-F69F600E3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Reduce number of people receiving Step 2 assessment.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Use problem-solving/diversion instead with folks less likely to experience HUD homelessness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Assessors required to follow-up with all clients they assess every 90 days to update their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CE Staff provide County staff a list of folks who have not received an update for 180+ days to catch folks falling through the cracks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Results: Effective in 2020 and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55D8E-2B28-F3A4-2A00-DAA9D76FF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9C8446-696E-6942-B6C8-CC9CAD0B34E0}" type="datetime1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8CA79-904D-2B47-C27C-92543062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8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174092-82D3-44E0-8948-4096232E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98587"/>
            <a:ext cx="11091600" cy="964565"/>
          </a:xfrm>
        </p:spPr>
        <p:txBody>
          <a:bodyPr/>
          <a:lstStyle/>
          <a:p>
            <a:r>
              <a:rPr lang="en-US" dirty="0"/>
              <a:t>Year by Year: CE Entries and Exits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C33DF-36C9-49E9-B48D-A320B179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8302DDF-F94C-3B0A-200B-1DF228969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781098"/>
              </p:ext>
            </p:extLst>
          </p:nvPr>
        </p:nvGraphicFramePr>
        <p:xfrm>
          <a:off x="550863" y="1717040"/>
          <a:ext cx="11090275" cy="4790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Households needing updates in HMIS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7AB22C-8B7E-9B4A-8C65-396C3C874D86}" type="datetime1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D4E20F2-871F-6670-2496-A0076C411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770306"/>
              </p:ext>
            </p:extLst>
          </p:nvPr>
        </p:nvGraphicFramePr>
        <p:xfrm>
          <a:off x="1551918" y="2146027"/>
          <a:ext cx="9309122" cy="4210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3403-771F-7AC1-4B64-44FFAECF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E95C191-D2AD-D9BE-A085-9EEA8DD51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677125"/>
              </p:ext>
            </p:extLst>
          </p:nvPr>
        </p:nvGraphicFramePr>
        <p:xfrm>
          <a:off x="1739467" y="2096799"/>
          <a:ext cx="8150490" cy="352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098">
                  <a:extLst>
                    <a:ext uri="{9D8B030D-6E8A-4147-A177-3AD203B41FA5}">
                      <a16:colId xmlns:a16="http://schemas.microsoft.com/office/drawing/2014/main" val="2736114613"/>
                    </a:ext>
                  </a:extLst>
                </a:gridCol>
                <a:gridCol w="1630098">
                  <a:extLst>
                    <a:ext uri="{9D8B030D-6E8A-4147-A177-3AD203B41FA5}">
                      <a16:colId xmlns:a16="http://schemas.microsoft.com/office/drawing/2014/main" val="630949896"/>
                    </a:ext>
                  </a:extLst>
                </a:gridCol>
                <a:gridCol w="1630098">
                  <a:extLst>
                    <a:ext uri="{9D8B030D-6E8A-4147-A177-3AD203B41FA5}">
                      <a16:colId xmlns:a16="http://schemas.microsoft.com/office/drawing/2014/main" val="1767460518"/>
                    </a:ext>
                  </a:extLst>
                </a:gridCol>
                <a:gridCol w="1630098">
                  <a:extLst>
                    <a:ext uri="{9D8B030D-6E8A-4147-A177-3AD203B41FA5}">
                      <a16:colId xmlns:a16="http://schemas.microsoft.com/office/drawing/2014/main" val="4172949662"/>
                    </a:ext>
                  </a:extLst>
                </a:gridCol>
                <a:gridCol w="1630098">
                  <a:extLst>
                    <a:ext uri="{9D8B030D-6E8A-4147-A177-3AD203B41FA5}">
                      <a16:colId xmlns:a16="http://schemas.microsoft.com/office/drawing/2014/main" val="14934091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 Total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90+ day update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180+ Days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365+ Days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195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AI/AN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4435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60254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Black/AA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510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DK/Missing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4662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Multiracial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1098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NH/PI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748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Hispanic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724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Non-hispanic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595042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B8A53-00B2-16DC-F056-747D07D4F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E9AC2A-20AD-8C48-B5EB-B5322BDBCDEE}" type="datetime1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5F89A-6D1F-0009-13A8-8B689CFA2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9CF2-84D6-7DFB-8B0B-63950DE9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BF6F9-5D9F-CC81-DD26-546DBFB1F1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are heading in the right direction</a:t>
            </a:r>
          </a:p>
          <a:p>
            <a:r>
              <a:rPr lang="en-US" dirty="0"/>
              <a:t>How can we close this gap of updates and/or exits?</a:t>
            </a:r>
          </a:p>
          <a:p>
            <a:r>
              <a:rPr lang="en-US" dirty="0"/>
              <a:t>What ideas do you that that would make updates easier, especially for households of color?</a:t>
            </a:r>
          </a:p>
          <a:p>
            <a:r>
              <a:rPr lang="en-US" dirty="0"/>
              <a:t>What additional information (if any) do you need?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90571-8532-4BA4-6CE1-851BD433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BD568CB6-DCEB-A734-2545-AEF3B983CBB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2021710"/>
              </p:ext>
            </p:extLst>
          </p:nvPr>
        </p:nvGraphicFramePr>
        <p:xfrm>
          <a:off x="6205538" y="2097088"/>
          <a:ext cx="5435600" cy="399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00925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c90d20-9f0e-4f34-a1f3-e942bef13ddd">
      <Terms xmlns="http://schemas.microsoft.com/office/infopath/2007/PartnerControls"/>
    </lcf76f155ced4ddcb4097134ff3c332f>
    <TaxCatchAll xmlns="8f75e13e-6573-4a7a-aec4-43999b64a4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A1D501A10454BB0C55058358DE1AB" ma:contentTypeVersion="13" ma:contentTypeDescription="Create a new document." ma:contentTypeScope="" ma:versionID="79d020dcc0d762e83942d071fe831472">
  <xsd:schema xmlns:xsd="http://www.w3.org/2001/XMLSchema" xmlns:xs="http://www.w3.org/2001/XMLSchema" xmlns:p="http://schemas.microsoft.com/office/2006/metadata/properties" xmlns:ns2="73c90d20-9f0e-4f34-a1f3-e942bef13ddd" xmlns:ns3="8f75e13e-6573-4a7a-aec4-43999b64a410" targetNamespace="http://schemas.microsoft.com/office/2006/metadata/properties" ma:root="true" ma:fieldsID="4d96b4b068b5bf8007a5680767150a53" ns2:_="" ns3:_="">
    <xsd:import namespace="73c90d20-9f0e-4f34-a1f3-e942bef13ddd"/>
    <xsd:import namespace="8f75e13e-6573-4a7a-aec4-43999b64a4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0d20-9f0e-4f34-a1f3-e942bef13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0ec9735-2ba8-4a9e-995e-1924895de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5e13e-6573-4a7a-aec4-43999b64a4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a3961a-9260-4386-8223-c2a8f988b8b9}" ma:internalName="TaxCatchAll" ma:showField="CatchAllData" ma:web="8f75e13e-6573-4a7a-aec4-43999b64a4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73c90d20-9f0e-4f34-a1f3-e942bef13ddd"/>
    <ds:schemaRef ds:uri="8f75e13e-6573-4a7a-aec4-43999b64a410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162FB1-0307-426C-9E21-3B03B193B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90d20-9f0e-4f34-a1f3-e942bef13ddd"/>
    <ds:schemaRef ds:uri="8f75e13e-6573-4a7a-aec4-43999b64a4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{48DEBC87-055D-41EA-92BA-2E55C184C62F}tf33713516_win32</Template>
  <TotalTime>1267</TotalTime>
  <Words>389</Words>
  <Application>Microsoft Office PowerPoint</Application>
  <PresentationFormat>Widescreen</PresentationFormat>
  <Paragraphs>92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Walbaum Display</vt:lpstr>
      <vt:lpstr>3DFloatVTI</vt:lpstr>
      <vt:lpstr>CES Committee</vt:lpstr>
      <vt:lpstr>Too many people in the Priority Pool</vt:lpstr>
      <vt:lpstr>Solution attempt #1</vt:lpstr>
      <vt:lpstr>Solution attempt #2</vt:lpstr>
      <vt:lpstr>Year by Year: CE Entries and Exits</vt:lpstr>
      <vt:lpstr>Households needing updates in HMIS</vt:lpstr>
      <vt:lpstr>Updates</vt:lpstr>
      <vt:lpstr>Now what?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Liz Moen</dc:creator>
  <cp:lastModifiedBy>Liz Moen</cp:lastModifiedBy>
  <cp:revision>2</cp:revision>
  <dcterms:created xsi:type="dcterms:W3CDTF">2023-02-24T16:14:38Z</dcterms:created>
  <dcterms:modified xsi:type="dcterms:W3CDTF">2023-09-06T16:43:16Z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0x0101004F2A1D501A10454BB0C55058358DE1AB</vt:lpwstr>
  </property>
  <property fmtid="{D5CDD505-2E9C-101B-9397-08002B2CF9AE}" pid="3" name="MediaServiceImageTags">
    <vt:lpwstr/>
  </property>
</Properties>
</file>