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4"/>
  </p:sldMasterIdLst>
  <p:notesMasterIdLst>
    <p:notesMasterId r:id="rId16"/>
  </p:notesMasterIdLst>
  <p:handoutMasterIdLst>
    <p:handoutMasterId r:id="rId17"/>
  </p:handoutMasterIdLst>
  <p:sldIdLst>
    <p:sldId id="268" r:id="rId5"/>
    <p:sldId id="261" r:id="rId6"/>
    <p:sldId id="275" r:id="rId7"/>
    <p:sldId id="270" r:id="rId8"/>
    <p:sldId id="273" r:id="rId9"/>
    <p:sldId id="271" r:id="rId10"/>
    <p:sldId id="272" r:id="rId11"/>
    <p:sldId id="277" r:id="rId12"/>
    <p:sldId id="278" r:id="rId13"/>
    <p:sldId id="27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35" autoAdjust="0"/>
  </p:normalViewPr>
  <p:slideViewPr>
    <p:cSldViewPr snapToGrid="0" snapToObjects="1">
      <p:cViewPr varScale="1">
        <p:scale>
          <a:sx n="62" d="100"/>
          <a:sy n="62" d="100"/>
        </p:scale>
        <p:origin x="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3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HHs</a:t>
            </a:r>
            <a:r>
              <a:rPr lang="en-US" b="1" baseline="0" dirty="0"/>
              <a:t> </a:t>
            </a:r>
            <a:r>
              <a:rPr lang="en-US" b="1" dirty="0"/>
              <a:t>Exiting</a:t>
            </a:r>
            <a:r>
              <a:rPr lang="en-US" dirty="0"/>
              <a:t> w/Successful Referral 7/1/20-6/30/21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690-48D4-B5C7-C9864CB769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690-48D4-B5C7-C9864CB769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690-48D4-B5C7-C9864CB769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690-48D4-B5C7-C9864CB7693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690-48D4-B5C7-C9864CB7693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690-48D4-B5C7-C9864CB76930}"/>
              </c:ext>
            </c:extLst>
          </c:dPt>
          <c:dLbls>
            <c:dLbl>
              <c:idx val="1"/>
              <c:layout>
                <c:manualLayout>
                  <c:x val="-0.12655689298851583"/>
                  <c:y val="1.355839343611460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90-48D4-B5C7-C9864CB7693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Sheet2!$A$35:$A$40</c:f>
              <c:strCache>
                <c:ptCount val="6"/>
                <c:pt idx="0">
                  <c:v>F25+</c:v>
                </c:pt>
                <c:pt idx="1">
                  <c:v>Missing</c:v>
                </c:pt>
                <c:pt idx="2">
                  <c:v>FY</c:v>
                </c:pt>
                <c:pt idx="3">
                  <c:v>S25+</c:v>
                </c:pt>
                <c:pt idx="4">
                  <c:v>SC</c:v>
                </c:pt>
                <c:pt idx="5">
                  <c:v>SY</c:v>
                </c:pt>
              </c:strCache>
            </c:strRef>
          </c:cat>
          <c:val>
            <c:numRef>
              <c:f>Sheet2!$B$35:$B$40</c:f>
              <c:numCache>
                <c:formatCode>General</c:formatCode>
                <c:ptCount val="6"/>
                <c:pt idx="0">
                  <c:v>41</c:v>
                </c:pt>
                <c:pt idx="1">
                  <c:v>6</c:v>
                </c:pt>
                <c:pt idx="2">
                  <c:v>21</c:v>
                </c:pt>
                <c:pt idx="3">
                  <c:v>70</c:v>
                </c:pt>
                <c:pt idx="4">
                  <c:v>0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690-48D4-B5C7-C9864CB7693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800" baseline="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HHs in PP 7/1/20-6/30/21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FC5-4915-9EF0-CCE01646F2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FC5-4915-9EF0-CCE01646F2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FC5-4915-9EF0-CCE01646F2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FC5-4915-9EF0-CCE01646F2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FC5-4915-9EF0-CCE01646F26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FC5-4915-9EF0-CCE01646F262}"/>
              </c:ext>
            </c:extLst>
          </c:dPt>
          <c:dLbls>
            <c:dLbl>
              <c:idx val="1"/>
              <c:layout>
                <c:manualLayout>
                  <c:x val="-5.190904186345429E-2"/>
                  <c:y val="-0.1782190167405544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165381359753709E-2"/>
                      <c:h val="9.40337457817772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FC5-4915-9EF0-CCE01646F262}"/>
                </c:ext>
              </c:extLst>
            </c:dLbl>
            <c:dLbl>
              <c:idx val="4"/>
              <c:layout>
                <c:manualLayout>
                  <c:x val="-1.8053587051618535E-2"/>
                  <c:y val="-2.61924030329542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C5-4915-9EF0-CCE01646F26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Sheet2!$A$21:$A$26</c:f>
              <c:strCache>
                <c:ptCount val="6"/>
                <c:pt idx="0">
                  <c:v>F25+</c:v>
                </c:pt>
                <c:pt idx="1">
                  <c:v>Missing</c:v>
                </c:pt>
                <c:pt idx="2">
                  <c:v>FY</c:v>
                </c:pt>
                <c:pt idx="3">
                  <c:v>S25+</c:v>
                </c:pt>
                <c:pt idx="4">
                  <c:v>SC</c:v>
                </c:pt>
                <c:pt idx="5">
                  <c:v>SY</c:v>
                </c:pt>
              </c:strCache>
            </c:strRef>
          </c:cat>
          <c:val>
            <c:numRef>
              <c:f>Sheet2!$B$21:$B$26</c:f>
              <c:numCache>
                <c:formatCode>General</c:formatCode>
                <c:ptCount val="6"/>
                <c:pt idx="0">
                  <c:v>232</c:v>
                </c:pt>
                <c:pt idx="1">
                  <c:v>38</c:v>
                </c:pt>
                <c:pt idx="2">
                  <c:v>86</c:v>
                </c:pt>
                <c:pt idx="3">
                  <c:v>647</c:v>
                </c:pt>
                <c:pt idx="4">
                  <c:v>2</c:v>
                </c:pt>
                <c:pt idx="5">
                  <c:v>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FC5-4915-9EF0-CCE01646F26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800" baseline="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5" csCatId="colorful" phldr="1"/>
      <dgm:spPr/>
      <dgm:t>
        <a:bodyPr/>
        <a:lstStyle/>
        <a:p>
          <a:endParaRPr lang="en-US"/>
        </a:p>
      </dgm:t>
    </dgm:pt>
    <dgm:pt modelId="{41CDB9B8-E81E-41E7-AE89-8F6EDFC88D92}">
      <dgm:prSet/>
      <dgm:spPr/>
      <dgm:t>
        <a:bodyPr anchor="ctr"/>
        <a:lstStyle/>
        <a:p>
          <a:pPr>
            <a:lnSpc>
              <a:spcPct val="100000"/>
            </a:lnSpc>
            <a:defRPr cap="all"/>
          </a:pPr>
          <a:endParaRPr lang="en-US" dirty="0"/>
        </a:p>
      </dgm:t>
    </dgm:pt>
    <dgm:pt modelId="{5D2FF527-BA77-40BE-9414-16FAE46386BB}" type="parTrans" cxnId="{21EB7847-13AE-4881-9090-909F31360F4E}">
      <dgm:prSet/>
      <dgm:spPr/>
      <dgm:t>
        <a:bodyPr/>
        <a:lstStyle/>
        <a:p>
          <a:endParaRPr lang="en-US"/>
        </a:p>
      </dgm:t>
    </dgm:pt>
    <dgm:pt modelId="{BA791450-8D1E-4A6F-B71D-2984D9E245C4}" type="sibTrans" cxnId="{21EB7847-13AE-4881-9090-909F31360F4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D7D34C7-9466-4514-BF51-7396C17436B5}">
      <dgm:prSet/>
      <dgm:spPr/>
      <dgm:t>
        <a:bodyPr anchor="ctr"/>
        <a:lstStyle/>
        <a:p>
          <a:pPr>
            <a:lnSpc>
              <a:spcPct val="100000"/>
            </a:lnSpc>
            <a:defRPr cap="all"/>
          </a:pPr>
          <a:r>
            <a:rPr lang="en-US" dirty="0"/>
            <a:t>Evaluate</a:t>
          </a:r>
        </a:p>
      </dgm:t>
    </dgm:pt>
    <dgm:pt modelId="{37DD6CE0-C2AA-4EB6-9E7D-14AED2127C40}" type="parTrans" cxnId="{7EEBEB1B-497E-4365-84F9-FBB75D7759E5}">
      <dgm:prSet/>
      <dgm:spPr/>
      <dgm:t>
        <a:bodyPr/>
        <a:lstStyle/>
        <a:p>
          <a:endParaRPr lang="en-US"/>
        </a:p>
      </dgm:t>
    </dgm:pt>
    <dgm:pt modelId="{483498F9-A0C2-4668-85AB-D8E6E254F73B}" type="sibTrans" cxnId="{7EEBEB1B-497E-4365-84F9-FBB75D7759E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E185869-F0D4-43E2-B08A-2F3E83EE98F3}">
      <dgm:prSet/>
      <dgm:spPr/>
      <dgm:t>
        <a:bodyPr anchor="ctr"/>
        <a:lstStyle/>
        <a:p>
          <a:pPr>
            <a:lnSpc>
              <a:spcPct val="100000"/>
            </a:lnSpc>
            <a:defRPr cap="all"/>
          </a:pPr>
          <a:r>
            <a:rPr lang="en-US" dirty="0"/>
            <a:t>Repeat</a:t>
          </a:r>
        </a:p>
      </dgm:t>
    </dgm:pt>
    <dgm:pt modelId="{7EE27099-92EA-4EDF-B176-0E355876D272}" type="parTrans" cxnId="{7F970F62-30E3-4F5B-A242-825013BF84A8}">
      <dgm:prSet/>
      <dgm:spPr/>
      <dgm:t>
        <a:bodyPr/>
        <a:lstStyle/>
        <a:p>
          <a:endParaRPr lang="en-US"/>
        </a:p>
      </dgm:t>
    </dgm:pt>
    <dgm:pt modelId="{77D0876E-2BA2-4E28-ADB5-9885FCB7156A}" type="sibTrans" cxnId="{7F970F62-30E3-4F5B-A242-825013BF84A8}">
      <dgm:prSet/>
      <dgm:spPr/>
      <dgm:t>
        <a:bodyPr/>
        <a:lstStyle/>
        <a:p>
          <a:endParaRPr lang="en-US"/>
        </a:p>
      </dgm:t>
    </dgm:pt>
    <dgm:pt modelId="{87B1B46A-CA1D-4445-8579-F40C78A1880B}" type="pres">
      <dgm:prSet presAssocID="{7B62DEA7-9DCD-4B2E-9DC5-BE121C266AFD}" presName="root" presStyleCnt="0">
        <dgm:presLayoutVars>
          <dgm:dir/>
          <dgm:resizeHandles val="exact"/>
        </dgm:presLayoutVars>
      </dgm:prSet>
      <dgm:spPr/>
    </dgm:pt>
    <dgm:pt modelId="{B78F77A9-D452-4F3F-ADF1-08124CDCB940}" type="pres">
      <dgm:prSet presAssocID="{41CDB9B8-E81E-41E7-AE89-8F6EDFC88D92}" presName="compNode" presStyleCnt="0"/>
      <dgm:spPr/>
    </dgm:pt>
    <dgm:pt modelId="{223CEBFB-B6C0-4518-9E76-B1250D3AEE20}" type="pres">
      <dgm:prSet presAssocID="{41CDB9B8-E81E-41E7-AE89-8F6EDFC88D92}" presName="iconBgRect" presStyleLbl="bgShp" presStyleIdx="0" presStyleCnt="3" custAng="8100000" custLinFactNeighborY="-8586"/>
      <dgm:spPr>
        <a:prstGeom prst="teardrop">
          <a:avLst/>
        </a:prstGeom>
      </dgm:spPr>
    </dgm:pt>
    <dgm:pt modelId="{CEC3BB2D-F9F1-4489-93C4-A156AC3849E7}" type="pres">
      <dgm:prSet presAssocID="{41CDB9B8-E81E-41E7-AE89-8F6EDFC88D92}" presName="iconRect" presStyleLbl="node1" presStyleIdx="0" presStyleCnt="3" custLinFactNeighborX="2597" custLinFactNeighborY="-1578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 and gear with solid fill"/>
        </a:ext>
      </dgm:extLst>
    </dgm:pt>
    <dgm:pt modelId="{99D442A7-5D31-4CD1-A931-5F3D628718C8}" type="pres">
      <dgm:prSet presAssocID="{41CDB9B8-E81E-41E7-AE89-8F6EDFC88D92}" presName="spaceRect" presStyleCnt="0"/>
      <dgm:spPr/>
    </dgm:pt>
    <dgm:pt modelId="{7600CD1A-2D28-4054-8809-838E618A0595}" type="pres">
      <dgm:prSet presAssocID="{41CDB9B8-E81E-41E7-AE89-8F6EDFC88D92}" presName="textRect" presStyleLbl="revTx" presStyleIdx="0" presStyleCnt="3">
        <dgm:presLayoutVars>
          <dgm:chMax val="1"/>
          <dgm:chPref val="1"/>
        </dgm:presLayoutVars>
      </dgm:prSet>
      <dgm:spPr/>
    </dgm:pt>
    <dgm:pt modelId="{9D599636-89FD-41B5-970D-9F8617BA295C}" type="pres">
      <dgm:prSet presAssocID="{BA791450-8D1E-4A6F-B71D-2984D9E245C4}" presName="sibTrans" presStyleCnt="0"/>
      <dgm:spPr/>
    </dgm:pt>
    <dgm:pt modelId="{E765D845-767A-46E9-BD73-B0B0E82FE9B0}" type="pres">
      <dgm:prSet presAssocID="{4D7D34C7-9466-4514-BF51-7396C17436B5}" presName="compNode" presStyleCnt="0"/>
      <dgm:spPr/>
    </dgm:pt>
    <dgm:pt modelId="{F82A6E7C-4234-4816-9EB8-ED399009E25C}" type="pres">
      <dgm:prSet presAssocID="{4D7D34C7-9466-4514-BF51-7396C17436B5}" presName="iconBgRect" presStyleLbl="bgShp" presStyleIdx="1" presStyleCnt="3" custAng="8100000" custLinFactNeighborY="-8586"/>
      <dgm:spPr>
        <a:prstGeom prst="teardrop">
          <a:avLst/>
        </a:prstGeom>
      </dgm:spPr>
    </dgm:pt>
    <dgm:pt modelId="{8BA5F9BB-3E28-4026-A392-7F4C0A3085E2}" type="pres">
      <dgm:prSet presAssocID="{4D7D34C7-9466-4514-BF51-7396C17436B5}" presName="iconRect" presStyleLbl="node1" presStyleIdx="1" presStyleCnt="3" custLinFactNeighborX="-2010" custLinFactNeighborY="-947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 with solid fill"/>
        </a:ext>
      </dgm:extLst>
    </dgm:pt>
    <dgm:pt modelId="{DC8182C7-C8E0-4DAE-B344-FE508B06E860}" type="pres">
      <dgm:prSet presAssocID="{4D7D34C7-9466-4514-BF51-7396C17436B5}" presName="spaceRect" presStyleCnt="0"/>
      <dgm:spPr/>
    </dgm:pt>
    <dgm:pt modelId="{529F61D3-444E-4541-AC4F-326FDA9BEAF3}" type="pres">
      <dgm:prSet presAssocID="{4D7D34C7-9466-4514-BF51-7396C17436B5}" presName="textRect" presStyleLbl="revTx" presStyleIdx="1" presStyleCnt="3">
        <dgm:presLayoutVars>
          <dgm:chMax val="1"/>
          <dgm:chPref val="1"/>
        </dgm:presLayoutVars>
      </dgm:prSet>
      <dgm:spPr/>
    </dgm:pt>
    <dgm:pt modelId="{A999AABC-CAD9-4E1C-B78B-2BECA8D43C27}" type="pres">
      <dgm:prSet presAssocID="{483498F9-A0C2-4668-85AB-D8E6E254F73B}" presName="sibTrans" presStyleCnt="0"/>
      <dgm:spPr/>
    </dgm:pt>
    <dgm:pt modelId="{DB99A9BB-B1B8-433F-A4FA-6F31B826EE48}" type="pres">
      <dgm:prSet presAssocID="{8E185869-F0D4-43E2-B08A-2F3E83EE98F3}" presName="compNode" presStyleCnt="0"/>
      <dgm:spPr/>
    </dgm:pt>
    <dgm:pt modelId="{CA848760-99D5-488A-AFB3-9EA6BD946B87}" type="pres">
      <dgm:prSet presAssocID="{8E185869-F0D4-43E2-B08A-2F3E83EE98F3}" presName="iconBgRect" presStyleLbl="bgShp" presStyleIdx="2" presStyleCnt="3" custAng="8100000" custLinFactNeighborY="-8586"/>
      <dgm:spPr>
        <a:prstGeom prst="teardrop">
          <a:avLst/>
        </a:prstGeom>
      </dgm:spPr>
    </dgm:pt>
    <dgm:pt modelId="{FD5546ED-1D49-469E-BE29-17C87FAFD7C8}" type="pres">
      <dgm:prSet presAssocID="{8E185869-F0D4-43E2-B08A-2F3E83EE98F3}" presName="iconRect" presStyleLbl="node1" presStyleIdx="2" presStyleCnt="3" custLinFactNeighborX="-2106" custLinFactNeighborY="-712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peat with solid fill"/>
        </a:ext>
      </dgm:extLst>
    </dgm:pt>
    <dgm:pt modelId="{408A0B1B-BC17-40DB-A76F-65541C3B4325}" type="pres">
      <dgm:prSet presAssocID="{8E185869-F0D4-43E2-B08A-2F3E83EE98F3}" presName="spaceRect" presStyleCnt="0"/>
      <dgm:spPr/>
    </dgm:pt>
    <dgm:pt modelId="{3360347C-5C69-4C15-9A6A-3E9A9E20C3DA}" type="pres">
      <dgm:prSet presAssocID="{8E185869-F0D4-43E2-B08A-2F3E83EE98F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F8CC9585-55E8-40A4-A809-29E25A9015CC}" type="presOf" srcId="{7B62DEA7-9DCD-4B2E-9DC5-BE121C266AFD}" destId="{87B1B46A-CA1D-4445-8579-F40C78A1880B}" srcOrd="0" destOrd="0" presId="urn:microsoft.com/office/officeart/2018/5/layout/IconCircleLabelList"/>
    <dgm:cxn modelId="{F7DB8392-31E3-477A-A254-EC2D4671CF89}" type="presOf" srcId="{8E185869-F0D4-43E2-B08A-2F3E83EE98F3}" destId="{3360347C-5C69-4C15-9A6A-3E9A9E20C3DA}" srcOrd="0" destOrd="0" presId="urn:microsoft.com/office/officeart/2018/5/layout/IconCircleLabelList"/>
    <dgm:cxn modelId="{12C7ECAA-870C-4BC5-B94F-86BC6BF51248}" type="presOf" srcId="{4D7D34C7-9466-4514-BF51-7396C17436B5}" destId="{529F61D3-444E-4541-AC4F-326FDA9BEAF3}" srcOrd="0" destOrd="0" presId="urn:microsoft.com/office/officeart/2018/5/layout/IconCircleLabelList"/>
    <dgm:cxn modelId="{A156FDB9-1268-44F0-AF36-D78B64A92BFB}" type="presOf" srcId="{41CDB9B8-E81E-41E7-AE89-8F6EDFC88D92}" destId="{7600CD1A-2D28-4054-8809-838E618A0595}" srcOrd="0" destOrd="0" presId="urn:microsoft.com/office/officeart/2018/5/layout/IconCircleLabelList"/>
    <dgm:cxn modelId="{43AF2DBA-4DDB-4A8A-8186-9FFE6DD0B5CB}" type="presParOf" srcId="{87B1B46A-CA1D-4445-8579-F40C78A1880B}" destId="{B78F77A9-D452-4F3F-ADF1-08124CDCB940}" srcOrd="0" destOrd="0" presId="urn:microsoft.com/office/officeart/2018/5/layout/IconCircleLabelList"/>
    <dgm:cxn modelId="{1AD31892-667A-493E-8809-A2C4F09B3F86}" type="presParOf" srcId="{B78F77A9-D452-4F3F-ADF1-08124CDCB940}" destId="{223CEBFB-B6C0-4518-9E76-B1250D3AEE20}" srcOrd="0" destOrd="0" presId="urn:microsoft.com/office/officeart/2018/5/layout/IconCircleLabelList"/>
    <dgm:cxn modelId="{71A91791-112A-4BF8-BB7F-AACC90BDEFE6}" type="presParOf" srcId="{B78F77A9-D452-4F3F-ADF1-08124CDCB940}" destId="{CEC3BB2D-F9F1-4489-93C4-A156AC3849E7}" srcOrd="1" destOrd="0" presId="urn:microsoft.com/office/officeart/2018/5/layout/IconCircleLabelList"/>
    <dgm:cxn modelId="{30FCF27E-9045-40F3-B697-8174D7A7BD5C}" type="presParOf" srcId="{B78F77A9-D452-4F3F-ADF1-08124CDCB940}" destId="{99D442A7-5D31-4CD1-A931-5F3D628718C8}" srcOrd="2" destOrd="0" presId="urn:microsoft.com/office/officeart/2018/5/layout/IconCircleLabelList"/>
    <dgm:cxn modelId="{3E1C49A9-1B11-4AD7-8CC2-2D9A75C848A1}" type="presParOf" srcId="{B78F77A9-D452-4F3F-ADF1-08124CDCB940}" destId="{7600CD1A-2D28-4054-8809-838E618A0595}" srcOrd="3" destOrd="0" presId="urn:microsoft.com/office/officeart/2018/5/layout/IconCircleLabelList"/>
    <dgm:cxn modelId="{D7FE0241-E462-4584-B272-1FC20419D8D5}" type="presParOf" srcId="{87B1B46A-CA1D-4445-8579-F40C78A1880B}" destId="{9D599636-89FD-41B5-970D-9F8617BA295C}" srcOrd="1" destOrd="0" presId="urn:microsoft.com/office/officeart/2018/5/layout/IconCircleLabelList"/>
    <dgm:cxn modelId="{CC2EF600-966E-4326-BBDA-7ED21DFE01EC}" type="presParOf" srcId="{87B1B46A-CA1D-4445-8579-F40C78A1880B}" destId="{E765D845-767A-46E9-BD73-B0B0E82FE9B0}" srcOrd="2" destOrd="0" presId="urn:microsoft.com/office/officeart/2018/5/layout/IconCircleLabelList"/>
    <dgm:cxn modelId="{2DB52372-902A-45C4-BAC3-93F60F12DCCE}" type="presParOf" srcId="{E765D845-767A-46E9-BD73-B0B0E82FE9B0}" destId="{F82A6E7C-4234-4816-9EB8-ED399009E25C}" srcOrd="0" destOrd="0" presId="urn:microsoft.com/office/officeart/2018/5/layout/IconCircleLabelList"/>
    <dgm:cxn modelId="{2DEA8D59-F7F8-47F9-83C8-D63B560B4B73}" type="presParOf" srcId="{E765D845-767A-46E9-BD73-B0B0E82FE9B0}" destId="{8BA5F9BB-3E28-4026-A392-7F4C0A3085E2}" srcOrd="1" destOrd="0" presId="urn:microsoft.com/office/officeart/2018/5/layout/IconCircleLabelList"/>
    <dgm:cxn modelId="{DDE28675-8F30-42EA-A376-5D42C60D8F44}" type="presParOf" srcId="{E765D845-767A-46E9-BD73-B0B0E82FE9B0}" destId="{DC8182C7-C8E0-4DAE-B344-FE508B06E860}" srcOrd="2" destOrd="0" presId="urn:microsoft.com/office/officeart/2018/5/layout/IconCircleLabelList"/>
    <dgm:cxn modelId="{00206667-C36F-4287-8D1F-E8676B86238A}" type="presParOf" srcId="{E765D845-767A-46E9-BD73-B0B0E82FE9B0}" destId="{529F61D3-444E-4541-AC4F-326FDA9BEAF3}" srcOrd="3" destOrd="0" presId="urn:microsoft.com/office/officeart/2018/5/layout/IconCircleLabelList"/>
    <dgm:cxn modelId="{D7ACB6EB-3E04-42C6-9DA9-35A737AC1D45}" type="presParOf" srcId="{87B1B46A-CA1D-4445-8579-F40C78A1880B}" destId="{A999AABC-CAD9-4E1C-B78B-2BECA8D43C27}" srcOrd="3" destOrd="0" presId="urn:microsoft.com/office/officeart/2018/5/layout/IconCircleLabelList"/>
    <dgm:cxn modelId="{842E3EF3-01DF-45A7-9922-BF124F6E2EF8}" type="presParOf" srcId="{87B1B46A-CA1D-4445-8579-F40C78A1880B}" destId="{DB99A9BB-B1B8-433F-A4FA-6F31B826EE48}" srcOrd="4" destOrd="0" presId="urn:microsoft.com/office/officeart/2018/5/layout/IconCircleLabelList"/>
    <dgm:cxn modelId="{542A1015-BE7D-43DA-B859-6EFF6D98A4B6}" type="presParOf" srcId="{DB99A9BB-B1B8-433F-A4FA-6F31B826EE48}" destId="{CA848760-99D5-488A-AFB3-9EA6BD946B87}" srcOrd="0" destOrd="0" presId="urn:microsoft.com/office/officeart/2018/5/layout/IconCircleLabelList"/>
    <dgm:cxn modelId="{2F6AA294-D666-4B10-9755-A3E5BC73EDA2}" type="presParOf" srcId="{DB99A9BB-B1B8-433F-A4FA-6F31B826EE48}" destId="{FD5546ED-1D49-469E-BE29-17C87FAFD7C8}" srcOrd="1" destOrd="0" presId="urn:microsoft.com/office/officeart/2018/5/layout/IconCircleLabelList"/>
    <dgm:cxn modelId="{F285DB80-D840-4A69-BAFD-E8CFA8E89E53}" type="presParOf" srcId="{DB99A9BB-B1B8-433F-A4FA-6F31B826EE48}" destId="{408A0B1B-BC17-40DB-A76F-65541C3B4325}" srcOrd="2" destOrd="0" presId="urn:microsoft.com/office/officeart/2018/5/layout/IconCircleLabelList"/>
    <dgm:cxn modelId="{60339241-C34B-4EC1-96C2-B6689E868C9C}" type="presParOf" srcId="{DB99A9BB-B1B8-433F-A4FA-6F31B826EE48}" destId="{3360347C-5C69-4C15-9A6A-3E9A9E20C3D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F41B18-F87E-4B34-B45F-7F453B52F86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110A24F-883A-4FF1-A4C1-67BF03B2D522}">
      <dgm:prSet/>
      <dgm:spPr/>
      <dgm:t>
        <a:bodyPr/>
        <a:lstStyle/>
        <a:p>
          <a:r>
            <a:rPr lang="en-US"/>
            <a:t>1. Chronic</a:t>
          </a:r>
        </a:p>
      </dgm:t>
    </dgm:pt>
    <dgm:pt modelId="{D154373B-E1AC-44E3-A9EA-940E34457071}" type="parTrans" cxnId="{9B3404F4-2A73-4A2C-AD40-3748CB8535CF}">
      <dgm:prSet/>
      <dgm:spPr/>
      <dgm:t>
        <a:bodyPr/>
        <a:lstStyle/>
        <a:p>
          <a:endParaRPr lang="en-US"/>
        </a:p>
      </dgm:t>
    </dgm:pt>
    <dgm:pt modelId="{F999C930-7786-41B0-8723-8F924C3BB8C9}" type="sibTrans" cxnId="{9B3404F4-2A73-4A2C-AD40-3748CB8535CF}">
      <dgm:prSet/>
      <dgm:spPr/>
      <dgm:t>
        <a:bodyPr/>
        <a:lstStyle/>
        <a:p>
          <a:endParaRPr lang="en-US"/>
        </a:p>
      </dgm:t>
    </dgm:pt>
    <dgm:pt modelId="{918C2C5B-EF32-4EDC-999F-11E2E9FF73F6}">
      <dgm:prSet/>
      <dgm:spPr/>
      <dgm:t>
        <a:bodyPr/>
        <a:lstStyle/>
        <a:p>
          <a:r>
            <a:rPr lang="en-US" dirty="0"/>
            <a:t>2. Youth</a:t>
          </a:r>
        </a:p>
      </dgm:t>
    </dgm:pt>
    <dgm:pt modelId="{5628BDE4-5A87-4507-A90D-6CF50744C2AA}" type="parTrans" cxnId="{8EC73C84-3F0E-4970-8441-ABD1211B76B6}">
      <dgm:prSet/>
      <dgm:spPr/>
      <dgm:t>
        <a:bodyPr/>
        <a:lstStyle/>
        <a:p>
          <a:endParaRPr lang="en-US"/>
        </a:p>
      </dgm:t>
    </dgm:pt>
    <dgm:pt modelId="{A7C6F5CC-A4E6-41F4-B80F-231DD2D8349B}" type="sibTrans" cxnId="{8EC73C84-3F0E-4970-8441-ABD1211B76B6}">
      <dgm:prSet/>
      <dgm:spPr/>
      <dgm:t>
        <a:bodyPr/>
        <a:lstStyle/>
        <a:p>
          <a:endParaRPr lang="en-US"/>
        </a:p>
      </dgm:t>
    </dgm:pt>
    <dgm:pt modelId="{5BA5368E-3253-400A-ADE2-869177CA406C}">
      <dgm:prSet/>
      <dgm:spPr/>
      <dgm:t>
        <a:bodyPr/>
        <a:lstStyle/>
        <a:p>
          <a:r>
            <a:rPr lang="en-US"/>
            <a:t>3. HUD Months Homeless</a:t>
          </a:r>
        </a:p>
      </dgm:t>
    </dgm:pt>
    <dgm:pt modelId="{1285AE76-E9D6-4E46-87C3-B6FAA5CB37BA}" type="parTrans" cxnId="{B90C439F-408D-4ACE-A1CE-6E7A9452DBDF}">
      <dgm:prSet/>
      <dgm:spPr/>
      <dgm:t>
        <a:bodyPr/>
        <a:lstStyle/>
        <a:p>
          <a:endParaRPr lang="en-US"/>
        </a:p>
      </dgm:t>
    </dgm:pt>
    <dgm:pt modelId="{B0C035B4-C552-438A-A1F3-242AA5612635}" type="sibTrans" cxnId="{B90C439F-408D-4ACE-A1CE-6E7A9452DBDF}">
      <dgm:prSet/>
      <dgm:spPr/>
      <dgm:t>
        <a:bodyPr/>
        <a:lstStyle/>
        <a:p>
          <a:endParaRPr lang="en-US"/>
        </a:p>
      </dgm:t>
    </dgm:pt>
    <dgm:pt modelId="{F61ED482-BEDD-4263-8200-0DC20EEE7417}">
      <dgm:prSet/>
      <dgm:spPr/>
      <dgm:t>
        <a:bodyPr/>
        <a:lstStyle/>
        <a:p>
          <a:r>
            <a:rPr lang="en-US"/>
            <a:t>4. MN Months Homeless</a:t>
          </a:r>
        </a:p>
      </dgm:t>
    </dgm:pt>
    <dgm:pt modelId="{C9CE2386-6F7A-4131-ADA4-9049CE885B0F}" type="parTrans" cxnId="{C030C4C4-ECF2-4137-95D6-D3BF67619F28}">
      <dgm:prSet/>
      <dgm:spPr/>
      <dgm:t>
        <a:bodyPr/>
        <a:lstStyle/>
        <a:p>
          <a:endParaRPr lang="en-US"/>
        </a:p>
      </dgm:t>
    </dgm:pt>
    <dgm:pt modelId="{363F9888-E8BF-4468-9A2E-D0EC34E19741}" type="sibTrans" cxnId="{C030C4C4-ECF2-4137-95D6-D3BF67619F28}">
      <dgm:prSet/>
      <dgm:spPr/>
      <dgm:t>
        <a:bodyPr/>
        <a:lstStyle/>
        <a:p>
          <a:endParaRPr lang="en-US"/>
        </a:p>
      </dgm:t>
    </dgm:pt>
    <dgm:pt modelId="{D16A0702-8521-45B4-AF73-15FB4F8FBEC6}">
      <dgm:prSet/>
      <dgm:spPr/>
      <dgm:t>
        <a:bodyPr/>
        <a:lstStyle/>
        <a:p>
          <a:r>
            <a:rPr lang="en-US" dirty="0"/>
            <a:t>5. MN Homeless Definition (LTH, Multiple times, 1</a:t>
          </a:r>
          <a:r>
            <a:rPr lang="en-US" baseline="30000" dirty="0"/>
            <a:t>st</a:t>
          </a:r>
          <a:r>
            <a:rPr lang="en-US" dirty="0"/>
            <a:t> time)</a:t>
          </a:r>
        </a:p>
      </dgm:t>
    </dgm:pt>
    <dgm:pt modelId="{4BE4DDA6-3384-4076-84E4-D96CB7FBFF12}" type="parTrans" cxnId="{8A2BBAFE-23B4-46D1-8BD9-3A8707C299EB}">
      <dgm:prSet/>
      <dgm:spPr/>
      <dgm:t>
        <a:bodyPr/>
        <a:lstStyle/>
        <a:p>
          <a:endParaRPr lang="en-US"/>
        </a:p>
      </dgm:t>
    </dgm:pt>
    <dgm:pt modelId="{B9E9EF1D-8A8D-4FBD-9AA6-465AFB7579D6}" type="sibTrans" cxnId="{8A2BBAFE-23B4-46D1-8BD9-3A8707C299EB}">
      <dgm:prSet/>
      <dgm:spPr/>
      <dgm:t>
        <a:bodyPr/>
        <a:lstStyle/>
        <a:p>
          <a:endParaRPr lang="en-US"/>
        </a:p>
      </dgm:t>
    </dgm:pt>
    <dgm:pt modelId="{2F42D872-5405-47E0-9076-B94367885352}" type="pres">
      <dgm:prSet presAssocID="{96F41B18-F87E-4B34-B45F-7F453B52F86C}" presName="linear" presStyleCnt="0">
        <dgm:presLayoutVars>
          <dgm:animLvl val="lvl"/>
          <dgm:resizeHandles val="exact"/>
        </dgm:presLayoutVars>
      </dgm:prSet>
      <dgm:spPr/>
    </dgm:pt>
    <dgm:pt modelId="{450B4467-F59B-455A-A458-88C30EA5352E}" type="pres">
      <dgm:prSet presAssocID="{5110A24F-883A-4FF1-A4C1-67BF03B2D52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4F892F1-1F78-42F7-91D3-4548CC93B821}" type="pres">
      <dgm:prSet presAssocID="{F999C930-7786-41B0-8723-8F924C3BB8C9}" presName="spacer" presStyleCnt="0"/>
      <dgm:spPr/>
    </dgm:pt>
    <dgm:pt modelId="{C03F6707-8C41-4F7A-A69D-38E1B09646D2}" type="pres">
      <dgm:prSet presAssocID="{918C2C5B-EF32-4EDC-999F-11E2E9FF73F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38984F5-AF82-4733-B660-352DF7AB56B8}" type="pres">
      <dgm:prSet presAssocID="{A7C6F5CC-A4E6-41F4-B80F-231DD2D8349B}" presName="spacer" presStyleCnt="0"/>
      <dgm:spPr/>
    </dgm:pt>
    <dgm:pt modelId="{3751451A-4E9F-496A-97C4-33F699AE35AD}" type="pres">
      <dgm:prSet presAssocID="{5BA5368E-3253-400A-ADE2-869177CA406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E677A8B-6DD1-42B0-A302-03378726B728}" type="pres">
      <dgm:prSet presAssocID="{B0C035B4-C552-438A-A1F3-242AA5612635}" presName="spacer" presStyleCnt="0"/>
      <dgm:spPr/>
    </dgm:pt>
    <dgm:pt modelId="{E14DE673-7940-4006-9034-30D3D56337A5}" type="pres">
      <dgm:prSet presAssocID="{F61ED482-BEDD-4263-8200-0DC20EEE741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9F76F70-72CE-4C96-B925-71F2EA55C48A}" type="pres">
      <dgm:prSet presAssocID="{363F9888-E8BF-4468-9A2E-D0EC34E19741}" presName="spacer" presStyleCnt="0"/>
      <dgm:spPr/>
    </dgm:pt>
    <dgm:pt modelId="{7BC66597-A7C3-4DD7-BBB1-38B21C2CADBC}" type="pres">
      <dgm:prSet presAssocID="{D16A0702-8521-45B4-AF73-15FB4F8FBEC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AE7AA11-27F2-4EB9-9C5E-BA7FD3732B11}" type="presOf" srcId="{5BA5368E-3253-400A-ADE2-869177CA406C}" destId="{3751451A-4E9F-496A-97C4-33F699AE35AD}" srcOrd="0" destOrd="0" presId="urn:microsoft.com/office/officeart/2005/8/layout/vList2"/>
    <dgm:cxn modelId="{051E674F-60AA-4303-B745-09A5D6CBA713}" type="presOf" srcId="{D16A0702-8521-45B4-AF73-15FB4F8FBEC6}" destId="{7BC66597-A7C3-4DD7-BBB1-38B21C2CADBC}" srcOrd="0" destOrd="0" presId="urn:microsoft.com/office/officeart/2005/8/layout/vList2"/>
    <dgm:cxn modelId="{8EC73C84-3F0E-4970-8441-ABD1211B76B6}" srcId="{96F41B18-F87E-4B34-B45F-7F453B52F86C}" destId="{918C2C5B-EF32-4EDC-999F-11E2E9FF73F6}" srcOrd="1" destOrd="0" parTransId="{5628BDE4-5A87-4507-A90D-6CF50744C2AA}" sibTransId="{A7C6F5CC-A4E6-41F4-B80F-231DD2D8349B}"/>
    <dgm:cxn modelId="{B90C439F-408D-4ACE-A1CE-6E7A9452DBDF}" srcId="{96F41B18-F87E-4B34-B45F-7F453B52F86C}" destId="{5BA5368E-3253-400A-ADE2-869177CA406C}" srcOrd="2" destOrd="0" parTransId="{1285AE76-E9D6-4E46-87C3-B6FAA5CB37BA}" sibTransId="{B0C035B4-C552-438A-A1F3-242AA5612635}"/>
    <dgm:cxn modelId="{C030C4C4-ECF2-4137-95D6-D3BF67619F28}" srcId="{96F41B18-F87E-4B34-B45F-7F453B52F86C}" destId="{F61ED482-BEDD-4263-8200-0DC20EEE7417}" srcOrd="3" destOrd="0" parTransId="{C9CE2386-6F7A-4131-ADA4-9049CE885B0F}" sibTransId="{363F9888-E8BF-4468-9A2E-D0EC34E19741}"/>
    <dgm:cxn modelId="{F0F133CD-CD29-4937-9493-14A15FF9B4A9}" type="presOf" srcId="{96F41B18-F87E-4B34-B45F-7F453B52F86C}" destId="{2F42D872-5405-47E0-9076-B94367885352}" srcOrd="0" destOrd="0" presId="urn:microsoft.com/office/officeart/2005/8/layout/vList2"/>
    <dgm:cxn modelId="{4B7ECFEC-82E4-43FE-AE61-F12E6BF40E8D}" type="presOf" srcId="{F61ED482-BEDD-4263-8200-0DC20EEE7417}" destId="{E14DE673-7940-4006-9034-30D3D56337A5}" srcOrd="0" destOrd="0" presId="urn:microsoft.com/office/officeart/2005/8/layout/vList2"/>
    <dgm:cxn modelId="{9B3404F4-2A73-4A2C-AD40-3748CB8535CF}" srcId="{96F41B18-F87E-4B34-B45F-7F453B52F86C}" destId="{5110A24F-883A-4FF1-A4C1-67BF03B2D522}" srcOrd="0" destOrd="0" parTransId="{D154373B-E1AC-44E3-A9EA-940E34457071}" sibTransId="{F999C930-7786-41B0-8723-8F924C3BB8C9}"/>
    <dgm:cxn modelId="{5662B8F6-F3E8-4CE3-969B-114AD095BA76}" type="presOf" srcId="{5110A24F-883A-4FF1-A4C1-67BF03B2D522}" destId="{450B4467-F59B-455A-A458-88C30EA5352E}" srcOrd="0" destOrd="0" presId="urn:microsoft.com/office/officeart/2005/8/layout/vList2"/>
    <dgm:cxn modelId="{EFD5F7F7-65B5-48A4-9FA3-3C33C97877AA}" type="presOf" srcId="{918C2C5B-EF32-4EDC-999F-11E2E9FF73F6}" destId="{C03F6707-8C41-4F7A-A69D-38E1B09646D2}" srcOrd="0" destOrd="0" presId="urn:microsoft.com/office/officeart/2005/8/layout/vList2"/>
    <dgm:cxn modelId="{8A2BBAFE-23B4-46D1-8BD9-3A8707C299EB}" srcId="{96F41B18-F87E-4B34-B45F-7F453B52F86C}" destId="{D16A0702-8521-45B4-AF73-15FB4F8FBEC6}" srcOrd="4" destOrd="0" parTransId="{4BE4DDA6-3384-4076-84E4-D96CB7FBFF12}" sibTransId="{B9E9EF1D-8A8D-4FBD-9AA6-465AFB7579D6}"/>
    <dgm:cxn modelId="{79CA4953-DE0B-4740-86F8-DD25F7A38FB4}" type="presParOf" srcId="{2F42D872-5405-47E0-9076-B94367885352}" destId="{450B4467-F59B-455A-A458-88C30EA5352E}" srcOrd="0" destOrd="0" presId="urn:microsoft.com/office/officeart/2005/8/layout/vList2"/>
    <dgm:cxn modelId="{A962ADB1-D9F1-4CF0-A877-53C9B4B190FB}" type="presParOf" srcId="{2F42D872-5405-47E0-9076-B94367885352}" destId="{84F892F1-1F78-42F7-91D3-4548CC93B821}" srcOrd="1" destOrd="0" presId="urn:microsoft.com/office/officeart/2005/8/layout/vList2"/>
    <dgm:cxn modelId="{6E2811E4-5483-4E99-87AE-72A41F7E55F6}" type="presParOf" srcId="{2F42D872-5405-47E0-9076-B94367885352}" destId="{C03F6707-8C41-4F7A-A69D-38E1B09646D2}" srcOrd="2" destOrd="0" presId="urn:microsoft.com/office/officeart/2005/8/layout/vList2"/>
    <dgm:cxn modelId="{C8BEC39C-E428-4A28-98A5-A4225950DDAA}" type="presParOf" srcId="{2F42D872-5405-47E0-9076-B94367885352}" destId="{A38984F5-AF82-4733-B660-352DF7AB56B8}" srcOrd="3" destOrd="0" presId="urn:microsoft.com/office/officeart/2005/8/layout/vList2"/>
    <dgm:cxn modelId="{75B6D732-7B80-44B3-8BA3-4D24C5577F8B}" type="presParOf" srcId="{2F42D872-5405-47E0-9076-B94367885352}" destId="{3751451A-4E9F-496A-97C4-33F699AE35AD}" srcOrd="4" destOrd="0" presId="urn:microsoft.com/office/officeart/2005/8/layout/vList2"/>
    <dgm:cxn modelId="{0D5F362A-04A9-492C-B2B8-17F69CFF884D}" type="presParOf" srcId="{2F42D872-5405-47E0-9076-B94367885352}" destId="{3E677A8B-6DD1-42B0-A302-03378726B728}" srcOrd="5" destOrd="0" presId="urn:microsoft.com/office/officeart/2005/8/layout/vList2"/>
    <dgm:cxn modelId="{89223D2E-0F63-4535-BC2A-86E01948BF30}" type="presParOf" srcId="{2F42D872-5405-47E0-9076-B94367885352}" destId="{E14DE673-7940-4006-9034-30D3D56337A5}" srcOrd="6" destOrd="0" presId="urn:microsoft.com/office/officeart/2005/8/layout/vList2"/>
    <dgm:cxn modelId="{7F32AA1E-FF1E-493C-9E44-F3EF1EEEA0A1}" type="presParOf" srcId="{2F42D872-5405-47E0-9076-B94367885352}" destId="{E9F76F70-72CE-4C96-B925-71F2EA55C48A}" srcOrd="7" destOrd="0" presId="urn:microsoft.com/office/officeart/2005/8/layout/vList2"/>
    <dgm:cxn modelId="{0EE0108D-F5FD-42C0-8E09-31745F146AE4}" type="presParOf" srcId="{2F42D872-5405-47E0-9076-B94367885352}" destId="{7BC66597-A7C3-4DD7-BBB1-38B21C2CADB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F41B18-F87E-4B34-B45F-7F453B52F86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110A24F-883A-4FF1-A4C1-67BF03B2D522}">
      <dgm:prSet/>
      <dgm:spPr/>
      <dgm:t>
        <a:bodyPr/>
        <a:lstStyle/>
        <a:p>
          <a:r>
            <a:rPr lang="en-US" dirty="0"/>
            <a:t>1. Chronic</a:t>
          </a:r>
        </a:p>
      </dgm:t>
    </dgm:pt>
    <dgm:pt modelId="{D154373B-E1AC-44E3-A9EA-940E34457071}" type="parTrans" cxnId="{9B3404F4-2A73-4A2C-AD40-3748CB8535CF}">
      <dgm:prSet/>
      <dgm:spPr/>
      <dgm:t>
        <a:bodyPr/>
        <a:lstStyle/>
        <a:p>
          <a:endParaRPr lang="en-US"/>
        </a:p>
      </dgm:t>
    </dgm:pt>
    <dgm:pt modelId="{F999C930-7786-41B0-8723-8F924C3BB8C9}" type="sibTrans" cxnId="{9B3404F4-2A73-4A2C-AD40-3748CB8535CF}">
      <dgm:prSet/>
      <dgm:spPr/>
      <dgm:t>
        <a:bodyPr/>
        <a:lstStyle/>
        <a:p>
          <a:endParaRPr lang="en-US"/>
        </a:p>
      </dgm:t>
    </dgm:pt>
    <dgm:pt modelId="{918C2C5B-EF32-4EDC-999F-11E2E9FF73F6}">
      <dgm:prSet/>
      <dgm:spPr/>
      <dgm:t>
        <a:bodyPr/>
        <a:lstStyle/>
        <a:p>
          <a:r>
            <a:rPr lang="en-US" dirty="0"/>
            <a:t>2. Youth</a:t>
          </a:r>
        </a:p>
      </dgm:t>
    </dgm:pt>
    <dgm:pt modelId="{5628BDE4-5A87-4507-A90D-6CF50744C2AA}" type="parTrans" cxnId="{8EC73C84-3F0E-4970-8441-ABD1211B76B6}">
      <dgm:prSet/>
      <dgm:spPr/>
      <dgm:t>
        <a:bodyPr/>
        <a:lstStyle/>
        <a:p>
          <a:endParaRPr lang="en-US"/>
        </a:p>
      </dgm:t>
    </dgm:pt>
    <dgm:pt modelId="{A7C6F5CC-A4E6-41F4-B80F-231DD2D8349B}" type="sibTrans" cxnId="{8EC73C84-3F0E-4970-8441-ABD1211B76B6}">
      <dgm:prSet/>
      <dgm:spPr/>
      <dgm:t>
        <a:bodyPr/>
        <a:lstStyle/>
        <a:p>
          <a:endParaRPr lang="en-US"/>
        </a:p>
      </dgm:t>
    </dgm:pt>
    <dgm:pt modelId="{5BA5368E-3253-400A-ADE2-869177CA406C}">
      <dgm:prSet/>
      <dgm:spPr/>
      <dgm:t>
        <a:bodyPr/>
        <a:lstStyle/>
        <a:p>
          <a:r>
            <a:rPr lang="en-US" dirty="0"/>
            <a:t>4. HUD Months Homeless</a:t>
          </a:r>
        </a:p>
      </dgm:t>
    </dgm:pt>
    <dgm:pt modelId="{1285AE76-E9D6-4E46-87C3-B6FAA5CB37BA}" type="parTrans" cxnId="{B90C439F-408D-4ACE-A1CE-6E7A9452DBDF}">
      <dgm:prSet/>
      <dgm:spPr/>
      <dgm:t>
        <a:bodyPr/>
        <a:lstStyle/>
        <a:p>
          <a:endParaRPr lang="en-US"/>
        </a:p>
      </dgm:t>
    </dgm:pt>
    <dgm:pt modelId="{B0C035B4-C552-438A-A1F3-242AA5612635}" type="sibTrans" cxnId="{B90C439F-408D-4ACE-A1CE-6E7A9452DBDF}">
      <dgm:prSet/>
      <dgm:spPr/>
      <dgm:t>
        <a:bodyPr/>
        <a:lstStyle/>
        <a:p>
          <a:endParaRPr lang="en-US"/>
        </a:p>
      </dgm:t>
    </dgm:pt>
    <dgm:pt modelId="{F61ED482-BEDD-4263-8200-0DC20EEE7417}">
      <dgm:prSet/>
      <dgm:spPr/>
      <dgm:t>
        <a:bodyPr/>
        <a:lstStyle/>
        <a:p>
          <a:r>
            <a:rPr lang="en-US" dirty="0"/>
            <a:t>5. MN Months Homeless</a:t>
          </a:r>
        </a:p>
      </dgm:t>
    </dgm:pt>
    <dgm:pt modelId="{C9CE2386-6F7A-4131-ADA4-9049CE885B0F}" type="parTrans" cxnId="{C030C4C4-ECF2-4137-95D6-D3BF67619F28}">
      <dgm:prSet/>
      <dgm:spPr/>
      <dgm:t>
        <a:bodyPr/>
        <a:lstStyle/>
        <a:p>
          <a:endParaRPr lang="en-US"/>
        </a:p>
      </dgm:t>
    </dgm:pt>
    <dgm:pt modelId="{363F9888-E8BF-4468-9A2E-D0EC34E19741}" type="sibTrans" cxnId="{C030C4C4-ECF2-4137-95D6-D3BF67619F28}">
      <dgm:prSet/>
      <dgm:spPr/>
      <dgm:t>
        <a:bodyPr/>
        <a:lstStyle/>
        <a:p>
          <a:endParaRPr lang="en-US"/>
        </a:p>
      </dgm:t>
    </dgm:pt>
    <dgm:pt modelId="{D16A0702-8521-45B4-AF73-15FB4F8FBEC6}">
      <dgm:prSet/>
      <dgm:spPr/>
      <dgm:t>
        <a:bodyPr/>
        <a:lstStyle/>
        <a:p>
          <a:r>
            <a:rPr lang="en-US" dirty="0"/>
            <a:t>3. MN Homeless Definition (LTH, Multiple times, 1</a:t>
          </a:r>
          <a:r>
            <a:rPr lang="en-US" baseline="30000" dirty="0"/>
            <a:t>st</a:t>
          </a:r>
          <a:r>
            <a:rPr lang="en-US" dirty="0"/>
            <a:t> time)</a:t>
          </a:r>
        </a:p>
      </dgm:t>
    </dgm:pt>
    <dgm:pt modelId="{4BE4DDA6-3384-4076-84E4-D96CB7FBFF12}" type="parTrans" cxnId="{8A2BBAFE-23B4-46D1-8BD9-3A8707C299EB}">
      <dgm:prSet/>
      <dgm:spPr/>
      <dgm:t>
        <a:bodyPr/>
        <a:lstStyle/>
        <a:p>
          <a:endParaRPr lang="en-US"/>
        </a:p>
      </dgm:t>
    </dgm:pt>
    <dgm:pt modelId="{B9E9EF1D-8A8D-4FBD-9AA6-465AFB7579D6}" type="sibTrans" cxnId="{8A2BBAFE-23B4-46D1-8BD9-3A8707C299EB}">
      <dgm:prSet/>
      <dgm:spPr/>
      <dgm:t>
        <a:bodyPr/>
        <a:lstStyle/>
        <a:p>
          <a:endParaRPr lang="en-US"/>
        </a:p>
      </dgm:t>
    </dgm:pt>
    <dgm:pt modelId="{2F42D872-5405-47E0-9076-B94367885352}" type="pres">
      <dgm:prSet presAssocID="{96F41B18-F87E-4B34-B45F-7F453B52F86C}" presName="linear" presStyleCnt="0">
        <dgm:presLayoutVars>
          <dgm:animLvl val="lvl"/>
          <dgm:resizeHandles val="exact"/>
        </dgm:presLayoutVars>
      </dgm:prSet>
      <dgm:spPr/>
    </dgm:pt>
    <dgm:pt modelId="{450B4467-F59B-455A-A458-88C30EA5352E}" type="pres">
      <dgm:prSet presAssocID="{5110A24F-883A-4FF1-A4C1-67BF03B2D52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4F892F1-1F78-42F7-91D3-4548CC93B821}" type="pres">
      <dgm:prSet presAssocID="{F999C930-7786-41B0-8723-8F924C3BB8C9}" presName="spacer" presStyleCnt="0"/>
      <dgm:spPr/>
    </dgm:pt>
    <dgm:pt modelId="{C03F6707-8C41-4F7A-A69D-38E1B09646D2}" type="pres">
      <dgm:prSet presAssocID="{918C2C5B-EF32-4EDC-999F-11E2E9FF73F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38984F5-AF82-4733-B660-352DF7AB56B8}" type="pres">
      <dgm:prSet presAssocID="{A7C6F5CC-A4E6-41F4-B80F-231DD2D8349B}" presName="spacer" presStyleCnt="0"/>
      <dgm:spPr/>
    </dgm:pt>
    <dgm:pt modelId="{3751451A-4E9F-496A-97C4-33F699AE35AD}" type="pres">
      <dgm:prSet presAssocID="{5BA5368E-3253-400A-ADE2-869177CA406C}" presName="parentText" presStyleLbl="node1" presStyleIdx="2" presStyleCnt="5" custLinFactY="100000" custLinFactNeighborY="150427">
        <dgm:presLayoutVars>
          <dgm:chMax val="0"/>
          <dgm:bulletEnabled val="1"/>
        </dgm:presLayoutVars>
      </dgm:prSet>
      <dgm:spPr/>
    </dgm:pt>
    <dgm:pt modelId="{3E677A8B-6DD1-42B0-A302-03378726B728}" type="pres">
      <dgm:prSet presAssocID="{B0C035B4-C552-438A-A1F3-242AA5612635}" presName="spacer" presStyleCnt="0"/>
      <dgm:spPr/>
    </dgm:pt>
    <dgm:pt modelId="{E14DE673-7940-4006-9034-30D3D56337A5}" type="pres">
      <dgm:prSet presAssocID="{F61ED482-BEDD-4263-8200-0DC20EEE7417}" presName="parentText" presStyleLbl="node1" presStyleIdx="3" presStyleCnt="5" custLinFactY="100000" custLinFactNeighborY="107735">
        <dgm:presLayoutVars>
          <dgm:chMax val="0"/>
          <dgm:bulletEnabled val="1"/>
        </dgm:presLayoutVars>
      </dgm:prSet>
      <dgm:spPr/>
    </dgm:pt>
    <dgm:pt modelId="{E9F76F70-72CE-4C96-B925-71F2EA55C48A}" type="pres">
      <dgm:prSet presAssocID="{363F9888-E8BF-4468-9A2E-D0EC34E19741}" presName="spacer" presStyleCnt="0"/>
      <dgm:spPr/>
    </dgm:pt>
    <dgm:pt modelId="{7BC66597-A7C3-4DD7-BBB1-38B21C2CADBC}" type="pres">
      <dgm:prSet presAssocID="{D16A0702-8521-45B4-AF73-15FB4F8FBEC6}" presName="parentText" presStyleLbl="node1" presStyleIdx="4" presStyleCnt="5" custLinFactY="-198236" custLinFactNeighborY="-200000">
        <dgm:presLayoutVars>
          <dgm:chMax val="0"/>
          <dgm:bulletEnabled val="1"/>
        </dgm:presLayoutVars>
      </dgm:prSet>
      <dgm:spPr/>
    </dgm:pt>
  </dgm:ptLst>
  <dgm:cxnLst>
    <dgm:cxn modelId="{3AE7AA11-27F2-4EB9-9C5E-BA7FD3732B11}" type="presOf" srcId="{5BA5368E-3253-400A-ADE2-869177CA406C}" destId="{3751451A-4E9F-496A-97C4-33F699AE35AD}" srcOrd="0" destOrd="0" presId="urn:microsoft.com/office/officeart/2005/8/layout/vList2"/>
    <dgm:cxn modelId="{051E674F-60AA-4303-B745-09A5D6CBA713}" type="presOf" srcId="{D16A0702-8521-45B4-AF73-15FB4F8FBEC6}" destId="{7BC66597-A7C3-4DD7-BBB1-38B21C2CADBC}" srcOrd="0" destOrd="0" presId="urn:microsoft.com/office/officeart/2005/8/layout/vList2"/>
    <dgm:cxn modelId="{8EC73C84-3F0E-4970-8441-ABD1211B76B6}" srcId="{96F41B18-F87E-4B34-B45F-7F453B52F86C}" destId="{918C2C5B-EF32-4EDC-999F-11E2E9FF73F6}" srcOrd="1" destOrd="0" parTransId="{5628BDE4-5A87-4507-A90D-6CF50744C2AA}" sibTransId="{A7C6F5CC-A4E6-41F4-B80F-231DD2D8349B}"/>
    <dgm:cxn modelId="{B90C439F-408D-4ACE-A1CE-6E7A9452DBDF}" srcId="{96F41B18-F87E-4B34-B45F-7F453B52F86C}" destId="{5BA5368E-3253-400A-ADE2-869177CA406C}" srcOrd="2" destOrd="0" parTransId="{1285AE76-E9D6-4E46-87C3-B6FAA5CB37BA}" sibTransId="{B0C035B4-C552-438A-A1F3-242AA5612635}"/>
    <dgm:cxn modelId="{C030C4C4-ECF2-4137-95D6-D3BF67619F28}" srcId="{96F41B18-F87E-4B34-B45F-7F453B52F86C}" destId="{F61ED482-BEDD-4263-8200-0DC20EEE7417}" srcOrd="3" destOrd="0" parTransId="{C9CE2386-6F7A-4131-ADA4-9049CE885B0F}" sibTransId="{363F9888-E8BF-4468-9A2E-D0EC34E19741}"/>
    <dgm:cxn modelId="{F0F133CD-CD29-4937-9493-14A15FF9B4A9}" type="presOf" srcId="{96F41B18-F87E-4B34-B45F-7F453B52F86C}" destId="{2F42D872-5405-47E0-9076-B94367885352}" srcOrd="0" destOrd="0" presId="urn:microsoft.com/office/officeart/2005/8/layout/vList2"/>
    <dgm:cxn modelId="{4B7ECFEC-82E4-43FE-AE61-F12E6BF40E8D}" type="presOf" srcId="{F61ED482-BEDD-4263-8200-0DC20EEE7417}" destId="{E14DE673-7940-4006-9034-30D3D56337A5}" srcOrd="0" destOrd="0" presId="urn:microsoft.com/office/officeart/2005/8/layout/vList2"/>
    <dgm:cxn modelId="{9B3404F4-2A73-4A2C-AD40-3748CB8535CF}" srcId="{96F41B18-F87E-4B34-B45F-7F453B52F86C}" destId="{5110A24F-883A-4FF1-A4C1-67BF03B2D522}" srcOrd="0" destOrd="0" parTransId="{D154373B-E1AC-44E3-A9EA-940E34457071}" sibTransId="{F999C930-7786-41B0-8723-8F924C3BB8C9}"/>
    <dgm:cxn modelId="{5662B8F6-F3E8-4CE3-969B-114AD095BA76}" type="presOf" srcId="{5110A24F-883A-4FF1-A4C1-67BF03B2D522}" destId="{450B4467-F59B-455A-A458-88C30EA5352E}" srcOrd="0" destOrd="0" presId="urn:microsoft.com/office/officeart/2005/8/layout/vList2"/>
    <dgm:cxn modelId="{EFD5F7F7-65B5-48A4-9FA3-3C33C97877AA}" type="presOf" srcId="{918C2C5B-EF32-4EDC-999F-11E2E9FF73F6}" destId="{C03F6707-8C41-4F7A-A69D-38E1B09646D2}" srcOrd="0" destOrd="0" presId="urn:microsoft.com/office/officeart/2005/8/layout/vList2"/>
    <dgm:cxn modelId="{8A2BBAFE-23B4-46D1-8BD9-3A8707C299EB}" srcId="{96F41B18-F87E-4B34-B45F-7F453B52F86C}" destId="{D16A0702-8521-45B4-AF73-15FB4F8FBEC6}" srcOrd="4" destOrd="0" parTransId="{4BE4DDA6-3384-4076-84E4-D96CB7FBFF12}" sibTransId="{B9E9EF1D-8A8D-4FBD-9AA6-465AFB7579D6}"/>
    <dgm:cxn modelId="{79CA4953-DE0B-4740-86F8-DD25F7A38FB4}" type="presParOf" srcId="{2F42D872-5405-47E0-9076-B94367885352}" destId="{450B4467-F59B-455A-A458-88C30EA5352E}" srcOrd="0" destOrd="0" presId="urn:microsoft.com/office/officeart/2005/8/layout/vList2"/>
    <dgm:cxn modelId="{A962ADB1-D9F1-4CF0-A877-53C9B4B190FB}" type="presParOf" srcId="{2F42D872-5405-47E0-9076-B94367885352}" destId="{84F892F1-1F78-42F7-91D3-4548CC93B821}" srcOrd="1" destOrd="0" presId="urn:microsoft.com/office/officeart/2005/8/layout/vList2"/>
    <dgm:cxn modelId="{6E2811E4-5483-4E99-87AE-72A41F7E55F6}" type="presParOf" srcId="{2F42D872-5405-47E0-9076-B94367885352}" destId="{C03F6707-8C41-4F7A-A69D-38E1B09646D2}" srcOrd="2" destOrd="0" presId="urn:microsoft.com/office/officeart/2005/8/layout/vList2"/>
    <dgm:cxn modelId="{C8BEC39C-E428-4A28-98A5-A4225950DDAA}" type="presParOf" srcId="{2F42D872-5405-47E0-9076-B94367885352}" destId="{A38984F5-AF82-4733-B660-352DF7AB56B8}" srcOrd="3" destOrd="0" presId="urn:microsoft.com/office/officeart/2005/8/layout/vList2"/>
    <dgm:cxn modelId="{75B6D732-7B80-44B3-8BA3-4D24C5577F8B}" type="presParOf" srcId="{2F42D872-5405-47E0-9076-B94367885352}" destId="{3751451A-4E9F-496A-97C4-33F699AE35AD}" srcOrd="4" destOrd="0" presId="urn:microsoft.com/office/officeart/2005/8/layout/vList2"/>
    <dgm:cxn modelId="{0D5F362A-04A9-492C-B2B8-17F69CFF884D}" type="presParOf" srcId="{2F42D872-5405-47E0-9076-B94367885352}" destId="{3E677A8B-6DD1-42B0-A302-03378726B728}" srcOrd="5" destOrd="0" presId="urn:microsoft.com/office/officeart/2005/8/layout/vList2"/>
    <dgm:cxn modelId="{89223D2E-0F63-4535-BC2A-86E01948BF30}" type="presParOf" srcId="{2F42D872-5405-47E0-9076-B94367885352}" destId="{E14DE673-7940-4006-9034-30D3D56337A5}" srcOrd="6" destOrd="0" presId="urn:microsoft.com/office/officeart/2005/8/layout/vList2"/>
    <dgm:cxn modelId="{7F32AA1E-FF1E-493C-9E44-F3EF1EEEA0A1}" type="presParOf" srcId="{2F42D872-5405-47E0-9076-B94367885352}" destId="{E9F76F70-72CE-4C96-B925-71F2EA55C48A}" srcOrd="7" destOrd="0" presId="urn:microsoft.com/office/officeart/2005/8/layout/vList2"/>
    <dgm:cxn modelId="{0EE0108D-F5FD-42C0-8E09-31745F146AE4}" type="presParOf" srcId="{2F42D872-5405-47E0-9076-B94367885352}" destId="{7BC66597-A7C3-4DD7-BBB1-38B21C2CADB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20F6E9-EA0E-4017-9733-A76338C3EDE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C7150C1-E9D2-4819-9B0C-27A4F29C84F2}">
      <dgm:prSet/>
      <dgm:spPr/>
      <dgm:t>
        <a:bodyPr/>
        <a:lstStyle/>
        <a:p>
          <a:r>
            <a:rPr lang="en-US"/>
            <a:t>Bring to Directors Council</a:t>
          </a:r>
        </a:p>
      </dgm:t>
    </dgm:pt>
    <dgm:pt modelId="{C81B22B7-B85B-4220-8BB6-563CCA4EA264}" type="parTrans" cxnId="{8F1010A4-5F42-4D4A-8BAC-3B2D029D5728}">
      <dgm:prSet/>
      <dgm:spPr/>
      <dgm:t>
        <a:bodyPr/>
        <a:lstStyle/>
        <a:p>
          <a:endParaRPr lang="en-US"/>
        </a:p>
      </dgm:t>
    </dgm:pt>
    <dgm:pt modelId="{FF3C77C8-F01E-4C77-95EA-FF9BA2D480C7}" type="sibTrans" cxnId="{8F1010A4-5F42-4D4A-8BAC-3B2D029D5728}">
      <dgm:prSet/>
      <dgm:spPr/>
      <dgm:t>
        <a:bodyPr/>
        <a:lstStyle/>
        <a:p>
          <a:endParaRPr lang="en-US"/>
        </a:p>
      </dgm:t>
    </dgm:pt>
    <dgm:pt modelId="{9C26B3B4-987D-4BC0-8F43-A32B3881FA1F}">
      <dgm:prSet/>
      <dgm:spPr/>
      <dgm:t>
        <a:bodyPr/>
        <a:lstStyle/>
        <a:p>
          <a:r>
            <a:rPr lang="en-US"/>
            <a:t>Directors Council makes recommendation to Governing Board or sends back to this group to re-work</a:t>
          </a:r>
        </a:p>
      </dgm:t>
    </dgm:pt>
    <dgm:pt modelId="{0037339A-E46D-456D-B268-1C846EEC1CE6}" type="parTrans" cxnId="{31A8D6F2-83EC-4169-88E2-961D32378460}">
      <dgm:prSet/>
      <dgm:spPr/>
      <dgm:t>
        <a:bodyPr/>
        <a:lstStyle/>
        <a:p>
          <a:endParaRPr lang="en-US"/>
        </a:p>
      </dgm:t>
    </dgm:pt>
    <dgm:pt modelId="{2A117170-1189-4841-9B09-D8202C6C5D7F}" type="sibTrans" cxnId="{31A8D6F2-83EC-4169-88E2-961D32378460}">
      <dgm:prSet/>
      <dgm:spPr/>
      <dgm:t>
        <a:bodyPr/>
        <a:lstStyle/>
        <a:p>
          <a:endParaRPr lang="en-US"/>
        </a:p>
      </dgm:t>
    </dgm:pt>
    <dgm:pt modelId="{B6E99E29-E0C1-41AE-A10E-0DBDF969065D}">
      <dgm:prSet/>
      <dgm:spPr/>
      <dgm:t>
        <a:bodyPr/>
        <a:lstStyle/>
        <a:p>
          <a:r>
            <a:rPr lang="en-US"/>
            <a:t>Governing Board votes on amended prioritization for Singles</a:t>
          </a:r>
        </a:p>
      </dgm:t>
    </dgm:pt>
    <dgm:pt modelId="{11326CCC-0A82-4456-ADD2-7F66DE09D369}" type="parTrans" cxnId="{86F47AFB-3F81-4164-A3C7-44EDC23137D7}">
      <dgm:prSet/>
      <dgm:spPr/>
      <dgm:t>
        <a:bodyPr/>
        <a:lstStyle/>
        <a:p>
          <a:endParaRPr lang="en-US"/>
        </a:p>
      </dgm:t>
    </dgm:pt>
    <dgm:pt modelId="{AA4B3914-B443-4FCB-98E4-2E91525B1CA0}" type="sibTrans" cxnId="{86F47AFB-3F81-4164-A3C7-44EDC23137D7}">
      <dgm:prSet/>
      <dgm:spPr/>
      <dgm:t>
        <a:bodyPr/>
        <a:lstStyle/>
        <a:p>
          <a:endParaRPr lang="en-US"/>
        </a:p>
      </dgm:t>
    </dgm:pt>
    <dgm:pt modelId="{231F0C17-5024-4CD5-BABC-3866A643741D}" type="pres">
      <dgm:prSet presAssocID="{2820F6E9-EA0E-4017-9733-A76338C3EDE6}" presName="root" presStyleCnt="0">
        <dgm:presLayoutVars>
          <dgm:dir/>
          <dgm:resizeHandles val="exact"/>
        </dgm:presLayoutVars>
      </dgm:prSet>
      <dgm:spPr/>
    </dgm:pt>
    <dgm:pt modelId="{453E012C-6ABA-4CB8-BF82-8F84887A80D9}" type="pres">
      <dgm:prSet presAssocID="{7C7150C1-E9D2-4819-9B0C-27A4F29C84F2}" presName="compNode" presStyleCnt="0"/>
      <dgm:spPr/>
    </dgm:pt>
    <dgm:pt modelId="{B6EA7407-1518-4CD2-9318-6071685A2019}" type="pres">
      <dgm:prSet presAssocID="{7C7150C1-E9D2-4819-9B0C-27A4F29C84F2}" presName="bgRect" presStyleLbl="bgShp" presStyleIdx="0" presStyleCnt="3"/>
      <dgm:spPr/>
    </dgm:pt>
    <dgm:pt modelId="{B82A6F47-B4AA-454A-8148-C49E4DF9AA6F}" type="pres">
      <dgm:prSet presAssocID="{7C7150C1-E9D2-4819-9B0C-27A4F29C84F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52C525F8-7BBF-4228-94A2-004A704CEE86}" type="pres">
      <dgm:prSet presAssocID="{7C7150C1-E9D2-4819-9B0C-27A4F29C84F2}" presName="spaceRect" presStyleCnt="0"/>
      <dgm:spPr/>
    </dgm:pt>
    <dgm:pt modelId="{DDC1FE63-BDD1-4A69-9BBF-ED57CAF50EF4}" type="pres">
      <dgm:prSet presAssocID="{7C7150C1-E9D2-4819-9B0C-27A4F29C84F2}" presName="parTx" presStyleLbl="revTx" presStyleIdx="0" presStyleCnt="3">
        <dgm:presLayoutVars>
          <dgm:chMax val="0"/>
          <dgm:chPref val="0"/>
        </dgm:presLayoutVars>
      </dgm:prSet>
      <dgm:spPr/>
    </dgm:pt>
    <dgm:pt modelId="{EF8FCC89-35BE-4997-8134-7F6A13E05EA3}" type="pres">
      <dgm:prSet presAssocID="{FF3C77C8-F01E-4C77-95EA-FF9BA2D480C7}" presName="sibTrans" presStyleCnt="0"/>
      <dgm:spPr/>
    </dgm:pt>
    <dgm:pt modelId="{65062B83-A7C1-430C-8BD5-AEB42541EC78}" type="pres">
      <dgm:prSet presAssocID="{9C26B3B4-987D-4BC0-8F43-A32B3881FA1F}" presName="compNode" presStyleCnt="0"/>
      <dgm:spPr/>
    </dgm:pt>
    <dgm:pt modelId="{C5EA9E0A-6DE7-49D3-95A1-5B53672D59B7}" type="pres">
      <dgm:prSet presAssocID="{9C26B3B4-987D-4BC0-8F43-A32B3881FA1F}" presName="bgRect" presStyleLbl="bgShp" presStyleIdx="1" presStyleCnt="3"/>
      <dgm:spPr/>
    </dgm:pt>
    <dgm:pt modelId="{400C806B-B110-48CC-A2BA-3916BD7DB214}" type="pres">
      <dgm:prSet presAssocID="{9C26B3B4-987D-4BC0-8F43-A32B3881FA1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068FF6C5-1B76-4EBB-8FD2-1BB982C85360}" type="pres">
      <dgm:prSet presAssocID="{9C26B3B4-987D-4BC0-8F43-A32B3881FA1F}" presName="spaceRect" presStyleCnt="0"/>
      <dgm:spPr/>
    </dgm:pt>
    <dgm:pt modelId="{D7512849-2C6C-429B-A95F-279F2996A362}" type="pres">
      <dgm:prSet presAssocID="{9C26B3B4-987D-4BC0-8F43-A32B3881FA1F}" presName="parTx" presStyleLbl="revTx" presStyleIdx="1" presStyleCnt="3">
        <dgm:presLayoutVars>
          <dgm:chMax val="0"/>
          <dgm:chPref val="0"/>
        </dgm:presLayoutVars>
      </dgm:prSet>
      <dgm:spPr/>
    </dgm:pt>
    <dgm:pt modelId="{201EE040-11C2-43C7-B154-DE814CDBD415}" type="pres">
      <dgm:prSet presAssocID="{2A117170-1189-4841-9B09-D8202C6C5D7F}" presName="sibTrans" presStyleCnt="0"/>
      <dgm:spPr/>
    </dgm:pt>
    <dgm:pt modelId="{ED402A49-481F-49B9-9582-34B4A36A87E2}" type="pres">
      <dgm:prSet presAssocID="{B6E99E29-E0C1-41AE-A10E-0DBDF969065D}" presName="compNode" presStyleCnt="0"/>
      <dgm:spPr/>
    </dgm:pt>
    <dgm:pt modelId="{784025E5-B532-4FCB-B68F-F41F1AB47176}" type="pres">
      <dgm:prSet presAssocID="{B6E99E29-E0C1-41AE-A10E-0DBDF969065D}" presName="bgRect" presStyleLbl="bgShp" presStyleIdx="2" presStyleCnt="3"/>
      <dgm:spPr/>
    </dgm:pt>
    <dgm:pt modelId="{7984E13E-DFB8-4996-97B1-E3BA818BA88C}" type="pres">
      <dgm:prSet presAssocID="{B6E99E29-E0C1-41AE-A10E-0DBDF969065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5D0B8F2-2CF2-4046-AB91-9D6CBD8FD83F}" type="pres">
      <dgm:prSet presAssocID="{B6E99E29-E0C1-41AE-A10E-0DBDF969065D}" presName="spaceRect" presStyleCnt="0"/>
      <dgm:spPr/>
    </dgm:pt>
    <dgm:pt modelId="{E3C81238-D169-4981-8396-CFB7F20B980D}" type="pres">
      <dgm:prSet presAssocID="{B6E99E29-E0C1-41AE-A10E-0DBDF969065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FE84411-7F04-4D61-A0D5-D65E16C0CDBF}" type="presOf" srcId="{2820F6E9-EA0E-4017-9733-A76338C3EDE6}" destId="{231F0C17-5024-4CD5-BABC-3866A643741D}" srcOrd="0" destOrd="0" presId="urn:microsoft.com/office/officeart/2018/2/layout/IconVerticalSolidList"/>
    <dgm:cxn modelId="{F603FF37-45DE-4976-9EE4-363CD6220B06}" type="presOf" srcId="{7C7150C1-E9D2-4819-9B0C-27A4F29C84F2}" destId="{DDC1FE63-BDD1-4A69-9BBF-ED57CAF50EF4}" srcOrd="0" destOrd="0" presId="urn:microsoft.com/office/officeart/2018/2/layout/IconVerticalSolidList"/>
    <dgm:cxn modelId="{8AE7414E-1E19-4999-95A8-35EE93B453B6}" type="presOf" srcId="{9C26B3B4-987D-4BC0-8F43-A32B3881FA1F}" destId="{D7512849-2C6C-429B-A95F-279F2996A362}" srcOrd="0" destOrd="0" presId="urn:microsoft.com/office/officeart/2018/2/layout/IconVerticalSolidList"/>
    <dgm:cxn modelId="{E6D15C98-9976-4270-9122-8582DB3FAE06}" type="presOf" srcId="{B6E99E29-E0C1-41AE-A10E-0DBDF969065D}" destId="{E3C81238-D169-4981-8396-CFB7F20B980D}" srcOrd="0" destOrd="0" presId="urn:microsoft.com/office/officeart/2018/2/layout/IconVerticalSolidList"/>
    <dgm:cxn modelId="{8F1010A4-5F42-4D4A-8BAC-3B2D029D5728}" srcId="{2820F6E9-EA0E-4017-9733-A76338C3EDE6}" destId="{7C7150C1-E9D2-4819-9B0C-27A4F29C84F2}" srcOrd="0" destOrd="0" parTransId="{C81B22B7-B85B-4220-8BB6-563CCA4EA264}" sibTransId="{FF3C77C8-F01E-4C77-95EA-FF9BA2D480C7}"/>
    <dgm:cxn modelId="{31A8D6F2-83EC-4169-88E2-961D32378460}" srcId="{2820F6E9-EA0E-4017-9733-A76338C3EDE6}" destId="{9C26B3B4-987D-4BC0-8F43-A32B3881FA1F}" srcOrd="1" destOrd="0" parTransId="{0037339A-E46D-456D-B268-1C846EEC1CE6}" sibTransId="{2A117170-1189-4841-9B09-D8202C6C5D7F}"/>
    <dgm:cxn modelId="{86F47AFB-3F81-4164-A3C7-44EDC23137D7}" srcId="{2820F6E9-EA0E-4017-9733-A76338C3EDE6}" destId="{B6E99E29-E0C1-41AE-A10E-0DBDF969065D}" srcOrd="2" destOrd="0" parTransId="{11326CCC-0A82-4456-ADD2-7F66DE09D369}" sibTransId="{AA4B3914-B443-4FCB-98E4-2E91525B1CA0}"/>
    <dgm:cxn modelId="{8773B840-EC8B-4AEC-B741-F16330990AF1}" type="presParOf" srcId="{231F0C17-5024-4CD5-BABC-3866A643741D}" destId="{453E012C-6ABA-4CB8-BF82-8F84887A80D9}" srcOrd="0" destOrd="0" presId="urn:microsoft.com/office/officeart/2018/2/layout/IconVerticalSolidList"/>
    <dgm:cxn modelId="{8B49FFFE-B2E4-45D0-9D0E-29A302C63147}" type="presParOf" srcId="{453E012C-6ABA-4CB8-BF82-8F84887A80D9}" destId="{B6EA7407-1518-4CD2-9318-6071685A2019}" srcOrd="0" destOrd="0" presId="urn:microsoft.com/office/officeart/2018/2/layout/IconVerticalSolidList"/>
    <dgm:cxn modelId="{787C5DEE-675F-4AAF-B82E-EE59ADDF68B9}" type="presParOf" srcId="{453E012C-6ABA-4CB8-BF82-8F84887A80D9}" destId="{B82A6F47-B4AA-454A-8148-C49E4DF9AA6F}" srcOrd="1" destOrd="0" presId="urn:microsoft.com/office/officeart/2018/2/layout/IconVerticalSolidList"/>
    <dgm:cxn modelId="{1AAE61D8-DE07-491A-B320-E59309489C8C}" type="presParOf" srcId="{453E012C-6ABA-4CB8-BF82-8F84887A80D9}" destId="{52C525F8-7BBF-4228-94A2-004A704CEE86}" srcOrd="2" destOrd="0" presId="urn:microsoft.com/office/officeart/2018/2/layout/IconVerticalSolidList"/>
    <dgm:cxn modelId="{4739CE1F-3DB7-4866-B5D6-9876A9B826AB}" type="presParOf" srcId="{453E012C-6ABA-4CB8-BF82-8F84887A80D9}" destId="{DDC1FE63-BDD1-4A69-9BBF-ED57CAF50EF4}" srcOrd="3" destOrd="0" presId="urn:microsoft.com/office/officeart/2018/2/layout/IconVerticalSolidList"/>
    <dgm:cxn modelId="{E18417BB-9DC7-4E0E-A557-EC8E401397AB}" type="presParOf" srcId="{231F0C17-5024-4CD5-BABC-3866A643741D}" destId="{EF8FCC89-35BE-4997-8134-7F6A13E05EA3}" srcOrd="1" destOrd="0" presId="urn:microsoft.com/office/officeart/2018/2/layout/IconVerticalSolidList"/>
    <dgm:cxn modelId="{998F8DAC-26C5-4D12-8994-41EDC0769CFF}" type="presParOf" srcId="{231F0C17-5024-4CD5-BABC-3866A643741D}" destId="{65062B83-A7C1-430C-8BD5-AEB42541EC78}" srcOrd="2" destOrd="0" presId="urn:microsoft.com/office/officeart/2018/2/layout/IconVerticalSolidList"/>
    <dgm:cxn modelId="{7BF700B6-6BE6-4A8A-8474-3C28070B5457}" type="presParOf" srcId="{65062B83-A7C1-430C-8BD5-AEB42541EC78}" destId="{C5EA9E0A-6DE7-49D3-95A1-5B53672D59B7}" srcOrd="0" destOrd="0" presId="urn:microsoft.com/office/officeart/2018/2/layout/IconVerticalSolidList"/>
    <dgm:cxn modelId="{EE641FC6-E60A-452D-BD10-4E7D8462A16A}" type="presParOf" srcId="{65062B83-A7C1-430C-8BD5-AEB42541EC78}" destId="{400C806B-B110-48CC-A2BA-3916BD7DB214}" srcOrd="1" destOrd="0" presId="urn:microsoft.com/office/officeart/2018/2/layout/IconVerticalSolidList"/>
    <dgm:cxn modelId="{E9CBE085-69DF-4E47-91ED-A49C7EC1FF62}" type="presParOf" srcId="{65062B83-A7C1-430C-8BD5-AEB42541EC78}" destId="{068FF6C5-1B76-4EBB-8FD2-1BB982C85360}" srcOrd="2" destOrd="0" presId="urn:microsoft.com/office/officeart/2018/2/layout/IconVerticalSolidList"/>
    <dgm:cxn modelId="{AE1F3071-B3BF-43A9-816A-CE534CDA6F29}" type="presParOf" srcId="{65062B83-A7C1-430C-8BD5-AEB42541EC78}" destId="{D7512849-2C6C-429B-A95F-279F2996A362}" srcOrd="3" destOrd="0" presId="urn:microsoft.com/office/officeart/2018/2/layout/IconVerticalSolidList"/>
    <dgm:cxn modelId="{C7253667-E949-47EA-9C87-B0DE633C5445}" type="presParOf" srcId="{231F0C17-5024-4CD5-BABC-3866A643741D}" destId="{201EE040-11C2-43C7-B154-DE814CDBD415}" srcOrd="3" destOrd="0" presId="urn:microsoft.com/office/officeart/2018/2/layout/IconVerticalSolidList"/>
    <dgm:cxn modelId="{41C8E65A-706D-45E8-88EE-EADE75F0BD7C}" type="presParOf" srcId="{231F0C17-5024-4CD5-BABC-3866A643741D}" destId="{ED402A49-481F-49B9-9582-34B4A36A87E2}" srcOrd="4" destOrd="0" presId="urn:microsoft.com/office/officeart/2018/2/layout/IconVerticalSolidList"/>
    <dgm:cxn modelId="{2204AB7E-C1E0-4E2F-8F5A-0A085D29C9A3}" type="presParOf" srcId="{ED402A49-481F-49B9-9582-34B4A36A87E2}" destId="{784025E5-B532-4FCB-B68F-F41F1AB47176}" srcOrd="0" destOrd="0" presId="urn:microsoft.com/office/officeart/2018/2/layout/IconVerticalSolidList"/>
    <dgm:cxn modelId="{906D7245-BD08-4484-B3CB-53781D95CC46}" type="presParOf" srcId="{ED402A49-481F-49B9-9582-34B4A36A87E2}" destId="{7984E13E-DFB8-4996-97B1-E3BA818BA88C}" srcOrd="1" destOrd="0" presId="urn:microsoft.com/office/officeart/2018/2/layout/IconVerticalSolidList"/>
    <dgm:cxn modelId="{4B56E202-061F-437D-B5A6-7D3A29067770}" type="presParOf" srcId="{ED402A49-481F-49B9-9582-34B4A36A87E2}" destId="{75D0B8F2-2CF2-4046-AB91-9D6CBD8FD83F}" srcOrd="2" destOrd="0" presId="urn:microsoft.com/office/officeart/2018/2/layout/IconVerticalSolidList"/>
    <dgm:cxn modelId="{0B62A7F6-3E8B-440C-A088-11BA45B1A81E}" type="presParOf" srcId="{ED402A49-481F-49B9-9582-34B4A36A87E2}" destId="{E3C81238-D169-4981-8396-CFB7F20B980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CEBFB-B6C0-4518-9E76-B1250D3AEE20}">
      <dsp:nvSpPr>
        <dsp:cNvPr id="0" name=""/>
        <dsp:cNvSpPr/>
      </dsp:nvSpPr>
      <dsp:spPr>
        <a:xfrm rot="8100000">
          <a:off x="544950" y="333159"/>
          <a:ext cx="1612687" cy="1612687"/>
        </a:xfrm>
        <a:prstGeom prst="teardrop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C3BB2D-F9F1-4489-93C4-A156AC3849E7}">
      <dsp:nvSpPr>
        <dsp:cNvPr id="0" name=""/>
        <dsp:cNvSpPr/>
      </dsp:nvSpPr>
      <dsp:spPr>
        <a:xfrm>
          <a:off x="912667" y="669242"/>
          <a:ext cx="925312" cy="925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00CD1A-2D28-4054-8809-838E618A0595}">
      <dsp:nvSpPr>
        <dsp:cNvPr id="0" name=""/>
        <dsp:cNvSpPr/>
      </dsp:nvSpPr>
      <dsp:spPr>
        <a:xfrm>
          <a:off x="29418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4000" kern="1200" dirty="0"/>
        </a:p>
      </dsp:txBody>
      <dsp:txXfrm>
        <a:off x="29418" y="2586625"/>
        <a:ext cx="2643750" cy="720000"/>
      </dsp:txXfrm>
    </dsp:sp>
    <dsp:sp modelId="{F82A6E7C-4234-4816-9EB8-ED399009E25C}">
      <dsp:nvSpPr>
        <dsp:cNvPr id="0" name=""/>
        <dsp:cNvSpPr/>
      </dsp:nvSpPr>
      <dsp:spPr>
        <a:xfrm rot="8100000">
          <a:off x="3651356" y="333159"/>
          <a:ext cx="1612687" cy="1612687"/>
        </a:xfrm>
        <a:prstGeom prst="teardrop">
          <a:avLst/>
        </a:prstGeom>
        <a:solidFill>
          <a:schemeClr val="accent5">
            <a:hueOff val="2019641"/>
            <a:satOff val="6027"/>
            <a:lumOff val="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A5F9BB-3E28-4026-A392-7F4C0A3085E2}">
      <dsp:nvSpPr>
        <dsp:cNvPr id="0" name=""/>
        <dsp:cNvSpPr/>
      </dsp:nvSpPr>
      <dsp:spPr>
        <a:xfrm>
          <a:off x="3976444" y="727611"/>
          <a:ext cx="925312" cy="925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9F61D3-444E-4541-AC4F-326FDA9BEAF3}">
      <dsp:nvSpPr>
        <dsp:cNvPr id="0" name=""/>
        <dsp:cNvSpPr/>
      </dsp:nvSpPr>
      <dsp:spPr>
        <a:xfrm>
          <a:off x="3135825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 dirty="0"/>
            <a:t>Evaluate</a:t>
          </a:r>
        </a:p>
      </dsp:txBody>
      <dsp:txXfrm>
        <a:off x="3135825" y="2586625"/>
        <a:ext cx="2643750" cy="720000"/>
      </dsp:txXfrm>
    </dsp:sp>
    <dsp:sp modelId="{CA848760-99D5-488A-AFB3-9EA6BD946B87}">
      <dsp:nvSpPr>
        <dsp:cNvPr id="0" name=""/>
        <dsp:cNvSpPr/>
      </dsp:nvSpPr>
      <dsp:spPr>
        <a:xfrm rot="8100000">
          <a:off x="6757762" y="333159"/>
          <a:ext cx="1612687" cy="1612687"/>
        </a:xfrm>
        <a:prstGeom prst="teardrop">
          <a:avLst/>
        </a:prstGeom>
        <a:solidFill>
          <a:schemeClr val="accent5">
            <a:hueOff val="4039281"/>
            <a:satOff val="12053"/>
            <a:lumOff val="156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5546ED-1D49-469E-BE29-17C87FAFD7C8}">
      <dsp:nvSpPr>
        <dsp:cNvPr id="0" name=""/>
        <dsp:cNvSpPr/>
      </dsp:nvSpPr>
      <dsp:spPr>
        <a:xfrm>
          <a:off x="7081962" y="749346"/>
          <a:ext cx="925312" cy="9253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60347C-5C69-4C15-9A6A-3E9A9E20C3DA}">
      <dsp:nvSpPr>
        <dsp:cNvPr id="0" name=""/>
        <dsp:cNvSpPr/>
      </dsp:nvSpPr>
      <dsp:spPr>
        <a:xfrm>
          <a:off x="6242231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 dirty="0"/>
            <a:t>Repeat</a:t>
          </a:r>
        </a:p>
      </dsp:txBody>
      <dsp:txXfrm>
        <a:off x="6242231" y="2586625"/>
        <a:ext cx="264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B4467-F59B-455A-A458-88C30EA5352E}">
      <dsp:nvSpPr>
        <dsp:cNvPr id="0" name=""/>
        <dsp:cNvSpPr/>
      </dsp:nvSpPr>
      <dsp:spPr>
        <a:xfrm>
          <a:off x="0" y="5567"/>
          <a:ext cx="6832212" cy="9931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1. Chronic</a:t>
          </a:r>
        </a:p>
      </dsp:txBody>
      <dsp:txXfrm>
        <a:off x="48481" y="54048"/>
        <a:ext cx="6735250" cy="896166"/>
      </dsp:txXfrm>
    </dsp:sp>
    <dsp:sp modelId="{C03F6707-8C41-4F7A-A69D-38E1B09646D2}">
      <dsp:nvSpPr>
        <dsp:cNvPr id="0" name=""/>
        <dsp:cNvSpPr/>
      </dsp:nvSpPr>
      <dsp:spPr>
        <a:xfrm>
          <a:off x="0" y="1070696"/>
          <a:ext cx="6832212" cy="993128"/>
        </a:xfrm>
        <a:prstGeom prst="roundRect">
          <a:avLst/>
        </a:prstGeom>
        <a:gradFill rotWithShape="0">
          <a:gsLst>
            <a:gs pos="0">
              <a:schemeClr val="accent2">
                <a:hueOff val="-1912620"/>
                <a:satOff val="-2820"/>
                <a:lumOff val="-196"/>
                <a:alphaOff val="0"/>
                <a:tint val="96000"/>
                <a:lumMod val="104000"/>
              </a:schemeClr>
            </a:gs>
            <a:gs pos="100000">
              <a:schemeClr val="accent2">
                <a:hueOff val="-1912620"/>
                <a:satOff val="-2820"/>
                <a:lumOff val="-19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2. Youth</a:t>
          </a:r>
        </a:p>
      </dsp:txBody>
      <dsp:txXfrm>
        <a:off x="48481" y="1119177"/>
        <a:ext cx="6735250" cy="896166"/>
      </dsp:txXfrm>
    </dsp:sp>
    <dsp:sp modelId="{3751451A-4E9F-496A-97C4-33F699AE35AD}">
      <dsp:nvSpPr>
        <dsp:cNvPr id="0" name=""/>
        <dsp:cNvSpPr/>
      </dsp:nvSpPr>
      <dsp:spPr>
        <a:xfrm>
          <a:off x="0" y="2135825"/>
          <a:ext cx="6832212" cy="993128"/>
        </a:xfrm>
        <a:prstGeom prst="roundRect">
          <a:avLst/>
        </a:prstGeom>
        <a:gradFill rotWithShape="0">
          <a:gsLst>
            <a:gs pos="0">
              <a:schemeClr val="accent2">
                <a:hueOff val="-3825240"/>
                <a:satOff val="-5640"/>
                <a:lumOff val="-392"/>
                <a:alphaOff val="0"/>
                <a:tint val="96000"/>
                <a:lumMod val="104000"/>
              </a:schemeClr>
            </a:gs>
            <a:gs pos="100000">
              <a:schemeClr val="accent2">
                <a:hueOff val="-3825240"/>
                <a:satOff val="-5640"/>
                <a:lumOff val="-39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3. HUD Months Homeless</a:t>
          </a:r>
        </a:p>
      </dsp:txBody>
      <dsp:txXfrm>
        <a:off x="48481" y="2184306"/>
        <a:ext cx="6735250" cy="896166"/>
      </dsp:txXfrm>
    </dsp:sp>
    <dsp:sp modelId="{E14DE673-7940-4006-9034-30D3D56337A5}">
      <dsp:nvSpPr>
        <dsp:cNvPr id="0" name=""/>
        <dsp:cNvSpPr/>
      </dsp:nvSpPr>
      <dsp:spPr>
        <a:xfrm>
          <a:off x="0" y="3200953"/>
          <a:ext cx="6832212" cy="993128"/>
        </a:xfrm>
        <a:prstGeom prst="roundRect">
          <a:avLst/>
        </a:prstGeom>
        <a:gradFill rotWithShape="0">
          <a:gsLst>
            <a:gs pos="0">
              <a:schemeClr val="accent2">
                <a:hueOff val="-5737861"/>
                <a:satOff val="-8460"/>
                <a:lumOff val="-589"/>
                <a:alphaOff val="0"/>
                <a:tint val="96000"/>
                <a:lumMod val="104000"/>
              </a:schemeClr>
            </a:gs>
            <a:gs pos="100000">
              <a:schemeClr val="accent2">
                <a:hueOff val="-5737861"/>
                <a:satOff val="-8460"/>
                <a:lumOff val="-58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4. MN Months Homeless</a:t>
          </a:r>
        </a:p>
      </dsp:txBody>
      <dsp:txXfrm>
        <a:off x="48481" y="3249434"/>
        <a:ext cx="6735250" cy="896166"/>
      </dsp:txXfrm>
    </dsp:sp>
    <dsp:sp modelId="{7BC66597-A7C3-4DD7-BBB1-38B21C2CADBC}">
      <dsp:nvSpPr>
        <dsp:cNvPr id="0" name=""/>
        <dsp:cNvSpPr/>
      </dsp:nvSpPr>
      <dsp:spPr>
        <a:xfrm>
          <a:off x="0" y="4266082"/>
          <a:ext cx="6832212" cy="993128"/>
        </a:xfrm>
        <a:prstGeom prst="roundRect">
          <a:avLst/>
        </a:prstGeom>
        <a:gradFill rotWithShape="0">
          <a:gsLst>
            <a:gs pos="0">
              <a:schemeClr val="accent2">
                <a:hueOff val="-7650481"/>
                <a:satOff val="-11280"/>
                <a:lumOff val="-785"/>
                <a:alphaOff val="0"/>
                <a:tint val="96000"/>
                <a:lumMod val="104000"/>
              </a:schemeClr>
            </a:gs>
            <a:gs pos="100000">
              <a:schemeClr val="accent2">
                <a:hueOff val="-7650481"/>
                <a:satOff val="-11280"/>
                <a:lumOff val="-78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5. MN Homeless Definition (LTH, Multiple times, 1</a:t>
          </a:r>
          <a:r>
            <a:rPr lang="en-US" sz="2500" kern="1200" baseline="30000" dirty="0"/>
            <a:t>st</a:t>
          </a:r>
          <a:r>
            <a:rPr lang="en-US" sz="2500" kern="1200" dirty="0"/>
            <a:t> time)</a:t>
          </a:r>
        </a:p>
      </dsp:txBody>
      <dsp:txXfrm>
        <a:off x="48481" y="4314563"/>
        <a:ext cx="6735250" cy="8961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B4467-F59B-455A-A458-88C30EA5352E}">
      <dsp:nvSpPr>
        <dsp:cNvPr id="0" name=""/>
        <dsp:cNvSpPr/>
      </dsp:nvSpPr>
      <dsp:spPr>
        <a:xfrm>
          <a:off x="0" y="5567"/>
          <a:ext cx="6832212" cy="9931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1. Chronic</a:t>
          </a:r>
        </a:p>
      </dsp:txBody>
      <dsp:txXfrm>
        <a:off x="48481" y="54048"/>
        <a:ext cx="6735250" cy="896166"/>
      </dsp:txXfrm>
    </dsp:sp>
    <dsp:sp modelId="{C03F6707-8C41-4F7A-A69D-38E1B09646D2}">
      <dsp:nvSpPr>
        <dsp:cNvPr id="0" name=""/>
        <dsp:cNvSpPr/>
      </dsp:nvSpPr>
      <dsp:spPr>
        <a:xfrm>
          <a:off x="0" y="1070696"/>
          <a:ext cx="6832212" cy="993128"/>
        </a:xfrm>
        <a:prstGeom prst="roundRect">
          <a:avLst/>
        </a:prstGeom>
        <a:gradFill rotWithShape="0">
          <a:gsLst>
            <a:gs pos="0">
              <a:schemeClr val="accent2">
                <a:hueOff val="-1912620"/>
                <a:satOff val="-2820"/>
                <a:lumOff val="-196"/>
                <a:alphaOff val="0"/>
                <a:tint val="96000"/>
                <a:lumMod val="104000"/>
              </a:schemeClr>
            </a:gs>
            <a:gs pos="100000">
              <a:schemeClr val="accent2">
                <a:hueOff val="-1912620"/>
                <a:satOff val="-2820"/>
                <a:lumOff val="-19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2. Youth</a:t>
          </a:r>
        </a:p>
      </dsp:txBody>
      <dsp:txXfrm>
        <a:off x="48481" y="1119177"/>
        <a:ext cx="6735250" cy="896166"/>
      </dsp:txXfrm>
    </dsp:sp>
    <dsp:sp modelId="{3751451A-4E9F-496A-97C4-33F699AE35AD}">
      <dsp:nvSpPr>
        <dsp:cNvPr id="0" name=""/>
        <dsp:cNvSpPr/>
      </dsp:nvSpPr>
      <dsp:spPr>
        <a:xfrm>
          <a:off x="0" y="3237261"/>
          <a:ext cx="6832212" cy="993128"/>
        </a:xfrm>
        <a:prstGeom prst="roundRect">
          <a:avLst/>
        </a:prstGeom>
        <a:gradFill rotWithShape="0">
          <a:gsLst>
            <a:gs pos="0">
              <a:schemeClr val="accent2">
                <a:hueOff val="-3825240"/>
                <a:satOff val="-5640"/>
                <a:lumOff val="-392"/>
                <a:alphaOff val="0"/>
                <a:tint val="96000"/>
                <a:lumMod val="104000"/>
              </a:schemeClr>
            </a:gs>
            <a:gs pos="100000">
              <a:schemeClr val="accent2">
                <a:hueOff val="-3825240"/>
                <a:satOff val="-5640"/>
                <a:lumOff val="-39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4. HUD Months Homeless</a:t>
          </a:r>
        </a:p>
      </dsp:txBody>
      <dsp:txXfrm>
        <a:off x="48481" y="3285742"/>
        <a:ext cx="6735250" cy="896166"/>
      </dsp:txXfrm>
    </dsp:sp>
    <dsp:sp modelId="{E14DE673-7940-4006-9034-30D3D56337A5}">
      <dsp:nvSpPr>
        <dsp:cNvPr id="0" name=""/>
        <dsp:cNvSpPr/>
      </dsp:nvSpPr>
      <dsp:spPr>
        <a:xfrm>
          <a:off x="0" y="4271650"/>
          <a:ext cx="6832212" cy="993128"/>
        </a:xfrm>
        <a:prstGeom prst="roundRect">
          <a:avLst/>
        </a:prstGeom>
        <a:gradFill rotWithShape="0">
          <a:gsLst>
            <a:gs pos="0">
              <a:schemeClr val="accent2">
                <a:hueOff val="-5737861"/>
                <a:satOff val="-8460"/>
                <a:lumOff val="-589"/>
                <a:alphaOff val="0"/>
                <a:tint val="96000"/>
                <a:lumMod val="104000"/>
              </a:schemeClr>
            </a:gs>
            <a:gs pos="100000">
              <a:schemeClr val="accent2">
                <a:hueOff val="-5737861"/>
                <a:satOff val="-8460"/>
                <a:lumOff val="-58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5. MN Months Homeless</a:t>
          </a:r>
        </a:p>
      </dsp:txBody>
      <dsp:txXfrm>
        <a:off x="48481" y="4320131"/>
        <a:ext cx="6735250" cy="896166"/>
      </dsp:txXfrm>
    </dsp:sp>
    <dsp:sp modelId="{7BC66597-A7C3-4DD7-BBB1-38B21C2CADBC}">
      <dsp:nvSpPr>
        <dsp:cNvPr id="0" name=""/>
        <dsp:cNvSpPr/>
      </dsp:nvSpPr>
      <dsp:spPr>
        <a:xfrm>
          <a:off x="0" y="2153343"/>
          <a:ext cx="6832212" cy="993128"/>
        </a:xfrm>
        <a:prstGeom prst="roundRect">
          <a:avLst/>
        </a:prstGeom>
        <a:gradFill rotWithShape="0">
          <a:gsLst>
            <a:gs pos="0">
              <a:schemeClr val="accent2">
                <a:hueOff val="-7650481"/>
                <a:satOff val="-11280"/>
                <a:lumOff val="-785"/>
                <a:alphaOff val="0"/>
                <a:tint val="96000"/>
                <a:lumMod val="104000"/>
              </a:schemeClr>
            </a:gs>
            <a:gs pos="100000">
              <a:schemeClr val="accent2">
                <a:hueOff val="-7650481"/>
                <a:satOff val="-11280"/>
                <a:lumOff val="-78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3. MN Homeless Definition (LTH, Multiple times, 1</a:t>
          </a:r>
          <a:r>
            <a:rPr lang="en-US" sz="2500" kern="1200" baseline="30000" dirty="0"/>
            <a:t>st</a:t>
          </a:r>
          <a:r>
            <a:rPr lang="en-US" sz="2500" kern="1200" dirty="0"/>
            <a:t> time)</a:t>
          </a:r>
        </a:p>
      </dsp:txBody>
      <dsp:txXfrm>
        <a:off x="48481" y="2201824"/>
        <a:ext cx="6735250" cy="8961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A7407-1518-4CD2-9318-6071685A2019}">
      <dsp:nvSpPr>
        <dsp:cNvPr id="0" name=""/>
        <dsp:cNvSpPr/>
      </dsp:nvSpPr>
      <dsp:spPr>
        <a:xfrm>
          <a:off x="0" y="642"/>
          <a:ext cx="6832212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2A6F47-B4AA-454A-8148-C49E4DF9AA6F}">
      <dsp:nvSpPr>
        <dsp:cNvPr id="0" name=""/>
        <dsp:cNvSpPr/>
      </dsp:nvSpPr>
      <dsp:spPr>
        <a:xfrm>
          <a:off x="454916" y="339010"/>
          <a:ext cx="827120" cy="8271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C1FE63-BDD1-4A69-9BBF-ED57CAF50EF4}">
      <dsp:nvSpPr>
        <dsp:cNvPr id="0" name=""/>
        <dsp:cNvSpPr/>
      </dsp:nvSpPr>
      <dsp:spPr>
        <a:xfrm>
          <a:off x="1736952" y="642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Bring to Directors Council</a:t>
          </a:r>
        </a:p>
      </dsp:txBody>
      <dsp:txXfrm>
        <a:off x="1736952" y="642"/>
        <a:ext cx="5095259" cy="1503855"/>
      </dsp:txXfrm>
    </dsp:sp>
    <dsp:sp modelId="{C5EA9E0A-6DE7-49D3-95A1-5B53672D59B7}">
      <dsp:nvSpPr>
        <dsp:cNvPr id="0" name=""/>
        <dsp:cNvSpPr/>
      </dsp:nvSpPr>
      <dsp:spPr>
        <a:xfrm>
          <a:off x="0" y="1880461"/>
          <a:ext cx="6832212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C806B-B110-48CC-A2BA-3916BD7DB214}">
      <dsp:nvSpPr>
        <dsp:cNvPr id="0" name=""/>
        <dsp:cNvSpPr/>
      </dsp:nvSpPr>
      <dsp:spPr>
        <a:xfrm>
          <a:off x="454916" y="2218829"/>
          <a:ext cx="827120" cy="8271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12849-2C6C-429B-A95F-279F2996A362}">
      <dsp:nvSpPr>
        <dsp:cNvPr id="0" name=""/>
        <dsp:cNvSpPr/>
      </dsp:nvSpPr>
      <dsp:spPr>
        <a:xfrm>
          <a:off x="1736952" y="1880461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Directors Council makes recommendation to Governing Board or sends back to this group to re-work</a:t>
          </a:r>
        </a:p>
      </dsp:txBody>
      <dsp:txXfrm>
        <a:off x="1736952" y="1880461"/>
        <a:ext cx="5095259" cy="1503855"/>
      </dsp:txXfrm>
    </dsp:sp>
    <dsp:sp modelId="{784025E5-B532-4FCB-B68F-F41F1AB47176}">
      <dsp:nvSpPr>
        <dsp:cNvPr id="0" name=""/>
        <dsp:cNvSpPr/>
      </dsp:nvSpPr>
      <dsp:spPr>
        <a:xfrm>
          <a:off x="0" y="3760280"/>
          <a:ext cx="6832212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4E13E-DFB8-4996-97B1-E3BA818BA88C}">
      <dsp:nvSpPr>
        <dsp:cNvPr id="0" name=""/>
        <dsp:cNvSpPr/>
      </dsp:nvSpPr>
      <dsp:spPr>
        <a:xfrm>
          <a:off x="454916" y="4098648"/>
          <a:ext cx="827120" cy="8271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81238-D169-4981-8396-CFB7F20B980D}">
      <dsp:nvSpPr>
        <dsp:cNvPr id="0" name=""/>
        <dsp:cNvSpPr/>
      </dsp:nvSpPr>
      <dsp:spPr>
        <a:xfrm>
          <a:off x="1736952" y="3760280"/>
          <a:ext cx="5095259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Governing Board votes on amended prioritization for Singles</a:t>
          </a:r>
        </a:p>
      </dsp:txBody>
      <dsp:txXfrm>
        <a:off x="1736952" y="3760280"/>
        <a:ext cx="5095259" cy="1503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0BB816-636F-4C40-9EC7-A3BA365B8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E0D02-F780-4697-9A30-3F10F4D67C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9885C-64C6-4202-8B65-38170DBD673D}" type="datetimeFigureOut">
              <a:rPr lang="en-US" smtClean="0"/>
              <a:t>8/4/2021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C7536-00AB-4C14-90D3-7D88603F2A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BC111-E561-48D6-9DB3-85F8BE552B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AA4D1-BF1D-4260-B442-EBD7859EC5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46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49326-15A5-4041-B3F6-1CB1FE840753}" type="datetimeFigureOut">
              <a:rPr lang="en-US" smtClean="0"/>
              <a:t>8/4/2021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39BA2-F127-4DB1-B8FD-D5A70CC3E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0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54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Youth Added Nov.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4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07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9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rmAutofit/>
          </a:bodyPr>
          <a:lstStyle/>
          <a:p>
            <a:r>
              <a:rPr lang="en-US" dirty="0"/>
              <a:t>CES Committee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>
            <a:normAutofit/>
          </a:bodyPr>
          <a:lstStyle/>
          <a:p>
            <a:r>
              <a:rPr lang="en-US" dirty="0"/>
              <a:t>8-5-21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8D294-5A2F-47CE-847D-079C013FD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Poll: Menti.com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89366-7FA0-4889-966B-F7941368C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>
            <a:normAutofit/>
          </a:bodyPr>
          <a:lstStyle/>
          <a:p>
            <a:r>
              <a:rPr lang="en-US" dirty="0"/>
              <a:t>lizm@hearthconnection.org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3" name="Picture 12" descr="light spots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/>
              <a:t>Priority Pool Prioritization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Freeform 11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62" name="Content Placeholder 2" descr="Icon SmartArt Graphic">
            <a:extLst>
              <a:ext uri="{FF2B5EF4-FFF2-40B4-BE49-F238E27FC236}">
                <a16:creationId xmlns:a16="http://schemas.microsoft.com/office/drawing/2014/main" id="{4F2B137F-C2B7-49C4-9A78-29FD71A00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205744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9A3962E-BC70-481B-AE14-392E83CD929D}"/>
              </a:ext>
            </a:extLst>
          </p:cNvPr>
          <p:cNvSpPr txBox="1"/>
          <p:nvPr/>
        </p:nvSpPr>
        <p:spPr>
          <a:xfrm>
            <a:off x="2620897" y="4739172"/>
            <a:ext cx="2596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A8203-43CF-4875-92CE-60F516A32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Pool Breakdown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2A39EA13-BBB1-403E-9476-6D242970955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4088010"/>
              </p:ext>
            </p:extLst>
          </p:nvPr>
        </p:nvGraphicFramePr>
        <p:xfrm>
          <a:off x="7191375" y="2125663"/>
          <a:ext cx="4313238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833C700-6C46-485E-9FAC-73E166662DA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69970463"/>
              </p:ext>
            </p:extLst>
          </p:nvPr>
        </p:nvGraphicFramePr>
        <p:xfrm>
          <a:off x="2589213" y="2133600"/>
          <a:ext cx="4313237" cy="3778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627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227D-AF50-45E4-9EA8-F69B6B0FD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Singles 25+ in PP 7/1/20-6/30/21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A7C000-990E-4537-AF55-93A6C1FB84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6809251"/>
              </p:ext>
            </p:extLst>
          </p:nvPr>
        </p:nvGraphicFramePr>
        <p:xfrm>
          <a:off x="2589213" y="2133600"/>
          <a:ext cx="5457262" cy="3387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6718">
                  <a:extLst>
                    <a:ext uri="{9D8B030D-6E8A-4147-A177-3AD203B41FA5}">
                      <a16:colId xmlns:a16="http://schemas.microsoft.com/office/drawing/2014/main" val="4216744073"/>
                    </a:ext>
                  </a:extLst>
                </a:gridCol>
                <a:gridCol w="1410544">
                  <a:extLst>
                    <a:ext uri="{9D8B030D-6E8A-4147-A177-3AD203B41FA5}">
                      <a16:colId xmlns:a16="http://schemas.microsoft.com/office/drawing/2014/main" val="782946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Overall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178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Indian or Alaska Native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0288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1663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 or African-American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017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Don't Know/Refused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6047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Missing Information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8514643"/>
                  </a:ext>
                </a:extLst>
              </a:tr>
              <a:tr h="421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Multiple Races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6172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Native Hawaiian or Other Pacific Islander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8104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70.05%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083793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7647091-76FC-4FE4-9857-49B8501956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7791762"/>
              </p:ext>
            </p:extLst>
          </p:nvPr>
        </p:nvGraphicFramePr>
        <p:xfrm>
          <a:off x="8046475" y="2133600"/>
          <a:ext cx="1100922" cy="3387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922">
                  <a:extLst>
                    <a:ext uri="{9D8B030D-6E8A-4147-A177-3AD203B41FA5}">
                      <a16:colId xmlns:a16="http://schemas.microsoft.com/office/drawing/2014/main" val="4216744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LTH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178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2.22%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0288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1663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20.99%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017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6047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8514643"/>
                  </a:ext>
                </a:extLst>
              </a:tr>
              <a:tr h="421178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7.16%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6172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8104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67.41%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0837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38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8">
            <a:extLst>
              <a:ext uri="{FF2B5EF4-FFF2-40B4-BE49-F238E27FC236}">
                <a16:creationId xmlns:a16="http://schemas.microsoft.com/office/drawing/2014/main" id="{2809B993-8FEB-46DC-9CD7-69C95E2C9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8484B-BF96-482E-84B9-E30358134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Current Prioritization (All HH Types)</a:t>
            </a:r>
          </a:p>
        </p:txBody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1E9821DA-CF82-4DA7-A2E9-77C49ECD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5" name="Rectangle 12">
            <a:extLst>
              <a:ext uri="{FF2B5EF4-FFF2-40B4-BE49-F238E27FC236}">
                <a16:creationId xmlns:a16="http://schemas.microsoft.com/office/drawing/2014/main" id="{67F90B71-DFD0-4AAD-BD8F-3D4A022F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" name="Content Placeholder 2">
            <a:extLst>
              <a:ext uri="{FF2B5EF4-FFF2-40B4-BE49-F238E27FC236}">
                <a16:creationId xmlns:a16="http://schemas.microsoft.com/office/drawing/2014/main" id="{E0F3D56D-5880-44A0-887B-88524C6856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3384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227D-AF50-45E4-9EA8-F69B6B0FD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HH 25+ in PP 7/1/20-6/30/21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A7C000-990E-4537-AF55-93A6C1FB84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297949"/>
              </p:ext>
            </p:extLst>
          </p:nvPr>
        </p:nvGraphicFramePr>
        <p:xfrm>
          <a:off x="2090450" y="1898073"/>
          <a:ext cx="8030297" cy="3981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4921">
                  <a:extLst>
                    <a:ext uri="{9D8B030D-6E8A-4147-A177-3AD203B41FA5}">
                      <a16:colId xmlns:a16="http://schemas.microsoft.com/office/drawing/2014/main" val="4216744073"/>
                    </a:ext>
                  </a:extLst>
                </a:gridCol>
                <a:gridCol w="1084620">
                  <a:extLst>
                    <a:ext uri="{9D8B030D-6E8A-4147-A177-3AD203B41FA5}">
                      <a16:colId xmlns:a16="http://schemas.microsoft.com/office/drawing/2014/main" val="782946472"/>
                    </a:ext>
                  </a:extLst>
                </a:gridCol>
                <a:gridCol w="1310252">
                  <a:extLst>
                    <a:ext uri="{9D8B030D-6E8A-4147-A177-3AD203B41FA5}">
                      <a16:colId xmlns:a16="http://schemas.microsoft.com/office/drawing/2014/main" val="29382881"/>
                    </a:ext>
                  </a:extLst>
                </a:gridCol>
                <a:gridCol w="2620504">
                  <a:extLst>
                    <a:ext uri="{9D8B030D-6E8A-4147-A177-3AD203B41FA5}">
                      <a16:colId xmlns:a16="http://schemas.microsoft.com/office/drawing/2014/main" val="2060426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Overall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Referred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exiting w/successful referral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178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American Indian or Alaska Native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2.03%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4.02%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4.29%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0288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0.80%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1663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 or African-American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18.56%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20.88%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17.14%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0177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Don't Know/Refused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0.80%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6047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Missing Information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8514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Multiple Races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6.55%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effectLst/>
                          <a:latin typeface="Arial" panose="020B0604020202020204" pitchFamily="34" charset="0"/>
                        </a:rPr>
                        <a:t>5.22%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latin typeface="Calibri" panose="020F0502020204030204" pitchFamily="34" charset="0"/>
                        </a:rPr>
                        <a:t>8.57%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6172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Native Hawaiian or Other Pacific Islander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8104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70.05%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68.27%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70.00%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0837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241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8">
            <a:extLst>
              <a:ext uri="{FF2B5EF4-FFF2-40B4-BE49-F238E27FC236}">
                <a16:creationId xmlns:a16="http://schemas.microsoft.com/office/drawing/2014/main" id="{2809B993-8FEB-46DC-9CD7-69C95E2C9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8484B-BF96-482E-84B9-E30358134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Proposed Prioritization </a:t>
            </a:r>
            <a:r>
              <a:rPr lang="en-US" sz="3000" b="1" dirty="0">
                <a:solidFill>
                  <a:schemeClr val="bg1"/>
                </a:solidFill>
              </a:rPr>
              <a:t>**Singles ONLY**</a:t>
            </a:r>
          </a:p>
        </p:txBody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1E9821DA-CF82-4DA7-A2E9-77C49ECD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5" name="Rectangle 12">
            <a:extLst>
              <a:ext uri="{FF2B5EF4-FFF2-40B4-BE49-F238E27FC236}">
                <a16:creationId xmlns:a16="http://schemas.microsoft.com/office/drawing/2014/main" id="{67F90B71-DFD0-4AAD-BD8F-3D4A022F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" name="Content Placeholder 2">
            <a:extLst>
              <a:ext uri="{FF2B5EF4-FFF2-40B4-BE49-F238E27FC236}">
                <a16:creationId xmlns:a16="http://schemas.microsoft.com/office/drawing/2014/main" id="{E0F3D56D-5880-44A0-887B-88524C6856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33137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CABF08CA-D1D5-4669-AC47-8997F6082067}"/>
              </a:ext>
            </a:extLst>
          </p:cNvPr>
          <p:cNvSpPr/>
          <p:nvPr/>
        </p:nvSpPr>
        <p:spPr>
          <a:xfrm rot="10800000">
            <a:off x="3470564" y="3179901"/>
            <a:ext cx="1080722" cy="337676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6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graphicEl>
                                              <a:dgm id="{450B4467-F59B-455A-A458-88C30EA53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graphicEl>
                                              <a:dgm id="{C03F6707-8C41-4F7A-A69D-38E1B09646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graphicEl>
                                              <a:dgm id="{3751451A-4E9F-496A-97C4-33F699AE3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graphicEl>
                                              <a:dgm id="{E14DE673-7940-4006-9034-30D3D5633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graphicEl>
                                              <a:dgm id="{7BC66597-A7C3-4DD7-BBB1-38B21C2CA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6" grpId="0" uiExpand="1">
        <p:bldSub>
          <a:bldDgm bld="one"/>
        </p:bldSub>
      </p:bldGraphic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6B28271E-9555-42CD-BD73-34342E2C8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6BD4240E-6DDD-4EE5-A78F-73FA03FFB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EF140C05-5A32-4121-BA59-39C09D218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22E56440-2EF9-456B-A139-1EE8EAD95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B9475300-3C94-4891-8DC1-32A481BC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1CFB1402-A2ED-4D11-874C-0AB6FF4D2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E0FE3BE1-58D7-46C0-AE4E-B17543893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4498F76B-1EB5-4825-B5A5-B67DD6F8E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7E7BF4CC-6307-4B94-9A6F-13CE0FA3B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EF0043F8-898A-4BEE-8EFB-902C0EF25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CE793A4A-9FAE-4C74-904A-E586185E0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4DBD540B-DF85-4B25-899B-35EC608D2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3753F73A-23B3-4FAA-A620-BD721A126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267D78B-5467-413E-AA16-317DC14D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DB4FB125-4A45-46ED-BB4C-57BB75D98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E3598A84-A979-4879-8893-B8318DCE6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6" name="Freeform 29">
              <a:extLst>
                <a:ext uri="{FF2B5EF4-FFF2-40B4-BE49-F238E27FC236}">
                  <a16:creationId xmlns:a16="http://schemas.microsoft.com/office/drawing/2014/main" id="{112EB207-FB2F-4573-8255-F21ADC664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A3484ADB-0708-464C-8AED-81B67BE55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1266C770-33FF-4943-AACF-26ABEE311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C2F7E316-AFCD-45C6-B641-0EBDF4737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0" name="Freeform 33">
              <a:extLst>
                <a:ext uri="{FF2B5EF4-FFF2-40B4-BE49-F238E27FC236}">
                  <a16:creationId xmlns:a16="http://schemas.microsoft.com/office/drawing/2014/main" id="{CF53548F-37E3-4E7B-96DD-FDB6DB7C0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1" name="Freeform 34">
              <a:extLst>
                <a:ext uri="{FF2B5EF4-FFF2-40B4-BE49-F238E27FC236}">
                  <a16:creationId xmlns:a16="http://schemas.microsoft.com/office/drawing/2014/main" id="{15551288-4951-4542-8F8C-47E81FEE2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F7A81699-A895-4857-971F-AF0BB39B6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0FB9E957-B609-48F1-A907-D42E8CC60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1DB202BD-DA2A-42A1-979D-E66957BD0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B56C813B-29AB-460E-A49D-A44263DBD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02C63E57-6267-4B3F-B340-7BB32196E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6">
            <a:extLst>
              <a:ext uri="{FF2B5EF4-FFF2-40B4-BE49-F238E27FC236}">
                <a16:creationId xmlns:a16="http://schemas.microsoft.com/office/drawing/2014/main" id="{2A337B9A-DE2D-4671-B699-5EDA7354E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Many question marks on black background">
            <a:extLst>
              <a:ext uri="{FF2B5EF4-FFF2-40B4-BE49-F238E27FC236}">
                <a16:creationId xmlns:a16="http://schemas.microsoft.com/office/drawing/2014/main" id="{F1B76C17-FDB8-4845-B5C4-1D597368A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8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000000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9D54D-0695-4D57-B295-974E85BE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733" y="3962400"/>
            <a:ext cx="5454227" cy="9589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Discussion/Questions</a:t>
            </a:r>
          </a:p>
        </p:txBody>
      </p:sp>
    </p:spTree>
    <p:extLst>
      <p:ext uri="{BB962C8B-B14F-4D97-AF65-F5344CB8AC3E}">
        <p14:creationId xmlns:p14="http://schemas.microsoft.com/office/powerpoint/2010/main" val="78467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09B993-8FEB-46DC-9CD7-69C95E2C9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33C1B8-1BB2-4875-9B01-ADED3C918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E9821DA-CF82-4DA7-A2E9-77C49ECD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7F90B71-DFD0-4AAD-BD8F-3D4A022F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3D80E7-3E38-47EB-B697-65A39EF78B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48894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480182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8664C2C-082A-4164-A0C5-E616AB2AD5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2C7EEC-86F6-4CA7-805C-CB656E6A63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C8EDA9-70CE-4A62-99FE-71B395D1BB0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Event design</Template>
  <TotalTime>1595</TotalTime>
  <Words>311</Words>
  <Application>Microsoft Office PowerPoint</Application>
  <PresentationFormat>Widescreen</PresentationFormat>
  <Paragraphs>103</Paragraphs>
  <Slides>11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Wisp</vt:lpstr>
      <vt:lpstr>CES Committee</vt:lpstr>
      <vt:lpstr>Priority Pool Prioritization</vt:lpstr>
      <vt:lpstr>Priority Pool Breakdown</vt:lpstr>
      <vt:lpstr>Singles 25+ in PP 7/1/20-6/30/21</vt:lpstr>
      <vt:lpstr>Current Prioritization (All HH Types)</vt:lpstr>
      <vt:lpstr>Single HH 25+ in PP 7/1/20-6/30/21</vt:lpstr>
      <vt:lpstr>Proposed Prioritization **Singles ONLY**</vt:lpstr>
      <vt:lpstr>Discussion/Questions</vt:lpstr>
      <vt:lpstr>Next Steps</vt:lpstr>
      <vt:lpstr>Poll: Menti.com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 Committee</dc:title>
  <dc:creator>Liz Moen</dc:creator>
  <cp:lastModifiedBy>Liz Moen</cp:lastModifiedBy>
  <cp:revision>7</cp:revision>
  <dcterms:created xsi:type="dcterms:W3CDTF">2021-08-02T15:48:13Z</dcterms:created>
  <dcterms:modified xsi:type="dcterms:W3CDTF">2021-08-05T17:27:32Z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