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0" r:id="rId17"/>
    <p:sldId id="281" r:id="rId18"/>
    <p:sldId id="275" r:id="rId19"/>
    <p:sldId id="285" r:id="rId20"/>
    <p:sldId id="283" r:id="rId21"/>
    <p:sldId id="284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3CCCE-F617-41B7-9369-DC2FECF0320B}" v="241" dt="2020-02-13T16:57:58.989"/>
    <p1510:client id="{8AD4268A-3C19-4589-B9A1-CD74ABBC1654}" v="68" dt="2020-02-10T18:50:12.897"/>
    <p1510:client id="{CD383AF2-5575-44F8-99C8-B259FF14665B}" v="59" dt="2020-02-13T15:42:29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203CCCE-F617-41B7-9369-DC2FECF0320B}"/>
    <pc:docChg chg="modSld">
      <pc:chgData name="" userId="" providerId="" clId="Web-{5203CCCE-F617-41B7-9369-DC2FECF0320B}" dt="2020-02-13T16:57:58.989" v="240" actId="20577"/>
      <pc:docMkLst>
        <pc:docMk/>
      </pc:docMkLst>
      <pc:sldChg chg="modSp">
        <pc:chgData name="" userId="" providerId="" clId="Web-{5203CCCE-F617-41B7-9369-DC2FECF0320B}" dt="2020-02-13T16:57:58.957" v="238" actId="20577"/>
        <pc:sldMkLst>
          <pc:docMk/>
          <pc:sldMk cId="4244237074" sldId="279"/>
        </pc:sldMkLst>
        <pc:spChg chg="mod">
          <ac:chgData name="" userId="" providerId="" clId="Web-{5203CCCE-F617-41B7-9369-DC2FECF0320B}" dt="2020-02-13T16:57:58.957" v="238" actId="20577"/>
          <ac:spMkLst>
            <pc:docMk/>
            <pc:sldMk cId="4244237074" sldId="279"/>
            <ac:spMk id="3" creationId="{00000000-0000-0000-0000-000000000000}"/>
          </ac:spMkLst>
        </pc:spChg>
      </pc:sldChg>
      <pc:sldChg chg="modSp">
        <pc:chgData name="" userId="" providerId="" clId="Web-{5203CCCE-F617-41B7-9369-DC2FECF0320B}" dt="2020-02-13T16:39:46.982" v="150" actId="20577"/>
        <pc:sldMkLst>
          <pc:docMk/>
          <pc:sldMk cId="1844666187" sldId="281"/>
        </pc:sldMkLst>
        <pc:spChg chg="mod">
          <ac:chgData name="" userId="" providerId="" clId="Web-{5203CCCE-F617-41B7-9369-DC2FECF0320B}" dt="2020-02-13T16:39:46.982" v="150" actId="20577"/>
          <ac:spMkLst>
            <pc:docMk/>
            <pc:sldMk cId="1844666187" sldId="281"/>
            <ac:spMk id="3" creationId="{00000000-0000-0000-0000-000000000000}"/>
          </ac:spMkLst>
        </pc:spChg>
      </pc:sldChg>
    </pc:docChg>
  </pc:docChgLst>
  <pc:docChgLst>
    <pc:chgData clId="Web-{8AD4268A-3C19-4589-B9A1-CD74ABBC1654}"/>
    <pc:docChg chg="modSld">
      <pc:chgData name="" userId="" providerId="" clId="Web-{8AD4268A-3C19-4589-B9A1-CD74ABBC1654}" dt="2020-02-10T18:50:12.897" v="66" actId="1076"/>
      <pc:docMkLst>
        <pc:docMk/>
      </pc:docMkLst>
      <pc:sldChg chg="modSp">
        <pc:chgData name="" userId="" providerId="" clId="Web-{8AD4268A-3C19-4589-B9A1-CD74ABBC1654}" dt="2020-02-10T18:50:12.897" v="66" actId="1076"/>
        <pc:sldMkLst>
          <pc:docMk/>
          <pc:sldMk cId="661218454" sldId="277"/>
        </pc:sldMkLst>
        <pc:spChg chg="mod">
          <ac:chgData name="" userId="" providerId="" clId="Web-{8AD4268A-3C19-4589-B9A1-CD74ABBC1654}" dt="2020-02-10T18:50:12.897" v="66" actId="1076"/>
          <ac:spMkLst>
            <pc:docMk/>
            <pc:sldMk cId="661218454" sldId="277"/>
            <ac:spMk id="3" creationId="{00000000-0000-0000-0000-000000000000}"/>
          </ac:spMkLst>
        </pc:spChg>
      </pc:sldChg>
    </pc:docChg>
  </pc:docChgLst>
  <pc:docChgLst>
    <pc:chgData clId="Web-{CD383AF2-5575-44F8-99C8-B259FF14665B}"/>
    <pc:docChg chg="modSld">
      <pc:chgData name="" userId="" providerId="" clId="Web-{CD383AF2-5575-44F8-99C8-B259FF14665B}" dt="2020-02-13T15:42:29.198" v="58" actId="14100"/>
      <pc:docMkLst>
        <pc:docMk/>
      </pc:docMkLst>
      <pc:sldChg chg="modSp">
        <pc:chgData name="" userId="" providerId="" clId="Web-{CD383AF2-5575-44F8-99C8-B259FF14665B}" dt="2020-02-13T15:42:29.198" v="58" actId="14100"/>
        <pc:sldMkLst>
          <pc:docMk/>
          <pc:sldMk cId="1844666187" sldId="281"/>
        </pc:sldMkLst>
        <pc:spChg chg="mod">
          <ac:chgData name="" userId="" providerId="" clId="Web-{CD383AF2-5575-44F8-99C8-B259FF14665B}" dt="2020-02-13T15:42:29.198" v="58" actId="14100"/>
          <ac:spMkLst>
            <pc:docMk/>
            <pc:sldMk cId="1844666187" sldId="28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SMAC CES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13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8998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6"/>
            <a:ext cx="12192000" cy="68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57"/>
            <a:ext cx="12192000" cy="68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4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2"/>
            <a:ext cx="12192000" cy="680949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974448" y="2133600"/>
            <a:ext cx="320158" cy="271848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08545" y="4695567"/>
            <a:ext cx="320158" cy="271848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0"/>
            <a:ext cx="12192000" cy="684906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4950941" y="5305167"/>
            <a:ext cx="271848" cy="214183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960076" y="4279556"/>
            <a:ext cx="271848" cy="214183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4" y="0"/>
            <a:ext cx="12134032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13622" y="4827373"/>
            <a:ext cx="4324864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46422" y="3352800"/>
            <a:ext cx="6310183" cy="823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3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6"/>
            <a:ext cx="12192000" cy="68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SMAC Dynamic 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114" y="1754659"/>
            <a:ext cx="9041498" cy="4992130"/>
          </a:xfrm>
        </p:spPr>
        <p:txBody>
          <a:bodyPr>
            <a:normAutofit/>
          </a:bodyPr>
          <a:lstStyle/>
          <a:p>
            <a:r>
              <a:rPr lang="en-US" sz="2000" dirty="0"/>
              <a:t>What parts have we started so far?</a:t>
            </a:r>
          </a:p>
          <a:p>
            <a:pPr lvl="1"/>
            <a:r>
              <a:rPr lang="en-US" sz="1800" dirty="0"/>
              <a:t>Implemented Case Consultation</a:t>
            </a:r>
          </a:p>
          <a:p>
            <a:pPr lvl="1"/>
            <a:r>
              <a:rPr lang="en-US" sz="1800" dirty="0"/>
              <a:t>Prioritizing based on CH status and Length of Time Homeless</a:t>
            </a:r>
          </a:p>
          <a:p>
            <a:pPr lvl="1"/>
            <a:r>
              <a:rPr lang="en-US" sz="1800" dirty="0"/>
              <a:t>Analyzed current “Demand” for and “Supply” of CES housing</a:t>
            </a:r>
          </a:p>
          <a:p>
            <a:endParaRPr lang="en-US" sz="2000" dirty="0"/>
          </a:p>
          <a:p>
            <a:r>
              <a:rPr lang="en-US" sz="2000" dirty="0"/>
              <a:t>What parts are left?</a:t>
            </a:r>
          </a:p>
          <a:p>
            <a:pPr lvl="1"/>
            <a:r>
              <a:rPr lang="en-US" sz="1800" dirty="0"/>
              <a:t>Consider additional priorities: unsheltered homelessness, rate of recidivism?</a:t>
            </a:r>
          </a:p>
          <a:p>
            <a:pPr lvl="1"/>
            <a:r>
              <a:rPr lang="en-US" sz="1800" dirty="0"/>
              <a:t>Implement Phased Assessment approach</a:t>
            </a:r>
          </a:p>
          <a:p>
            <a:pPr lvl="2"/>
            <a:r>
              <a:rPr lang="en-US" sz="1600" dirty="0"/>
              <a:t>Introduce and train on Diversion/Problem-solving</a:t>
            </a:r>
          </a:p>
          <a:p>
            <a:pPr lvl="1"/>
            <a:r>
              <a:rPr lang="en-US" sz="1800" dirty="0"/>
              <a:t>Match priority group size to existing inventory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3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Prioritization -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05374" cy="45897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Staffing time for Diversion</a:t>
            </a:r>
          </a:p>
          <a:p>
            <a:pPr lvl="1"/>
            <a:r>
              <a:rPr lang="en-US" dirty="0"/>
              <a:t>Training for frontline staff to know what other options they can help</a:t>
            </a:r>
          </a:p>
          <a:p>
            <a:pPr lvl="1"/>
            <a:r>
              <a:rPr lang="en-US" dirty="0"/>
              <a:t>Realistic connections</a:t>
            </a:r>
          </a:p>
          <a:p>
            <a:pPr lvl="1"/>
            <a:r>
              <a:rPr lang="en-US" dirty="0"/>
              <a:t>Need to do Diversion right</a:t>
            </a:r>
          </a:p>
          <a:p>
            <a:r>
              <a:rPr lang="en-US" dirty="0"/>
              <a:t>Data to show the need for more housing</a:t>
            </a:r>
          </a:p>
          <a:p>
            <a:r>
              <a:rPr lang="en-US" dirty="0"/>
              <a:t>Sometimes we will have openings that can't be filled with Priority Pool – will need to be able to reach into the non-priority group to fill those openings</a:t>
            </a:r>
          </a:p>
          <a:p>
            <a:r>
              <a:rPr lang="en-US" dirty="0"/>
              <a:t>Housing providers’ and property managers’ eligibility criteria</a:t>
            </a:r>
          </a:p>
          <a:p>
            <a:r>
              <a:rPr lang="en-US" dirty="0"/>
              <a:t>How do we message?</a:t>
            </a:r>
          </a:p>
          <a:p>
            <a:pPr lvl="1"/>
            <a:r>
              <a:rPr lang="en-US" dirty="0"/>
              <a:t>To participants, Access Points, housing providers, funders</a:t>
            </a:r>
          </a:p>
          <a:p>
            <a:endParaRPr lang="en-US" dirty="0"/>
          </a:p>
          <a:p>
            <a:r>
              <a:rPr lang="en-US" dirty="0"/>
              <a:t>Going from a list of 1150 to a pool of 100ish is an enormous change</a:t>
            </a:r>
          </a:p>
          <a:p>
            <a:pPr lvl="1"/>
            <a:r>
              <a:rPr lang="en-US" dirty="0"/>
              <a:t>We likely can’t make this entire leap at once, but a significant leap IS needed now</a:t>
            </a:r>
          </a:p>
        </p:txBody>
      </p:sp>
    </p:spTree>
    <p:extLst>
      <p:ext uri="{BB962C8B-B14F-4D97-AF65-F5344CB8AC3E}">
        <p14:creationId xmlns:p14="http://schemas.microsoft.com/office/powerpoint/2010/main" val="184466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           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25" y="0"/>
            <a:ext cx="122624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5"/>
            <a:ext cx="12192000" cy="686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824" y="2530335"/>
            <a:ext cx="300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 Transition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441" y="4022411"/>
            <a:ext cx="300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 Transition Services</a:t>
            </a:r>
          </a:p>
        </p:txBody>
      </p:sp>
    </p:spTree>
    <p:extLst>
      <p:ext uri="{BB962C8B-B14F-4D97-AF65-F5344CB8AC3E}">
        <p14:creationId xmlns:p14="http://schemas.microsoft.com/office/powerpoint/2010/main" val="3141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Spring of 2018, HUD introduced Dynamic Prioritization as a best practice for Coordinated Entry</a:t>
            </a:r>
          </a:p>
          <a:p>
            <a:endParaRPr lang="en-US" dirty="0"/>
          </a:p>
          <a:p>
            <a:r>
              <a:rPr lang="en-US" dirty="0"/>
              <a:t>We have implemented parts of it over the past two years </a:t>
            </a:r>
          </a:p>
          <a:p>
            <a:r>
              <a:rPr lang="en-US" dirty="0"/>
              <a:t>Need to re-focus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6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Vacancies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148937"/>
              </p:ext>
            </p:extLst>
          </p:nvPr>
        </p:nvGraphicFramePr>
        <p:xfrm>
          <a:off x="2615645" y="1408671"/>
          <a:ext cx="6445977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Vacancies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Self-Resolved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33.08333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</a:rPr>
                        <a:t>2019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6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Quarterly Averages 2019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Of the households entering each quarter…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690546"/>
              </p:ext>
            </p:extLst>
          </p:nvPr>
        </p:nvGraphicFramePr>
        <p:xfrm>
          <a:off x="2344616" y="2133600"/>
          <a:ext cx="9206523" cy="2320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3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Entering during period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Chronic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6+ months HUD and currently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Currently HUD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Leaving during period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Exits to TH or PH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Self-Resolved during period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HHs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Singles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Families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 Youth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4616" y="4728308"/>
            <a:ext cx="9159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 has capacity to house: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/>
              <a:t>43% of singles entering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/>
              <a:t>71% of families entering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/>
              <a:t>52% of youth entering</a:t>
            </a:r>
          </a:p>
          <a:p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8608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63679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CES Data Standards changes: March 23</a:t>
            </a:r>
            <a:r>
              <a:rPr lang="en-US" baseline="30000" dirty="0"/>
              <a:t>rd</a:t>
            </a:r>
            <a:r>
              <a:rPr lang="en-US" dirty="0"/>
              <a:t>, 2020</a:t>
            </a:r>
          </a:p>
          <a:p>
            <a:r>
              <a:rPr lang="en-US" dirty="0"/>
              <a:t>Rollout of Housing Stabilization: July 1</a:t>
            </a:r>
            <a:r>
              <a:rPr lang="en-US" baseline="30000" dirty="0"/>
              <a:t>st</a:t>
            </a:r>
            <a:r>
              <a:rPr lang="en-US" dirty="0"/>
              <a:t>, 2020?</a:t>
            </a:r>
          </a:p>
          <a:p>
            <a:endParaRPr lang="en-US" dirty="0"/>
          </a:p>
          <a:p>
            <a:r>
              <a:rPr lang="en-US" dirty="0"/>
              <a:t>How quickly do we want to move toward our goal system?</a:t>
            </a:r>
          </a:p>
        </p:txBody>
      </p:sp>
    </p:spTree>
    <p:extLst>
      <p:ext uri="{BB962C8B-B14F-4D97-AF65-F5344CB8AC3E}">
        <p14:creationId xmlns:p14="http://schemas.microsoft.com/office/powerpoint/2010/main" val="66121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CES Data 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changing?</a:t>
            </a:r>
          </a:p>
          <a:p>
            <a:endParaRPr lang="en-US" dirty="0"/>
          </a:p>
          <a:p>
            <a:r>
              <a:rPr lang="en-US" dirty="0"/>
              <a:t>Why is it changing?</a:t>
            </a:r>
          </a:p>
        </p:txBody>
      </p:sp>
    </p:spTree>
    <p:extLst>
      <p:ext uri="{BB962C8B-B14F-4D97-AF65-F5344CB8AC3E}">
        <p14:creationId xmlns:p14="http://schemas.microsoft.com/office/powerpoint/2010/main" val="3034753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households will move to the new Entry/Exit 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And who will move them there?</a:t>
            </a:r>
          </a:p>
          <a:p>
            <a:endParaRPr lang="en-US" dirty="0"/>
          </a:p>
          <a:p>
            <a:r>
              <a:rPr lang="en-US" dirty="0"/>
              <a:t>CH, HUD homeless, Updated in the last 90 days, HUD homeless within the last 90 days</a:t>
            </a:r>
          </a:p>
          <a:p>
            <a:endParaRPr lang="en-US" dirty="0"/>
          </a:p>
          <a:p>
            <a:r>
              <a:rPr lang="en-US" dirty="0"/>
              <a:t>Bring more demographics info and detailed inventory numbers</a:t>
            </a:r>
          </a:p>
          <a:p>
            <a:pPr lvl="1"/>
            <a:r>
              <a:rPr lang="en-US"/>
              <a:t>These are the people that got referred and what their homelessness looked like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3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14"/>
            <a:ext cx="12192000" cy="6827186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0635048" y="2281882"/>
            <a:ext cx="647142" cy="65078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824152" y="3488802"/>
            <a:ext cx="724930" cy="518984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80"/>
            <a:ext cx="12192000" cy="683982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7306962" y="2232454"/>
            <a:ext cx="675503" cy="49351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982465" y="2239934"/>
            <a:ext cx="675503" cy="49351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57968" y="2247414"/>
            <a:ext cx="675503" cy="49351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1022227" y="3352800"/>
            <a:ext cx="840259" cy="56841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" y="0"/>
            <a:ext cx="1219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5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7"/>
            <a:ext cx="12192000" cy="6825146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702011" y="4860324"/>
            <a:ext cx="329513" cy="313038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520778" y="2636108"/>
            <a:ext cx="411892" cy="354227"/>
          </a:xfrm>
          <a:prstGeom prst="star5">
            <a:avLst/>
          </a:prstGeom>
          <a:solidFill>
            <a:srgbClr val="170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545491" y="4122464"/>
            <a:ext cx="411892" cy="354227"/>
          </a:xfrm>
          <a:prstGeom prst="star5">
            <a:avLst/>
          </a:prstGeom>
          <a:solidFill>
            <a:srgbClr val="170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0"/>
            <a:ext cx="12192000" cy="68363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099222" y="2067697"/>
            <a:ext cx="3509319" cy="823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8690919" y="5738227"/>
            <a:ext cx="650789" cy="46131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1"/>
            <a:ext cx="12192000" cy="6834909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977449" y="3583460"/>
            <a:ext cx="320158" cy="271848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95"/>
            <a:ext cx="12192000" cy="68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820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877</TotalTime>
  <Words>383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Wisp</vt:lpstr>
      <vt:lpstr>SMAC CES Committee</vt:lpstr>
      <vt:lpstr>Why are we doing this again?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SMAC Dynamic Prioritization</vt:lpstr>
      <vt:lpstr>Dynamic Prioritization - Concerns</vt:lpstr>
      <vt:lpstr>PowerPoint Presentation</vt:lpstr>
      <vt:lpstr>PowerPoint Presentation</vt:lpstr>
      <vt:lpstr>Vacancies</vt:lpstr>
      <vt:lpstr>Quarterly Averages 2019  Of the households entering each quarter…</vt:lpstr>
      <vt:lpstr>Timeline</vt:lpstr>
      <vt:lpstr>CES Data Standards Changes</vt:lpstr>
      <vt:lpstr>Which households will move to the new Entry/Exit list?</vt:lpstr>
    </vt:vector>
  </TitlesOfParts>
  <Company>Hearth 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SMAC CES Committee</dc:title>
  <dc:creator>Liz Moen</dc:creator>
  <cp:lastModifiedBy>Liz Moen</cp:lastModifiedBy>
  <cp:revision>88</cp:revision>
  <dcterms:created xsi:type="dcterms:W3CDTF">2020-01-28T21:42:08Z</dcterms:created>
  <dcterms:modified xsi:type="dcterms:W3CDTF">2020-02-13T16:58:53Z</dcterms:modified>
</cp:coreProperties>
</file>