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59" r:id="rId7"/>
    <p:sldId id="277" r:id="rId8"/>
    <p:sldId id="267" r:id="rId9"/>
    <p:sldId id="276" r:id="rId10"/>
    <p:sldId id="268" r:id="rId11"/>
    <p:sldId id="275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09793-0859-4C5C-AAF4-E9CE45369546}" v="102" dt="2021-11-02T20:19:01.8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Moen" userId="d788c0ec-5729-41d2-81cd-17fd059f9490" providerId="ADAL" clId="{D8709793-0859-4C5C-AAF4-E9CE45369546}"/>
    <pc:docChg chg="undo custSel addSld delSld modSld sldOrd">
      <pc:chgData name="Liz Moen" userId="d788c0ec-5729-41d2-81cd-17fd059f9490" providerId="ADAL" clId="{D8709793-0859-4C5C-AAF4-E9CE45369546}" dt="2021-11-04T13:55:12.467" v="541" actId="20577"/>
      <pc:docMkLst>
        <pc:docMk/>
      </pc:docMkLst>
      <pc:sldChg chg="modSp mod">
        <pc:chgData name="Liz Moen" userId="d788c0ec-5729-41d2-81cd-17fd059f9490" providerId="ADAL" clId="{D8709793-0859-4C5C-AAF4-E9CE45369546}" dt="2021-11-04T13:55:12.467" v="541" actId="20577"/>
        <pc:sldMkLst>
          <pc:docMk/>
          <pc:sldMk cId="264202284" sldId="256"/>
        </pc:sldMkLst>
        <pc:spChg chg="mod">
          <ac:chgData name="Liz Moen" userId="d788c0ec-5729-41d2-81cd-17fd059f9490" providerId="ADAL" clId="{D8709793-0859-4C5C-AAF4-E9CE45369546}" dt="2021-11-04T13:55:12.467" v="541" actId="20577"/>
          <ac:spMkLst>
            <pc:docMk/>
            <pc:sldMk cId="264202284" sldId="256"/>
            <ac:spMk id="3" creationId="{6063915B-82A1-4F1C-B5C6-3E18DDD97232}"/>
          </ac:spMkLst>
        </pc:spChg>
      </pc:sldChg>
      <pc:sldChg chg="addSp delSp modSp mod">
        <pc:chgData name="Liz Moen" userId="d788c0ec-5729-41d2-81cd-17fd059f9490" providerId="ADAL" clId="{D8709793-0859-4C5C-AAF4-E9CE45369546}" dt="2021-11-02T18:48:04.470" v="262" actId="255"/>
        <pc:sldMkLst>
          <pc:docMk/>
          <pc:sldMk cId="4112772953" sldId="259"/>
        </pc:sldMkLst>
        <pc:spChg chg="add del mod">
          <ac:chgData name="Liz Moen" userId="d788c0ec-5729-41d2-81cd-17fd059f9490" providerId="ADAL" clId="{D8709793-0859-4C5C-AAF4-E9CE45369546}" dt="2021-11-02T18:47:49.123" v="259" actId="478"/>
          <ac:spMkLst>
            <pc:docMk/>
            <pc:sldMk cId="4112772953" sldId="259"/>
            <ac:spMk id="4" creationId="{1F01CBFD-746D-4D4B-906F-9C1E0882340E}"/>
          </ac:spMkLst>
        </pc:spChg>
        <pc:graphicFrameChg chg="add mod">
          <ac:chgData name="Liz Moen" userId="d788c0ec-5729-41d2-81cd-17fd059f9490" providerId="ADAL" clId="{D8709793-0859-4C5C-AAF4-E9CE45369546}" dt="2021-11-02T18:48:04.470" v="262" actId="255"/>
          <ac:graphicFrameMkLst>
            <pc:docMk/>
            <pc:sldMk cId="4112772953" sldId="259"/>
            <ac:graphicFrameMk id="9" creationId="{6409D854-E9A5-41A3-8E09-A852EBD68F61}"/>
          </ac:graphicFrameMkLst>
        </pc:graphicFrameChg>
        <pc:graphicFrameChg chg="del">
          <ac:chgData name="Liz Moen" userId="d788c0ec-5729-41d2-81cd-17fd059f9490" providerId="ADAL" clId="{D8709793-0859-4C5C-AAF4-E9CE45369546}" dt="2021-11-02T18:47:30.864" v="255" actId="478"/>
          <ac:graphicFrameMkLst>
            <pc:docMk/>
            <pc:sldMk cId="4112772953" sldId="259"/>
            <ac:graphicFrameMk id="17" creationId="{6409D854-E9A5-41A3-8E09-A852EBD68F61}"/>
          </ac:graphicFrameMkLst>
        </pc:graphicFrameChg>
      </pc:sldChg>
      <pc:sldChg chg="del">
        <pc:chgData name="Liz Moen" userId="d788c0ec-5729-41d2-81cd-17fd059f9490" providerId="ADAL" clId="{D8709793-0859-4C5C-AAF4-E9CE45369546}" dt="2021-11-02T20:21:37.763" v="327" actId="2696"/>
        <pc:sldMkLst>
          <pc:docMk/>
          <pc:sldMk cId="2984610312" sldId="260"/>
        </pc:sldMkLst>
      </pc:sldChg>
      <pc:sldChg chg="del">
        <pc:chgData name="Liz Moen" userId="d788c0ec-5729-41d2-81cd-17fd059f9490" providerId="ADAL" clId="{D8709793-0859-4C5C-AAF4-E9CE45369546}" dt="2021-10-25T21:02:11.485" v="117" actId="2696"/>
        <pc:sldMkLst>
          <pc:docMk/>
          <pc:sldMk cId="1934202303" sldId="266"/>
        </pc:sldMkLst>
      </pc:sldChg>
      <pc:sldChg chg="addSp delSp modSp mod setBg modClrScheme chgLayout">
        <pc:chgData name="Liz Moen" userId="d788c0ec-5729-41d2-81cd-17fd059f9490" providerId="ADAL" clId="{D8709793-0859-4C5C-AAF4-E9CE45369546}" dt="2021-11-02T20:03:32.938" v="289" actId="26606"/>
        <pc:sldMkLst>
          <pc:docMk/>
          <pc:sldMk cId="4245403543" sldId="267"/>
        </pc:sldMkLst>
        <pc:spChg chg="mod ord">
          <ac:chgData name="Liz Moen" userId="d788c0ec-5729-41d2-81cd-17fd059f9490" providerId="ADAL" clId="{D8709793-0859-4C5C-AAF4-E9CE45369546}" dt="2021-11-02T20:03:32.938" v="289" actId="26606"/>
          <ac:spMkLst>
            <pc:docMk/>
            <pc:sldMk cId="4245403543" sldId="267"/>
            <ac:spMk id="2" creationId="{C655FAA8-3044-4C88-A5A3-090FB58D1275}"/>
          </ac:spMkLst>
        </pc:spChg>
        <pc:spChg chg="add del mod ord">
          <ac:chgData name="Liz Moen" userId="d788c0ec-5729-41d2-81cd-17fd059f9490" providerId="ADAL" clId="{D8709793-0859-4C5C-AAF4-E9CE45369546}" dt="2021-11-02T20:03:11.736" v="285" actId="700"/>
          <ac:spMkLst>
            <pc:docMk/>
            <pc:sldMk cId="4245403543" sldId="267"/>
            <ac:spMk id="3" creationId="{B2F3DE7A-98B1-4558-92F8-58137FDB97C2}"/>
          </ac:spMkLst>
        </pc:spChg>
        <pc:spChg chg="add del mod ord">
          <ac:chgData name="Liz Moen" userId="d788c0ec-5729-41d2-81cd-17fd059f9490" providerId="ADAL" clId="{D8709793-0859-4C5C-AAF4-E9CE45369546}" dt="2021-11-02T20:03:20.877" v="286" actId="700"/>
          <ac:spMkLst>
            <pc:docMk/>
            <pc:sldMk cId="4245403543" sldId="267"/>
            <ac:spMk id="4" creationId="{17DA2B1F-B457-481B-AC37-AB5C4F349E90}"/>
          </ac:spMkLst>
        </pc:spChg>
        <pc:spChg chg="add del">
          <ac:chgData name="Liz Moen" userId="d788c0ec-5729-41d2-81cd-17fd059f9490" providerId="ADAL" clId="{D8709793-0859-4C5C-AAF4-E9CE45369546}" dt="2021-11-02T20:03:32.895" v="288" actId="26606"/>
          <ac:spMkLst>
            <pc:docMk/>
            <pc:sldMk cId="4245403543" sldId="267"/>
            <ac:spMk id="10" creationId="{B8862840-A590-42DB-83BF-CCA7204B7DD6}"/>
          </ac:spMkLst>
        </pc:spChg>
        <pc:spChg chg="add del">
          <ac:chgData name="Liz Moen" userId="d788c0ec-5729-41d2-81cd-17fd059f9490" providerId="ADAL" clId="{D8709793-0859-4C5C-AAF4-E9CE45369546}" dt="2021-11-02T20:03:32.895" v="288" actId="26606"/>
          <ac:spMkLst>
            <pc:docMk/>
            <pc:sldMk cId="4245403543" sldId="267"/>
            <ac:spMk id="12" creationId="{E401D5F1-59E9-48EF-A49B-24365CE15896}"/>
          </ac:spMkLst>
        </pc:spChg>
        <pc:spChg chg="add">
          <ac:chgData name="Liz Moen" userId="d788c0ec-5729-41d2-81cd-17fd059f9490" providerId="ADAL" clId="{D8709793-0859-4C5C-AAF4-E9CE45369546}" dt="2021-11-02T20:03:32.938" v="289" actId="26606"/>
          <ac:spMkLst>
            <pc:docMk/>
            <pc:sldMk cId="4245403543" sldId="267"/>
            <ac:spMk id="16" creationId="{5E630259-2E99-42C6-925A-ED71BD9ED2C7}"/>
          </ac:spMkLst>
        </pc:spChg>
        <pc:spChg chg="add">
          <ac:chgData name="Liz Moen" userId="d788c0ec-5729-41d2-81cd-17fd059f9490" providerId="ADAL" clId="{D8709793-0859-4C5C-AAF4-E9CE45369546}" dt="2021-11-02T20:03:32.938" v="289" actId="26606"/>
          <ac:spMkLst>
            <pc:docMk/>
            <pc:sldMk cId="4245403543" sldId="267"/>
            <ac:spMk id="17" creationId="{CD7ECD05-B4E0-4A46-AE36-17B3B1B20892}"/>
          </ac:spMkLst>
        </pc:spChg>
        <pc:graphicFrameChg chg="add mod ord">
          <ac:chgData name="Liz Moen" userId="d788c0ec-5729-41d2-81cd-17fd059f9490" providerId="ADAL" clId="{D8709793-0859-4C5C-AAF4-E9CE45369546}" dt="2021-11-02T20:03:32.938" v="289" actId="26606"/>
          <ac:graphicFrameMkLst>
            <pc:docMk/>
            <pc:sldMk cId="4245403543" sldId="267"/>
            <ac:graphicFrameMk id="5" creationId="{066BC55D-15AF-4DD7-B52B-50FF4E8E8B5B}"/>
          </ac:graphicFrameMkLst>
        </pc:graphicFrameChg>
        <pc:picChg chg="add del">
          <ac:chgData name="Liz Moen" userId="d788c0ec-5729-41d2-81cd-17fd059f9490" providerId="ADAL" clId="{D8709793-0859-4C5C-AAF4-E9CE45369546}" dt="2021-11-02T20:03:32.895" v="288" actId="26606"/>
          <ac:picMkLst>
            <pc:docMk/>
            <pc:sldMk cId="4245403543" sldId="267"/>
            <ac:picMk id="14" creationId="{AAB6FADE-267D-439D-9449-A2124220BA58}"/>
          </ac:picMkLst>
        </pc:picChg>
        <pc:picChg chg="add">
          <ac:chgData name="Liz Moen" userId="d788c0ec-5729-41d2-81cd-17fd059f9490" providerId="ADAL" clId="{D8709793-0859-4C5C-AAF4-E9CE45369546}" dt="2021-11-02T20:03:32.938" v="289" actId="26606"/>
          <ac:picMkLst>
            <pc:docMk/>
            <pc:sldMk cId="4245403543" sldId="267"/>
            <ac:picMk id="18" creationId="{210643E1-7ABA-4C1E-A734-A26C5D704149}"/>
          </ac:picMkLst>
        </pc:picChg>
      </pc:sldChg>
      <pc:sldChg chg="addSp delSp modSp mod">
        <pc:chgData name="Liz Moen" userId="d788c0ec-5729-41d2-81cd-17fd059f9490" providerId="ADAL" clId="{D8709793-0859-4C5C-AAF4-E9CE45369546}" dt="2021-11-02T20:19:01.888" v="308"/>
        <pc:sldMkLst>
          <pc:docMk/>
          <pc:sldMk cId="411122430" sldId="268"/>
        </pc:sldMkLst>
        <pc:spChg chg="mod">
          <ac:chgData name="Liz Moen" userId="d788c0ec-5729-41d2-81cd-17fd059f9490" providerId="ADAL" clId="{D8709793-0859-4C5C-AAF4-E9CE45369546}" dt="2021-10-25T20:47:38.869" v="85" actId="20577"/>
          <ac:spMkLst>
            <pc:docMk/>
            <pc:sldMk cId="411122430" sldId="268"/>
            <ac:spMk id="2" creationId="{5F3F6C66-D6D7-4A72-9928-967AEA400766}"/>
          </ac:spMkLst>
        </pc:spChg>
        <pc:graphicFrameChg chg="mod">
          <ac:chgData name="Liz Moen" userId="d788c0ec-5729-41d2-81cd-17fd059f9490" providerId="ADAL" clId="{D8709793-0859-4C5C-AAF4-E9CE45369546}" dt="2021-10-25T20:57:25.592" v="111"/>
          <ac:graphicFrameMkLst>
            <pc:docMk/>
            <pc:sldMk cId="411122430" sldId="268"/>
            <ac:graphicFrameMk id="9" creationId="{8F2EB4B9-280E-4FE4-B12C-700632313C52}"/>
          </ac:graphicFrameMkLst>
        </pc:graphicFrameChg>
        <pc:graphicFrameChg chg="del mod">
          <ac:chgData name="Liz Moen" userId="d788c0ec-5729-41d2-81cd-17fd059f9490" providerId="ADAL" clId="{D8709793-0859-4C5C-AAF4-E9CE45369546}" dt="2021-11-02T20:16:51.802" v="293" actId="478"/>
          <ac:graphicFrameMkLst>
            <pc:docMk/>
            <pc:sldMk cId="411122430" sldId="268"/>
            <ac:graphicFrameMk id="10" creationId="{3E42CC25-B150-44C0-9271-91349E43901A}"/>
          </ac:graphicFrameMkLst>
        </pc:graphicFrameChg>
        <pc:graphicFrameChg chg="mod">
          <ac:chgData name="Liz Moen" userId="d788c0ec-5729-41d2-81cd-17fd059f9490" providerId="ADAL" clId="{D8709793-0859-4C5C-AAF4-E9CE45369546}" dt="2021-10-25T20:57:57.230" v="114"/>
          <ac:graphicFrameMkLst>
            <pc:docMk/>
            <pc:sldMk cId="411122430" sldId="268"/>
            <ac:graphicFrameMk id="11" creationId="{651273CC-BD61-4C86-BABF-7B647EB2AF55}"/>
          </ac:graphicFrameMkLst>
        </pc:graphicFrameChg>
        <pc:graphicFrameChg chg="mod">
          <ac:chgData name="Liz Moen" userId="d788c0ec-5729-41d2-81cd-17fd059f9490" providerId="ADAL" clId="{D8709793-0859-4C5C-AAF4-E9CE45369546}" dt="2021-10-25T20:58:27.911" v="116"/>
          <ac:graphicFrameMkLst>
            <pc:docMk/>
            <pc:sldMk cId="411122430" sldId="268"/>
            <ac:graphicFrameMk id="12" creationId="{439195E9-196E-4968-B8E0-BB310C148AFC}"/>
          </ac:graphicFrameMkLst>
        </pc:graphicFrameChg>
        <pc:graphicFrameChg chg="add mod">
          <ac:chgData name="Liz Moen" userId="d788c0ec-5729-41d2-81cd-17fd059f9490" providerId="ADAL" clId="{D8709793-0859-4C5C-AAF4-E9CE45369546}" dt="2021-11-02T20:19:01.888" v="308"/>
          <ac:graphicFrameMkLst>
            <pc:docMk/>
            <pc:sldMk cId="411122430" sldId="268"/>
            <ac:graphicFrameMk id="13" creationId="{0E32B527-80D3-4FF3-9C04-8B618B76E6EF}"/>
          </ac:graphicFrameMkLst>
        </pc:graphicFrameChg>
      </pc:sldChg>
      <pc:sldChg chg="modSp mod ord">
        <pc:chgData name="Liz Moen" userId="d788c0ec-5729-41d2-81cd-17fd059f9490" providerId="ADAL" clId="{D8709793-0859-4C5C-AAF4-E9CE45369546}" dt="2021-11-02T20:20:57.737" v="326" actId="27918"/>
        <pc:sldMkLst>
          <pc:docMk/>
          <pc:sldMk cId="1971442732" sldId="275"/>
        </pc:sldMkLst>
        <pc:spChg chg="mod">
          <ac:chgData name="Liz Moen" userId="d788c0ec-5729-41d2-81cd-17fd059f9490" providerId="ADAL" clId="{D8709793-0859-4C5C-AAF4-E9CE45369546}" dt="2021-10-25T21:05:15.278" v="170" actId="20577"/>
          <ac:spMkLst>
            <pc:docMk/>
            <pc:sldMk cId="1971442732" sldId="275"/>
            <ac:spMk id="2" creationId="{10ADA5CC-D62C-4F69-966C-413BA12725DD}"/>
          </ac:spMkLst>
        </pc:spChg>
      </pc:sldChg>
      <pc:sldChg chg="addSp delSp modSp new mod setBg modClrScheme chgLayout">
        <pc:chgData name="Liz Moen" userId="d788c0ec-5729-41d2-81cd-17fd059f9490" providerId="ADAL" clId="{D8709793-0859-4C5C-AAF4-E9CE45369546}" dt="2021-11-02T20:04:42.434" v="292" actId="14100"/>
        <pc:sldMkLst>
          <pc:docMk/>
          <pc:sldMk cId="3618325135" sldId="276"/>
        </pc:sldMkLst>
        <pc:spChg chg="mod ord">
          <ac:chgData name="Liz Moen" userId="d788c0ec-5729-41d2-81cd-17fd059f9490" providerId="ADAL" clId="{D8709793-0859-4C5C-AAF4-E9CE45369546}" dt="2021-11-02T20:04:35.118" v="291" actId="26606"/>
          <ac:spMkLst>
            <pc:docMk/>
            <pc:sldMk cId="3618325135" sldId="276"/>
            <ac:spMk id="2" creationId="{AEFC6FE1-CF21-4F85-A94B-8A78FBDE7FA7}"/>
          </ac:spMkLst>
        </pc:spChg>
        <pc:spChg chg="del">
          <ac:chgData name="Liz Moen" userId="d788c0ec-5729-41d2-81cd-17fd059f9490" providerId="ADAL" clId="{D8709793-0859-4C5C-AAF4-E9CE45369546}" dt="2021-10-25T20:39:26.311" v="2"/>
          <ac:spMkLst>
            <pc:docMk/>
            <pc:sldMk cId="3618325135" sldId="276"/>
            <ac:spMk id="3" creationId="{F393A586-3FC8-4183-B9D3-B9A627C68F18}"/>
          </ac:spMkLst>
        </pc:spChg>
        <pc:spChg chg="del mod">
          <ac:chgData name="Liz Moen" userId="d788c0ec-5729-41d2-81cd-17fd059f9490" providerId="ADAL" clId="{D8709793-0859-4C5C-AAF4-E9CE45369546}" dt="2021-11-02T20:04:29.682" v="290" actId="700"/>
          <ac:spMkLst>
            <pc:docMk/>
            <pc:sldMk cId="3618325135" sldId="276"/>
            <ac:spMk id="4" creationId="{8DD4512B-649D-4DD1-BB08-86C6003384EE}"/>
          </ac:spMkLst>
        </pc:spChg>
        <pc:spChg chg="add">
          <ac:chgData name="Liz Moen" userId="d788c0ec-5729-41d2-81cd-17fd059f9490" providerId="ADAL" clId="{D8709793-0859-4C5C-AAF4-E9CE45369546}" dt="2021-11-02T20:04:35.118" v="291" actId="26606"/>
          <ac:spMkLst>
            <pc:docMk/>
            <pc:sldMk cId="3618325135" sldId="276"/>
            <ac:spMk id="10" creationId="{3A9C15D4-2EE7-4D05-B87C-91D1F3B9604B}"/>
          </ac:spMkLst>
        </pc:spChg>
        <pc:spChg chg="add">
          <ac:chgData name="Liz Moen" userId="d788c0ec-5729-41d2-81cd-17fd059f9490" providerId="ADAL" clId="{D8709793-0859-4C5C-AAF4-E9CE45369546}" dt="2021-11-02T20:04:35.118" v="291" actId="26606"/>
          <ac:spMkLst>
            <pc:docMk/>
            <pc:sldMk cId="3618325135" sldId="276"/>
            <ac:spMk id="12" creationId="{4ED7B0FB-9654-4441-9545-02D458B68620}"/>
          </ac:spMkLst>
        </pc:spChg>
        <pc:graphicFrameChg chg="add mod ord">
          <ac:chgData name="Liz Moen" userId="d788c0ec-5729-41d2-81cd-17fd059f9490" providerId="ADAL" clId="{D8709793-0859-4C5C-AAF4-E9CE45369546}" dt="2021-11-02T20:04:42.434" v="292" actId="14100"/>
          <ac:graphicFrameMkLst>
            <pc:docMk/>
            <pc:sldMk cId="3618325135" sldId="276"/>
            <ac:graphicFrameMk id="5" creationId="{6CDD6591-FA56-4671-AD67-997C64A8B9D8}"/>
          </ac:graphicFrameMkLst>
        </pc:graphicFrameChg>
        <pc:picChg chg="add">
          <ac:chgData name="Liz Moen" userId="d788c0ec-5729-41d2-81cd-17fd059f9490" providerId="ADAL" clId="{D8709793-0859-4C5C-AAF4-E9CE45369546}" dt="2021-11-02T20:04:35.118" v="291" actId="26606"/>
          <ac:picMkLst>
            <pc:docMk/>
            <pc:sldMk cId="3618325135" sldId="276"/>
            <ac:picMk id="14" creationId="{7BB94C57-FDF3-45A3-9D1F-904523D795D4}"/>
          </ac:picMkLst>
        </pc:picChg>
        <pc:picChg chg="add">
          <ac:chgData name="Liz Moen" userId="d788c0ec-5729-41d2-81cd-17fd059f9490" providerId="ADAL" clId="{D8709793-0859-4C5C-AAF4-E9CE45369546}" dt="2021-11-02T20:04:35.118" v="291" actId="26606"/>
          <ac:picMkLst>
            <pc:docMk/>
            <pc:sldMk cId="3618325135" sldId="276"/>
            <ac:picMk id="16" creationId="{6AEBDF1A-221A-4497-BBA9-57A70D161510}"/>
          </ac:picMkLst>
        </pc:picChg>
      </pc:sldChg>
      <pc:sldChg chg="addSp delSp modSp new mod setBg">
        <pc:chgData name="Liz Moen" userId="d788c0ec-5729-41d2-81cd-17fd059f9490" providerId="ADAL" clId="{D8709793-0859-4C5C-AAF4-E9CE45369546}" dt="2021-11-02T20:02:35.353" v="283" actId="14100"/>
        <pc:sldMkLst>
          <pc:docMk/>
          <pc:sldMk cId="3889815914" sldId="277"/>
        </pc:sldMkLst>
        <pc:spChg chg="mod">
          <ac:chgData name="Liz Moen" userId="d788c0ec-5729-41d2-81cd-17fd059f9490" providerId="ADAL" clId="{D8709793-0859-4C5C-AAF4-E9CE45369546}" dt="2021-11-02T20:02:13.467" v="280" actId="26606"/>
          <ac:spMkLst>
            <pc:docMk/>
            <pc:sldMk cId="3889815914" sldId="277"/>
            <ac:spMk id="2" creationId="{59909AD0-42A9-4BC7-AED6-E82E88CB8DEC}"/>
          </ac:spMkLst>
        </pc:spChg>
        <pc:spChg chg="del">
          <ac:chgData name="Liz Moen" userId="d788c0ec-5729-41d2-81cd-17fd059f9490" providerId="ADAL" clId="{D8709793-0859-4C5C-AAF4-E9CE45369546}" dt="2021-10-28T18:53:25.813" v="173"/>
          <ac:spMkLst>
            <pc:docMk/>
            <pc:sldMk cId="3889815914" sldId="277"/>
            <ac:spMk id="3" creationId="{8EC5AA6E-24D8-48E3-981B-569EE1323963}"/>
          </ac:spMkLst>
        </pc:spChg>
        <pc:spChg chg="add del">
          <ac:chgData name="Liz Moen" userId="d788c0ec-5729-41d2-81cd-17fd059f9490" providerId="ADAL" clId="{D8709793-0859-4C5C-AAF4-E9CE45369546}" dt="2021-11-02T19:17:12.719" v="275" actId="26606"/>
          <ac:spMkLst>
            <pc:docMk/>
            <pc:sldMk cId="3889815914" sldId="277"/>
            <ac:spMk id="9" creationId="{B8862840-A590-42DB-83BF-CCA7204B7DD6}"/>
          </ac:spMkLst>
        </pc:spChg>
        <pc:spChg chg="add del">
          <ac:chgData name="Liz Moen" userId="d788c0ec-5729-41d2-81cd-17fd059f9490" providerId="ADAL" clId="{D8709793-0859-4C5C-AAF4-E9CE45369546}" dt="2021-11-02T19:17:12.719" v="275" actId="26606"/>
          <ac:spMkLst>
            <pc:docMk/>
            <pc:sldMk cId="3889815914" sldId="277"/>
            <ac:spMk id="11" creationId="{E401D5F1-59E9-48EF-A49B-24365CE15896}"/>
          </ac:spMkLst>
        </pc:spChg>
        <pc:spChg chg="add del">
          <ac:chgData name="Liz Moen" userId="d788c0ec-5729-41d2-81cd-17fd059f9490" providerId="ADAL" clId="{D8709793-0859-4C5C-AAF4-E9CE45369546}" dt="2021-11-02T20:02:13.467" v="280" actId="26606"/>
          <ac:spMkLst>
            <pc:docMk/>
            <pc:sldMk cId="3889815914" sldId="277"/>
            <ac:spMk id="18" creationId="{5E630259-2E99-42C6-925A-ED71BD9ED2C7}"/>
          </ac:spMkLst>
        </pc:spChg>
        <pc:spChg chg="add del">
          <ac:chgData name="Liz Moen" userId="d788c0ec-5729-41d2-81cd-17fd059f9490" providerId="ADAL" clId="{D8709793-0859-4C5C-AAF4-E9CE45369546}" dt="2021-11-02T20:02:13.467" v="280" actId="26606"/>
          <ac:spMkLst>
            <pc:docMk/>
            <pc:sldMk cId="3889815914" sldId="277"/>
            <ac:spMk id="20" creationId="{CD7ECD05-B4E0-4A46-AE36-17B3B1B20892}"/>
          </ac:spMkLst>
        </pc:spChg>
        <pc:spChg chg="add">
          <ac:chgData name="Liz Moen" userId="d788c0ec-5729-41d2-81cd-17fd059f9490" providerId="ADAL" clId="{D8709793-0859-4C5C-AAF4-E9CE45369546}" dt="2021-11-02T20:02:13.467" v="280" actId="26606"/>
          <ac:spMkLst>
            <pc:docMk/>
            <pc:sldMk cId="3889815914" sldId="277"/>
            <ac:spMk id="27" creationId="{3A9C15D4-2EE7-4D05-B87C-91D1F3B9604B}"/>
          </ac:spMkLst>
        </pc:spChg>
        <pc:spChg chg="add">
          <ac:chgData name="Liz Moen" userId="d788c0ec-5729-41d2-81cd-17fd059f9490" providerId="ADAL" clId="{D8709793-0859-4C5C-AAF4-E9CE45369546}" dt="2021-11-02T20:02:13.467" v="280" actId="26606"/>
          <ac:spMkLst>
            <pc:docMk/>
            <pc:sldMk cId="3889815914" sldId="277"/>
            <ac:spMk id="29" creationId="{4ED7B0FB-9654-4441-9545-02D458B68620}"/>
          </ac:spMkLst>
        </pc:spChg>
        <pc:graphicFrameChg chg="add mod">
          <ac:chgData name="Liz Moen" userId="d788c0ec-5729-41d2-81cd-17fd059f9490" providerId="ADAL" clId="{D8709793-0859-4C5C-AAF4-E9CE45369546}" dt="2021-11-02T20:02:35.353" v="283" actId="14100"/>
          <ac:graphicFrameMkLst>
            <pc:docMk/>
            <pc:sldMk cId="3889815914" sldId="277"/>
            <ac:graphicFrameMk id="4" creationId="{27F1B745-40F2-46CD-973A-FA877AB20CE0}"/>
          </ac:graphicFrameMkLst>
        </pc:graphicFrameChg>
        <pc:picChg chg="add del">
          <ac:chgData name="Liz Moen" userId="d788c0ec-5729-41d2-81cd-17fd059f9490" providerId="ADAL" clId="{D8709793-0859-4C5C-AAF4-E9CE45369546}" dt="2021-11-02T19:17:12.719" v="275" actId="26606"/>
          <ac:picMkLst>
            <pc:docMk/>
            <pc:sldMk cId="3889815914" sldId="277"/>
            <ac:picMk id="13" creationId="{AAB6FADE-267D-439D-9449-A2124220BA58}"/>
          </ac:picMkLst>
        </pc:picChg>
        <pc:picChg chg="add del">
          <ac:chgData name="Liz Moen" userId="d788c0ec-5729-41d2-81cd-17fd059f9490" providerId="ADAL" clId="{D8709793-0859-4C5C-AAF4-E9CE45369546}" dt="2021-11-02T20:02:13.467" v="280" actId="26606"/>
          <ac:picMkLst>
            <pc:docMk/>
            <pc:sldMk cId="3889815914" sldId="277"/>
            <ac:picMk id="22" creationId="{210643E1-7ABA-4C1E-A734-A26C5D704149}"/>
          </ac:picMkLst>
        </pc:picChg>
        <pc:picChg chg="add">
          <ac:chgData name="Liz Moen" userId="d788c0ec-5729-41d2-81cd-17fd059f9490" providerId="ADAL" clId="{D8709793-0859-4C5C-AAF4-E9CE45369546}" dt="2021-11-02T20:02:13.467" v="280" actId="26606"/>
          <ac:picMkLst>
            <pc:docMk/>
            <pc:sldMk cId="3889815914" sldId="277"/>
            <ac:picMk id="31" creationId="{7BB94C57-FDF3-45A3-9D1F-904523D795D4}"/>
          </ac:picMkLst>
        </pc:picChg>
        <pc:picChg chg="add">
          <ac:chgData name="Liz Moen" userId="d788c0ec-5729-41d2-81cd-17fd059f9490" providerId="ADAL" clId="{D8709793-0859-4C5C-AAF4-E9CE45369546}" dt="2021-11-02T20:02:13.467" v="280" actId="26606"/>
          <ac:picMkLst>
            <pc:docMk/>
            <pc:sldMk cId="3889815914" sldId="277"/>
            <ac:picMk id="33" creationId="{6AEBDF1A-221A-4497-BBA9-57A70D161510}"/>
          </ac:picMkLst>
        </pc:picChg>
      </pc:sldChg>
      <pc:sldChg chg="addSp modSp new mod setBg">
        <pc:chgData name="Liz Moen" userId="d788c0ec-5729-41d2-81cd-17fd059f9490" providerId="ADAL" clId="{D8709793-0859-4C5C-AAF4-E9CE45369546}" dt="2021-11-02T21:06:48.397" v="540" actId="26606"/>
        <pc:sldMkLst>
          <pc:docMk/>
          <pc:sldMk cId="1646219072" sldId="278"/>
        </pc:sldMkLst>
        <pc:spChg chg="mod">
          <ac:chgData name="Liz Moen" userId="d788c0ec-5729-41d2-81cd-17fd059f9490" providerId="ADAL" clId="{D8709793-0859-4C5C-AAF4-E9CE45369546}" dt="2021-11-02T21:06:48.397" v="540" actId="26606"/>
          <ac:spMkLst>
            <pc:docMk/>
            <pc:sldMk cId="1646219072" sldId="278"/>
            <ac:spMk id="2" creationId="{3488B21E-32F5-4E10-87DE-B6384A2D16F3}"/>
          </ac:spMkLst>
        </pc:spChg>
        <pc:spChg chg="mod">
          <ac:chgData name="Liz Moen" userId="d788c0ec-5729-41d2-81cd-17fd059f9490" providerId="ADAL" clId="{D8709793-0859-4C5C-AAF4-E9CE45369546}" dt="2021-11-02T21:06:48.397" v="540" actId="26606"/>
          <ac:spMkLst>
            <pc:docMk/>
            <pc:sldMk cId="1646219072" sldId="278"/>
            <ac:spMk id="3" creationId="{72557178-17C7-4D7F-AF09-C2C3F746BD8F}"/>
          </ac:spMkLst>
        </pc:spChg>
        <pc:spChg chg="add">
          <ac:chgData name="Liz Moen" userId="d788c0ec-5729-41d2-81cd-17fd059f9490" providerId="ADAL" clId="{D8709793-0859-4C5C-AAF4-E9CE45369546}" dt="2021-11-02T21:06:48.397" v="540" actId="26606"/>
          <ac:spMkLst>
            <pc:docMk/>
            <pc:sldMk cId="1646219072" sldId="278"/>
            <ac:spMk id="9" creationId="{DC3B8C6B-63CA-4384-8059-2036BE520277}"/>
          </ac:spMkLst>
        </pc:spChg>
        <pc:spChg chg="add">
          <ac:chgData name="Liz Moen" userId="d788c0ec-5729-41d2-81cd-17fd059f9490" providerId="ADAL" clId="{D8709793-0859-4C5C-AAF4-E9CE45369546}" dt="2021-11-02T21:06:48.397" v="540" actId="26606"/>
          <ac:spMkLst>
            <pc:docMk/>
            <pc:sldMk cId="1646219072" sldId="278"/>
            <ac:spMk id="11" creationId="{C71B03AA-C0EB-4104-84F8-E1AB8BFBEF60}"/>
          </ac:spMkLst>
        </pc:spChg>
        <pc:picChg chg="add">
          <ac:chgData name="Liz Moen" userId="d788c0ec-5729-41d2-81cd-17fd059f9490" providerId="ADAL" clId="{D8709793-0859-4C5C-AAF4-E9CE45369546}" dt="2021-11-02T21:06:48.397" v="540" actId="26606"/>
          <ac:picMkLst>
            <pc:docMk/>
            <pc:sldMk cId="1646219072" sldId="278"/>
            <ac:picMk id="5" creationId="{C426186F-038B-4CDF-8C2D-0906D970C689}"/>
          </ac:picMkLst>
        </pc:picChg>
        <pc:picChg chg="add">
          <ac:chgData name="Liz Moen" userId="d788c0ec-5729-41d2-81cd-17fd059f9490" providerId="ADAL" clId="{D8709793-0859-4C5C-AAF4-E9CE45369546}" dt="2021-11-02T21:06:48.397" v="540" actId="26606"/>
          <ac:picMkLst>
            <pc:docMk/>
            <pc:sldMk cId="1646219072" sldId="278"/>
            <ac:picMk id="13" creationId="{09C2B723-6C2F-49DE-A429-50BDFD1ADB4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earthconnectionhcx.sharepoint.com/sites/SMACStaffFolder/Shared%20Documents/Statistics/Prioritization%20stats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earthconnectionhcx.sharepoint.com/sites/SMACStaffFolder/Shared%20Documents/Statistics/CH%20Households%20USE%20THIS%20O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earthconnectionhcx.sharepoint.com/sites/SMACStaffFolder/Shared%20Documents/Statistics/Prioritization%20stats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earthconnectionhcx.sharepoint.com/sites/SMACStaffFolder/Shared%20Documents/Statistics/Prioritization%20stats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hearthconnectionhcx.sharepoint.com/sites/SMACStaffFolder/Shared%20Documents/Statistics/Prioritization%20stats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hearthconnectionhcx.sharepoint.com/sites/SMACStaffFolder/Shared%20Documents/Statistics/Prioritization%20stats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hearthconnectionhcx.sharepoint.com/sites/SMACStaffFolder/Shared%20Documents/Statistics/Prioritization%20stats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hearthconnectionhcx.sharepoint.com/sites/SMACStaffFolder/Shared%20Documents/Statistics/Prioritization%20stats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Average HH in Priority Pool 9/2020-8/2021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Sheet3!$A$2:$A$5</c:f>
              <c:strCache>
                <c:ptCount val="4"/>
                <c:pt idx="0">
                  <c:v>Youth</c:v>
                </c:pt>
                <c:pt idx="1">
                  <c:v>Families</c:v>
                </c:pt>
                <c:pt idx="2">
                  <c:v>Chronic</c:v>
                </c:pt>
                <c:pt idx="3">
                  <c:v>S25+</c:v>
                </c:pt>
              </c:strCache>
            </c:strRef>
          </c:cat>
          <c:val>
            <c:numRef>
              <c:f>Sheet3!$B$2:$B$5</c:f>
              <c:numCache>
                <c:formatCode>General</c:formatCode>
                <c:ptCount val="4"/>
                <c:pt idx="0">
                  <c:v>47</c:v>
                </c:pt>
                <c:pt idx="1">
                  <c:v>67</c:v>
                </c:pt>
                <c:pt idx="2">
                  <c:v>85</c:v>
                </c:pt>
                <c:pt idx="3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0-49AB-905B-ADC50B881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8407040"/>
        <c:axId val="2018407456"/>
      </c:barChart>
      <c:catAx>
        <c:axId val="201840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407456"/>
        <c:crosses val="autoZero"/>
        <c:auto val="1"/>
        <c:lblAlgn val="ctr"/>
        <c:lblOffset val="100"/>
        <c:noMultiLvlLbl val="0"/>
      </c:catAx>
      <c:valAx>
        <c:axId val="201840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40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HH in Priority Pool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Chronic HH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Sheet1!$A$2:$A$18</c:f>
              <c:numCache>
                <c:formatCode>m/d/yyyy</c:formatCode>
                <c:ptCount val="17"/>
                <c:pt idx="0">
                  <c:v>43951</c:v>
                </c:pt>
                <c:pt idx="1">
                  <c:v>43979</c:v>
                </c:pt>
                <c:pt idx="2">
                  <c:v>44011</c:v>
                </c:pt>
                <c:pt idx="3">
                  <c:v>44041</c:v>
                </c:pt>
                <c:pt idx="4">
                  <c:v>44069</c:v>
                </c:pt>
                <c:pt idx="5">
                  <c:v>44102</c:v>
                </c:pt>
                <c:pt idx="6">
                  <c:v>44133</c:v>
                </c:pt>
                <c:pt idx="7">
                  <c:v>44165</c:v>
                </c:pt>
                <c:pt idx="8">
                  <c:v>44193</c:v>
                </c:pt>
                <c:pt idx="9">
                  <c:v>44224</c:v>
                </c:pt>
                <c:pt idx="10">
                  <c:v>44253</c:v>
                </c:pt>
                <c:pt idx="11">
                  <c:v>44284</c:v>
                </c:pt>
                <c:pt idx="12">
                  <c:v>44315</c:v>
                </c:pt>
                <c:pt idx="13">
                  <c:v>44342</c:v>
                </c:pt>
                <c:pt idx="14">
                  <c:v>44377</c:v>
                </c:pt>
                <c:pt idx="15">
                  <c:v>44405</c:v>
                </c:pt>
                <c:pt idx="16">
                  <c:v>44438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40</c:v>
                </c:pt>
                <c:pt idx="1">
                  <c:v>54</c:v>
                </c:pt>
                <c:pt idx="2">
                  <c:v>43</c:v>
                </c:pt>
                <c:pt idx="3">
                  <c:v>35</c:v>
                </c:pt>
                <c:pt idx="4">
                  <c:v>43</c:v>
                </c:pt>
                <c:pt idx="5">
                  <c:v>68</c:v>
                </c:pt>
                <c:pt idx="6">
                  <c:v>61</c:v>
                </c:pt>
                <c:pt idx="7">
                  <c:v>81</c:v>
                </c:pt>
                <c:pt idx="8">
                  <c:v>79</c:v>
                </c:pt>
                <c:pt idx="9">
                  <c:v>80</c:v>
                </c:pt>
                <c:pt idx="10">
                  <c:v>98</c:v>
                </c:pt>
                <c:pt idx="11">
                  <c:v>112</c:v>
                </c:pt>
                <c:pt idx="12">
                  <c:v>100</c:v>
                </c:pt>
                <c:pt idx="13">
                  <c:v>90</c:v>
                </c:pt>
                <c:pt idx="14">
                  <c:v>86</c:v>
                </c:pt>
                <c:pt idx="15">
                  <c:v>80</c:v>
                </c:pt>
                <c:pt idx="16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47-477A-B38E-B68E67C3DF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Youth HH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Sheet1!$A$2:$A$18</c:f>
              <c:numCache>
                <c:formatCode>m/d/yyyy</c:formatCode>
                <c:ptCount val="17"/>
                <c:pt idx="0">
                  <c:v>43951</c:v>
                </c:pt>
                <c:pt idx="1">
                  <c:v>43979</c:v>
                </c:pt>
                <c:pt idx="2">
                  <c:v>44011</c:v>
                </c:pt>
                <c:pt idx="3">
                  <c:v>44041</c:v>
                </c:pt>
                <c:pt idx="4">
                  <c:v>44069</c:v>
                </c:pt>
                <c:pt idx="5">
                  <c:v>44102</c:v>
                </c:pt>
                <c:pt idx="6">
                  <c:v>44133</c:v>
                </c:pt>
                <c:pt idx="7">
                  <c:v>44165</c:v>
                </c:pt>
                <c:pt idx="8">
                  <c:v>44193</c:v>
                </c:pt>
                <c:pt idx="9">
                  <c:v>44224</c:v>
                </c:pt>
                <c:pt idx="10">
                  <c:v>44253</c:v>
                </c:pt>
                <c:pt idx="11">
                  <c:v>44284</c:v>
                </c:pt>
                <c:pt idx="12">
                  <c:v>44315</c:v>
                </c:pt>
                <c:pt idx="13">
                  <c:v>44342</c:v>
                </c:pt>
                <c:pt idx="14">
                  <c:v>44377</c:v>
                </c:pt>
                <c:pt idx="15">
                  <c:v>44405</c:v>
                </c:pt>
                <c:pt idx="16">
                  <c:v>44438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59</c:v>
                </c:pt>
                <c:pt idx="1">
                  <c:v>72</c:v>
                </c:pt>
                <c:pt idx="2">
                  <c:v>63</c:v>
                </c:pt>
                <c:pt idx="3">
                  <c:v>73</c:v>
                </c:pt>
                <c:pt idx="4">
                  <c:v>73</c:v>
                </c:pt>
                <c:pt idx="5">
                  <c:v>67</c:v>
                </c:pt>
                <c:pt idx="6">
                  <c:v>70</c:v>
                </c:pt>
                <c:pt idx="7">
                  <c:v>52</c:v>
                </c:pt>
                <c:pt idx="8">
                  <c:v>38</c:v>
                </c:pt>
                <c:pt idx="9">
                  <c:v>46</c:v>
                </c:pt>
                <c:pt idx="10">
                  <c:v>41</c:v>
                </c:pt>
                <c:pt idx="11">
                  <c:v>40</c:v>
                </c:pt>
                <c:pt idx="12">
                  <c:v>37</c:v>
                </c:pt>
                <c:pt idx="13">
                  <c:v>33</c:v>
                </c:pt>
                <c:pt idx="14">
                  <c:v>53</c:v>
                </c:pt>
                <c:pt idx="15">
                  <c:v>41</c:v>
                </c:pt>
                <c:pt idx="1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47-477A-B38E-B68E67C3DF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Family HH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Sheet1!$A$2:$A$18</c:f>
              <c:numCache>
                <c:formatCode>m/d/yyyy</c:formatCode>
                <c:ptCount val="17"/>
                <c:pt idx="0">
                  <c:v>43951</c:v>
                </c:pt>
                <c:pt idx="1">
                  <c:v>43979</c:v>
                </c:pt>
                <c:pt idx="2">
                  <c:v>44011</c:v>
                </c:pt>
                <c:pt idx="3">
                  <c:v>44041</c:v>
                </c:pt>
                <c:pt idx="4">
                  <c:v>44069</c:v>
                </c:pt>
                <c:pt idx="5">
                  <c:v>44102</c:v>
                </c:pt>
                <c:pt idx="6">
                  <c:v>44133</c:v>
                </c:pt>
                <c:pt idx="7">
                  <c:v>44165</c:v>
                </c:pt>
                <c:pt idx="8">
                  <c:v>44193</c:v>
                </c:pt>
                <c:pt idx="9">
                  <c:v>44224</c:v>
                </c:pt>
                <c:pt idx="10">
                  <c:v>44253</c:v>
                </c:pt>
                <c:pt idx="11">
                  <c:v>44284</c:v>
                </c:pt>
                <c:pt idx="12">
                  <c:v>44315</c:v>
                </c:pt>
                <c:pt idx="13">
                  <c:v>44342</c:v>
                </c:pt>
                <c:pt idx="14">
                  <c:v>44377</c:v>
                </c:pt>
                <c:pt idx="15">
                  <c:v>44405</c:v>
                </c:pt>
                <c:pt idx="16">
                  <c:v>44438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78</c:v>
                </c:pt>
                <c:pt idx="1">
                  <c:v>73</c:v>
                </c:pt>
                <c:pt idx="2">
                  <c:v>67</c:v>
                </c:pt>
                <c:pt idx="3">
                  <c:v>72</c:v>
                </c:pt>
                <c:pt idx="4">
                  <c:v>88</c:v>
                </c:pt>
                <c:pt idx="5">
                  <c:v>74</c:v>
                </c:pt>
                <c:pt idx="6">
                  <c:v>58</c:v>
                </c:pt>
                <c:pt idx="7">
                  <c:v>48</c:v>
                </c:pt>
                <c:pt idx="8">
                  <c:v>51</c:v>
                </c:pt>
                <c:pt idx="9">
                  <c:v>67</c:v>
                </c:pt>
                <c:pt idx="10">
                  <c:v>56</c:v>
                </c:pt>
                <c:pt idx="11">
                  <c:v>59</c:v>
                </c:pt>
                <c:pt idx="12">
                  <c:v>61</c:v>
                </c:pt>
                <c:pt idx="13">
                  <c:v>63</c:v>
                </c:pt>
                <c:pt idx="14">
                  <c:v>86</c:v>
                </c:pt>
                <c:pt idx="15">
                  <c:v>91</c:v>
                </c:pt>
                <c:pt idx="1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47-477A-B38E-B68E67C3D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4699744"/>
        <c:axId val="374700160"/>
      </c:lineChart>
      <c:dateAx>
        <c:axId val="374699744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700160"/>
        <c:crosses val="autoZero"/>
        <c:auto val="1"/>
        <c:lblOffset val="100"/>
        <c:baseTimeUnit val="months"/>
      </c:dateAx>
      <c:valAx>
        <c:axId val="37470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699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Days in PP 10/2020-9/2021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Sheet3!$B$7</c:f>
              <c:strCache>
                <c:ptCount val="1"/>
                <c:pt idx="0">
                  <c:v>Average Days in PP 9/2020-8/21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Sheet3!$A$8:$A$11</c:f>
              <c:strCache>
                <c:ptCount val="4"/>
                <c:pt idx="0">
                  <c:v>Youth</c:v>
                </c:pt>
                <c:pt idx="1">
                  <c:v>F25+</c:v>
                </c:pt>
                <c:pt idx="2">
                  <c:v>Chronic</c:v>
                </c:pt>
                <c:pt idx="3">
                  <c:v>S25+</c:v>
                </c:pt>
              </c:strCache>
            </c:strRef>
          </c:cat>
          <c:val>
            <c:numRef>
              <c:f>Sheet3!$B$8:$B$11</c:f>
              <c:numCache>
                <c:formatCode>General</c:formatCode>
                <c:ptCount val="4"/>
                <c:pt idx="0">
                  <c:v>209</c:v>
                </c:pt>
                <c:pt idx="1">
                  <c:v>184</c:v>
                </c:pt>
                <c:pt idx="2">
                  <c:v>197</c:v>
                </c:pt>
                <c:pt idx="3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B-4A54-9711-2A48163E9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6654368"/>
        <c:axId val="2020874032"/>
      </c:barChart>
      <c:catAx>
        <c:axId val="182665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874032"/>
        <c:crosses val="autoZero"/>
        <c:auto val="1"/>
        <c:lblAlgn val="ctr"/>
        <c:lblOffset val="100"/>
        <c:noMultiLvlLbl val="0"/>
      </c:catAx>
      <c:valAx>
        <c:axId val="202087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65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Entries and Exits 7/1/20-6/30/21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EntriesExits!$B$1</c:f>
              <c:strCache>
                <c:ptCount val="1"/>
                <c:pt idx="0">
                  <c:v>Exiting Priority Pool with Successful Referral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EntriesExits!$A$2:$A$4</c:f>
              <c:strCache>
                <c:ptCount val="3"/>
                <c:pt idx="0">
                  <c:v>Youth</c:v>
                </c:pt>
                <c:pt idx="1">
                  <c:v>F25+</c:v>
                </c:pt>
                <c:pt idx="2">
                  <c:v>Chronic</c:v>
                </c:pt>
              </c:strCache>
            </c:strRef>
          </c:cat>
          <c:val>
            <c:numRef>
              <c:f>EntriesExits!$B$2:$B$4</c:f>
              <c:numCache>
                <c:formatCode>General</c:formatCode>
                <c:ptCount val="3"/>
                <c:pt idx="0">
                  <c:v>71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EC-4298-A037-DF29230BED0F}"/>
            </c:ext>
          </c:extLst>
        </c:ser>
        <c:ser>
          <c:idx val="1"/>
          <c:order val="1"/>
          <c:tx>
            <c:strRef>
              <c:f>EntriesExits!$C$1</c:f>
              <c:strCache>
                <c:ptCount val="1"/>
                <c:pt idx="0">
                  <c:v>Entering PP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EntriesExits!$A$2:$A$4</c:f>
              <c:strCache>
                <c:ptCount val="3"/>
                <c:pt idx="0">
                  <c:v>Youth</c:v>
                </c:pt>
                <c:pt idx="1">
                  <c:v>F25+</c:v>
                </c:pt>
                <c:pt idx="2">
                  <c:v>Chronic</c:v>
                </c:pt>
              </c:strCache>
            </c:strRef>
          </c:cat>
          <c:val>
            <c:numRef>
              <c:f>EntriesExits!$C$2:$C$4</c:f>
              <c:numCache>
                <c:formatCode>General</c:formatCode>
                <c:ptCount val="3"/>
                <c:pt idx="0">
                  <c:v>193</c:v>
                </c:pt>
                <c:pt idx="1">
                  <c:v>160</c:v>
                </c:pt>
                <c:pt idx="2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C-4298-A037-DF29230BED0F}"/>
            </c:ext>
          </c:extLst>
        </c:ser>
        <c:ser>
          <c:idx val="2"/>
          <c:order val="2"/>
          <c:tx>
            <c:strRef>
              <c:f>EntriesExits!$D$1</c:f>
              <c:strCache>
                <c:ptCount val="1"/>
                <c:pt idx="0">
                  <c:v>All Exits to Permanent Housing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EntriesExits!$A$2:$A$4</c:f>
              <c:strCache>
                <c:ptCount val="3"/>
                <c:pt idx="0">
                  <c:v>Youth</c:v>
                </c:pt>
                <c:pt idx="1">
                  <c:v>F25+</c:v>
                </c:pt>
                <c:pt idx="2">
                  <c:v>Chronic</c:v>
                </c:pt>
              </c:strCache>
            </c:strRef>
          </c:cat>
          <c:val>
            <c:numRef>
              <c:f>EntriesExits!$D$2:$D$4</c:f>
              <c:numCache>
                <c:formatCode>General</c:formatCode>
                <c:ptCount val="3"/>
                <c:pt idx="0">
                  <c:v>134</c:v>
                </c:pt>
                <c:pt idx="1">
                  <c:v>101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EC-4298-A037-DF29230BED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2332912"/>
        <c:axId val="672326256"/>
      </c:barChart>
      <c:catAx>
        <c:axId val="6723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326256"/>
        <c:crosses val="autoZero"/>
        <c:auto val="1"/>
        <c:lblAlgn val="ctr"/>
        <c:lblOffset val="100"/>
        <c:noMultiLvlLbl val="0"/>
      </c:catAx>
      <c:valAx>
        <c:axId val="67232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33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Sheet3!$A$14</c:f>
              <c:strCache>
                <c:ptCount val="1"/>
                <c:pt idx="0">
                  <c:v>Youth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5-46AF-B3D4-60E0AA44596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5-46AF-B3D4-60E0AA44596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5-46AF-B3D4-60E0AA44596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5-46AF-B3D4-60E0AA44596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145-46AF-B3D4-60E0AA44596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145-46AF-B3D4-60E0AA445968}"/>
              </c:ext>
            </c:extLst>
          </c:dPt>
          <c:dLbls>
            <c:dLbl>
              <c:idx val="1"/>
              <c:layout>
                <c:manualLayout>
                  <c:x val="-1.5770122484689415E-2"/>
                  <c:y val="8.64543239419982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45-46AF-B3D4-60E0AA445968}"/>
                </c:ext>
              </c:extLst>
            </c:dLbl>
            <c:dLbl>
              <c:idx val="5"/>
              <c:layout>
                <c:manualLayout>
                  <c:x val="-3.7011373578302711E-2"/>
                  <c:y val="6.95755193815084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145-46AF-B3D4-60E0AA44596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Sheet3!$B$13:$G$13</c:f>
              <c:strCache>
                <c:ptCount val="6"/>
                <c:pt idx="0">
                  <c:v>AI/AN</c:v>
                </c:pt>
                <c:pt idx="1">
                  <c:v>Asian</c:v>
                </c:pt>
                <c:pt idx="2">
                  <c:v>Black</c:v>
                </c:pt>
                <c:pt idx="3">
                  <c:v>Multiple Races</c:v>
                </c:pt>
                <c:pt idx="4">
                  <c:v>White</c:v>
                </c:pt>
                <c:pt idx="5">
                  <c:v>Other/M/R</c:v>
                </c:pt>
              </c:strCache>
            </c:strRef>
          </c:cat>
          <c:val>
            <c:numRef>
              <c:f>Sheet3!$B$14:$G$14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134</c:v>
                </c:pt>
                <c:pt idx="3">
                  <c:v>39</c:v>
                </c:pt>
                <c:pt idx="4">
                  <c:v>100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45-46AF-B3D4-60E0AA4459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Sheet3!$A$23</c:f>
              <c:strCache>
                <c:ptCount val="1"/>
                <c:pt idx="0">
                  <c:v>Chronic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FF-4577-A1F0-EE46708627E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FF-4577-A1F0-EE46708627E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FF-4577-A1F0-EE46708627E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FF-4577-A1F0-EE46708627E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FF-4577-A1F0-EE46708627E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1FF-4577-A1F0-EE46708627E6}"/>
              </c:ext>
            </c:extLst>
          </c:dPt>
          <c:dLbls>
            <c:dLbl>
              <c:idx val="1"/>
              <c:layout>
                <c:manualLayout>
                  <c:x val="-1.5992344706911635E-2"/>
                  <c:y val="0.140034275127373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FF-4577-A1F0-EE46708627E6}"/>
                </c:ext>
              </c:extLst>
            </c:dLbl>
            <c:dLbl>
              <c:idx val="5"/>
              <c:layout>
                <c:manualLayout>
                  <c:x val="-2.0029090113735732E-2"/>
                  <c:y val="9.93941639647985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FF-4577-A1F0-EE46708627E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Sheet3!$B$22:$G$22</c:f>
              <c:strCache>
                <c:ptCount val="6"/>
                <c:pt idx="0">
                  <c:v>AI/AN</c:v>
                </c:pt>
                <c:pt idx="1">
                  <c:v>Asian</c:v>
                </c:pt>
                <c:pt idx="2">
                  <c:v>Black</c:v>
                </c:pt>
                <c:pt idx="3">
                  <c:v>Multiple Races</c:v>
                </c:pt>
                <c:pt idx="4">
                  <c:v>White</c:v>
                </c:pt>
                <c:pt idx="5">
                  <c:v>Other/M/R</c:v>
                </c:pt>
              </c:strCache>
            </c:strRef>
          </c:cat>
          <c:val>
            <c:numRef>
              <c:f>Sheet3!$B$23:$G$23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64</c:v>
                </c:pt>
                <c:pt idx="3">
                  <c:v>20</c:v>
                </c:pt>
                <c:pt idx="4">
                  <c:v>183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1FF-4577-A1F0-EE46708627E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Sheet3!$A$26</c:f>
              <c:strCache>
                <c:ptCount val="1"/>
                <c:pt idx="0">
                  <c:v>S25+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C8-4CB8-AB47-0EE89F4148A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C8-4CB8-AB47-0EE89F4148A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4C8-4CB8-AB47-0EE89F4148A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4C8-4CB8-AB47-0EE89F4148A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4C8-4CB8-AB47-0EE89F4148A4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4C8-4CB8-AB47-0EE89F4148A4}"/>
              </c:ext>
            </c:extLst>
          </c:dPt>
          <c:dLbls>
            <c:dLbl>
              <c:idx val="1"/>
              <c:layout>
                <c:manualLayout>
                  <c:x val="2.238867016622912E-2"/>
                  <c:y val="0.100910297977458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8-4CB8-AB47-0EE89F4148A4}"/>
                </c:ext>
              </c:extLst>
            </c:dLbl>
            <c:dLbl>
              <c:idx val="2"/>
              <c:layout>
                <c:manualLayout>
                  <c:x val="-0.11277449693788281"/>
                  <c:y val="0.151433688436004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C8-4CB8-AB47-0EE89F4148A4}"/>
                </c:ext>
              </c:extLst>
            </c:dLbl>
            <c:dLbl>
              <c:idx val="5"/>
              <c:layout>
                <c:manualLayout>
                  <c:x val="-3.8258092738407697E-2"/>
                  <c:y val="6.42494982244866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C8-4CB8-AB47-0EE89F4148A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Sheet3!$B$25:$G$25</c:f>
              <c:strCache>
                <c:ptCount val="6"/>
                <c:pt idx="0">
                  <c:v>AI/AN</c:v>
                </c:pt>
                <c:pt idx="1">
                  <c:v>Asian</c:v>
                </c:pt>
                <c:pt idx="2">
                  <c:v>Black</c:v>
                </c:pt>
                <c:pt idx="3">
                  <c:v>Multiple Races</c:v>
                </c:pt>
                <c:pt idx="4">
                  <c:v>White</c:v>
                </c:pt>
                <c:pt idx="5">
                  <c:v>Other/M/R</c:v>
                </c:pt>
              </c:strCache>
            </c:strRef>
          </c:cat>
          <c:val>
            <c:numRef>
              <c:f>Sheet3!$B$26:$G$26</c:f>
              <c:numCache>
                <c:formatCode>General</c:formatCode>
                <c:ptCount val="6"/>
                <c:pt idx="0">
                  <c:v>14</c:v>
                </c:pt>
                <c:pt idx="1">
                  <c:v>8</c:v>
                </c:pt>
                <c:pt idx="2">
                  <c:v>132</c:v>
                </c:pt>
                <c:pt idx="3">
                  <c:v>43</c:v>
                </c:pt>
                <c:pt idx="4">
                  <c:v>499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C8-4CB8-AB47-0EE89F4148A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45669291338585"/>
          <c:y val="3.2014821676702193E-2"/>
          <c:w val="0.29487664041994749"/>
          <c:h val="0.967985178323297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Sheet3!$A$29</c:f>
              <c:strCache>
                <c:ptCount val="1"/>
                <c:pt idx="0">
                  <c:v>Families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FE-4350-9C5D-4C2E3E28152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FE-4350-9C5D-4C2E3E28152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EFE-4350-9C5D-4C2E3E28152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EFE-4350-9C5D-4C2E3E28152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EFE-4350-9C5D-4C2E3E281524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EFE-4350-9C5D-4C2E3E281524}"/>
              </c:ext>
            </c:extLst>
          </c:dPt>
          <c:dLbls>
            <c:dLbl>
              <c:idx val="1"/>
              <c:layout>
                <c:manualLayout>
                  <c:x val="-5.4457130358705211E-2"/>
                  <c:y val="8.52506356925768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FE-4350-9C5D-4C2E3E281524}"/>
                </c:ext>
              </c:extLst>
            </c:dLbl>
            <c:dLbl>
              <c:idx val="5"/>
              <c:layout>
                <c:manualLayout>
                  <c:x val="-1.4386045494313262E-2"/>
                  <c:y val="7.92151532793071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FE-4350-9C5D-4C2E3E28152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Sheet3!$B$28:$G$28</c:f>
              <c:strCache>
                <c:ptCount val="6"/>
                <c:pt idx="0">
                  <c:v>AI/AN</c:v>
                </c:pt>
                <c:pt idx="1">
                  <c:v>Asian</c:v>
                </c:pt>
                <c:pt idx="2">
                  <c:v>Black</c:v>
                </c:pt>
                <c:pt idx="3">
                  <c:v>Multiple Races</c:v>
                </c:pt>
                <c:pt idx="4">
                  <c:v>White</c:v>
                </c:pt>
                <c:pt idx="5">
                  <c:v>Other/M/R</c:v>
                </c:pt>
              </c:strCache>
            </c:strRef>
          </c:cat>
          <c:val>
            <c:numRef>
              <c:f>Sheet3!$B$29:$G$29</c:f>
              <c:numCache>
                <c:formatCode>General</c:formatCode>
                <c:ptCount val="6"/>
                <c:pt idx="0">
                  <c:v>17</c:v>
                </c:pt>
                <c:pt idx="1">
                  <c:v>11</c:v>
                </c:pt>
                <c:pt idx="2">
                  <c:v>95</c:v>
                </c:pt>
                <c:pt idx="3">
                  <c:v>41</c:v>
                </c:pt>
                <c:pt idx="4">
                  <c:v>166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FE-4350-9C5D-4C2E3E2815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45669291338585"/>
          <c:y val="4.8850219413154795E-2"/>
          <c:w val="0.29487664041994749"/>
          <c:h val="0.9511497805868451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Universal goal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Targeted strategies</a:t>
          </a:r>
          <a:endParaRPr lang="en-US" dirty="0"/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2"/>
      <dgm:spPr/>
    </dgm:pt>
    <dgm:pt modelId="{B949D2F1-162D-4D02-A732-D01345E22AA4}" type="pres">
      <dgm:prSet presAssocID="{4AF52931-E4CA-4429-AACB-B8747CDB24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2">
        <dgm:presLayoutVars>
          <dgm:chMax val="0"/>
          <dgm:chPref val="0"/>
        </dgm:presLayoutVars>
      </dgm:prSet>
      <dgm:spPr/>
    </dgm:pt>
    <dgm:pt modelId="{D8ABCEC2-390B-429B-9081-E082DA5D0427}" type="pres">
      <dgm:prSet presAssocID="{D86AF01C-9CBC-41F8-9354-48CD82BDFDC9}" presName="sibTrans" presStyleCnt="0"/>
      <dgm:spPr/>
    </dgm:pt>
    <dgm:pt modelId="{F2D54F12-8080-4E0C-BD80-92EA1630D084}" type="pres">
      <dgm:prSet presAssocID="{81BEB84D-9A77-49C6-9301-B3359FCAC75F}" presName="compNode" presStyleCnt="0"/>
      <dgm:spPr/>
    </dgm:pt>
    <dgm:pt modelId="{CBA0401E-7684-42C8-839E-D801768D883C}" type="pres">
      <dgm:prSet presAssocID="{81BEB84D-9A77-49C6-9301-B3359FCAC75F}" presName="bgRect" presStyleLbl="bgShp" presStyleIdx="1" presStyleCnt="2"/>
      <dgm:spPr/>
    </dgm:pt>
    <dgm:pt modelId="{EF3B2503-2995-401B-AD2A-8687192014FC}" type="pres">
      <dgm:prSet presAssocID="{81BEB84D-9A77-49C6-9301-B3359FCAC7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69262E9A-AC8B-4E45-B562-DDB0B7EF679B}" type="pres">
      <dgm:prSet presAssocID="{81BEB84D-9A77-49C6-9301-B3359FCAC75F}" presName="spaceRect" presStyleCnt="0"/>
      <dgm:spPr/>
    </dgm:pt>
    <dgm:pt modelId="{686301C7-6BD3-4366-8AD9-2496B2EDF77C}" type="pres">
      <dgm:prSet presAssocID="{81BEB84D-9A77-49C6-9301-B3359FCAC75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FB2B426-F0E1-46AC-8877-C6BC9AFEAA79}" type="presOf" srcId="{81BEB84D-9A77-49C6-9301-B3359FCAC75F}" destId="{686301C7-6BD3-4366-8AD9-2496B2EDF77C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16ACC83C-7034-4747-BC5D-1E635B3C6CE7}" type="presParOf" srcId="{6F4DA4D9-01DC-439B-8F27-AAA47846B277}" destId="{F2D54F12-8080-4E0C-BD80-92EA1630D084}" srcOrd="2" destOrd="0" presId="urn:microsoft.com/office/officeart/2018/2/layout/IconVerticalSolidList"/>
    <dgm:cxn modelId="{8B276A48-7CBD-4E21-9430-CF0A09D6C0BD}" type="presParOf" srcId="{F2D54F12-8080-4E0C-BD80-92EA1630D084}" destId="{CBA0401E-7684-42C8-839E-D801768D883C}" srcOrd="0" destOrd="0" presId="urn:microsoft.com/office/officeart/2018/2/layout/IconVerticalSolidList"/>
    <dgm:cxn modelId="{F08383BF-FD60-4A49-AD77-65D910EFB252}" type="presParOf" srcId="{F2D54F12-8080-4E0C-BD80-92EA1630D084}" destId="{EF3B2503-2995-401B-AD2A-8687192014FC}" srcOrd="1" destOrd="0" presId="urn:microsoft.com/office/officeart/2018/2/layout/IconVerticalSolidList"/>
    <dgm:cxn modelId="{9D8D1D89-E527-4484-AD56-92A94FED0B6C}" type="presParOf" srcId="{F2D54F12-8080-4E0C-BD80-92EA1630D084}" destId="{69262E9A-AC8B-4E45-B562-DDB0B7EF679B}" srcOrd="2" destOrd="0" presId="urn:microsoft.com/office/officeart/2018/2/layout/IconVerticalSolidList"/>
    <dgm:cxn modelId="{6BE50CC8-CADE-45A7-BC96-23D75538F39A}" type="presParOf" srcId="{F2D54F12-8080-4E0C-BD80-92EA1630D084}" destId="{686301C7-6BD3-4366-8AD9-2496B2EDF7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0443D-6C91-46AB-8152-0A6D26FCDC2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79AC8E-189B-4615-BC55-5CD12E22B146}">
      <dgm:prSet/>
      <dgm:spPr/>
      <dgm:t>
        <a:bodyPr/>
        <a:lstStyle/>
        <a:p>
          <a:r>
            <a:rPr lang="en-US" dirty="0"/>
            <a:t>All HH meeting ANY federal definition of homelessness (including couch-hoppers) is included in our overall community count of HH experiencing homelessness.</a:t>
          </a:r>
        </a:p>
      </dgm:t>
    </dgm:pt>
    <dgm:pt modelId="{763DE453-102A-42A5-B5D0-C20F00CAF1C4}" type="parTrans" cxnId="{D7EDC2CB-9F91-4F0B-AB2E-F4FD7E5D4B92}">
      <dgm:prSet/>
      <dgm:spPr/>
      <dgm:t>
        <a:bodyPr/>
        <a:lstStyle/>
        <a:p>
          <a:endParaRPr lang="en-US"/>
        </a:p>
      </dgm:t>
    </dgm:pt>
    <dgm:pt modelId="{E6C4E274-11CD-45FE-9E05-EF02BE3E5DA2}" type="sibTrans" cxnId="{D7EDC2CB-9F91-4F0B-AB2E-F4FD7E5D4B92}">
      <dgm:prSet/>
      <dgm:spPr/>
      <dgm:t>
        <a:bodyPr/>
        <a:lstStyle/>
        <a:p>
          <a:endParaRPr lang="en-US"/>
        </a:p>
      </dgm:t>
    </dgm:pt>
    <dgm:pt modelId="{9AF86E08-541C-4D7C-80C3-2938F45FC845}">
      <dgm:prSet/>
      <dgm:spPr/>
      <dgm:t>
        <a:bodyPr/>
        <a:lstStyle/>
        <a:p>
          <a:r>
            <a:rPr lang="en-US" dirty="0"/>
            <a:t>No households are unsheltered</a:t>
          </a:r>
        </a:p>
      </dgm:t>
    </dgm:pt>
    <dgm:pt modelId="{01759EF1-6F90-4369-A256-EFBD475C4569}" type="parTrans" cxnId="{30636D1C-9A5D-46EE-A6A3-5FDCD77C4BBE}">
      <dgm:prSet/>
      <dgm:spPr/>
      <dgm:t>
        <a:bodyPr/>
        <a:lstStyle/>
        <a:p>
          <a:endParaRPr lang="en-US"/>
        </a:p>
      </dgm:t>
    </dgm:pt>
    <dgm:pt modelId="{58CBCFF2-A4E6-4E9C-BDC5-B9929C0D3CB7}" type="sibTrans" cxnId="{30636D1C-9A5D-46EE-A6A3-5FDCD77C4BBE}">
      <dgm:prSet/>
      <dgm:spPr/>
      <dgm:t>
        <a:bodyPr/>
        <a:lstStyle/>
        <a:p>
          <a:endParaRPr lang="en-US"/>
        </a:p>
      </dgm:t>
    </dgm:pt>
    <dgm:pt modelId="{71248E63-BECF-4153-91A1-B2E251E5EF26}">
      <dgm:prSet/>
      <dgm:spPr/>
      <dgm:t>
        <a:bodyPr/>
        <a:lstStyle/>
        <a:p>
          <a:r>
            <a:rPr lang="en-US" dirty="0"/>
            <a:t>The community uses prevention and diversion strategies whenever possible, and otherwise provides immediate access to low-barrier shelter and services</a:t>
          </a:r>
        </a:p>
      </dgm:t>
    </dgm:pt>
    <dgm:pt modelId="{3C7A8BB9-275C-4BCC-961A-A5B6B487DD0E}" type="parTrans" cxnId="{EFD45DCB-1236-4CAB-B55D-5838BA044C84}">
      <dgm:prSet/>
      <dgm:spPr/>
      <dgm:t>
        <a:bodyPr/>
        <a:lstStyle/>
        <a:p>
          <a:endParaRPr lang="en-US"/>
        </a:p>
      </dgm:t>
    </dgm:pt>
    <dgm:pt modelId="{FB24E5FB-961B-411F-B562-8E7609FF4D38}" type="sibTrans" cxnId="{EFD45DCB-1236-4CAB-B55D-5838BA044C84}">
      <dgm:prSet/>
      <dgm:spPr/>
      <dgm:t>
        <a:bodyPr/>
        <a:lstStyle/>
        <a:p>
          <a:endParaRPr lang="en-US"/>
        </a:p>
      </dgm:t>
    </dgm:pt>
    <dgm:pt modelId="{CDDCA636-5395-416E-9870-2B27DF3E7E33}">
      <dgm:prSet/>
      <dgm:spPr/>
      <dgm:t>
        <a:bodyPr/>
        <a:lstStyle/>
        <a:p>
          <a:r>
            <a:rPr lang="en-US" dirty="0"/>
            <a:t>Number of HH in shelter/TH is low</a:t>
          </a:r>
        </a:p>
      </dgm:t>
    </dgm:pt>
    <dgm:pt modelId="{1025AFDA-C916-4112-822F-2F0FC646A0B4}" type="parTrans" cxnId="{6A3B33DB-E700-42BA-955D-E63709CE9770}">
      <dgm:prSet/>
      <dgm:spPr/>
      <dgm:t>
        <a:bodyPr/>
        <a:lstStyle/>
        <a:p>
          <a:endParaRPr lang="en-US"/>
        </a:p>
      </dgm:t>
    </dgm:pt>
    <dgm:pt modelId="{D270D594-F107-46EA-AD85-9DAEF57BF819}" type="sibTrans" cxnId="{6A3B33DB-E700-42BA-955D-E63709CE9770}">
      <dgm:prSet/>
      <dgm:spPr/>
      <dgm:t>
        <a:bodyPr/>
        <a:lstStyle/>
        <a:p>
          <a:endParaRPr lang="en-US"/>
        </a:p>
      </dgm:t>
    </dgm:pt>
    <dgm:pt modelId="{CDE09444-068C-42C7-B297-F5C1BCD4ABB7}">
      <dgm:prSet custT="1"/>
      <dgm:spPr/>
      <dgm:t>
        <a:bodyPr/>
        <a:lstStyle/>
        <a:p>
          <a:r>
            <a:rPr lang="en-US" sz="1800" dirty="0"/>
            <a:t>Overall homelessness is not increasing</a:t>
          </a:r>
        </a:p>
      </dgm:t>
    </dgm:pt>
    <dgm:pt modelId="{8E957986-16B4-420A-8D2E-7408DB87C10E}" type="parTrans" cxnId="{EC8A8B07-8A27-4457-8CFE-BAD04F092B2F}">
      <dgm:prSet/>
      <dgm:spPr/>
      <dgm:t>
        <a:bodyPr/>
        <a:lstStyle/>
        <a:p>
          <a:endParaRPr lang="en-US"/>
        </a:p>
      </dgm:t>
    </dgm:pt>
    <dgm:pt modelId="{29FA5354-7AB7-40AF-BA0D-F5BB99667D4B}" type="sibTrans" cxnId="{EC8A8B07-8A27-4457-8CFE-BAD04F092B2F}">
      <dgm:prSet/>
      <dgm:spPr/>
      <dgm:t>
        <a:bodyPr/>
        <a:lstStyle/>
        <a:p>
          <a:endParaRPr lang="en-US"/>
        </a:p>
      </dgm:t>
    </dgm:pt>
    <dgm:pt modelId="{8EE32DB8-339E-41F9-9B57-ECBD201FC42D}">
      <dgm:prSet custT="1"/>
      <dgm:spPr/>
      <dgm:t>
        <a:bodyPr/>
        <a:lstStyle/>
        <a:p>
          <a:r>
            <a:rPr lang="en-US" sz="1800" dirty="0"/>
            <a:t>HH in shelter and unsheltered HH exit to permanent housing quickly</a:t>
          </a:r>
        </a:p>
      </dgm:t>
    </dgm:pt>
    <dgm:pt modelId="{33F70159-49EF-40F4-BBA0-64F10CEEE5BE}" type="parTrans" cxnId="{87DF661B-6C66-4AD6-8F97-D07EB70B8CD2}">
      <dgm:prSet/>
      <dgm:spPr/>
      <dgm:t>
        <a:bodyPr/>
        <a:lstStyle/>
        <a:p>
          <a:endParaRPr lang="en-US"/>
        </a:p>
      </dgm:t>
    </dgm:pt>
    <dgm:pt modelId="{EF905C0C-B28E-4B7F-9EEF-13EA9629FA99}" type="sibTrans" cxnId="{87DF661B-6C66-4AD6-8F97-D07EB70B8CD2}">
      <dgm:prSet/>
      <dgm:spPr/>
      <dgm:t>
        <a:bodyPr/>
        <a:lstStyle/>
        <a:p>
          <a:endParaRPr lang="en-US"/>
        </a:p>
      </dgm:t>
    </dgm:pt>
    <dgm:pt modelId="{00029C6B-919B-4FAC-9F36-CF2E08E5573C}" type="pres">
      <dgm:prSet presAssocID="{F190443D-6C91-46AB-8152-0A6D26FCDC2B}" presName="linear" presStyleCnt="0">
        <dgm:presLayoutVars>
          <dgm:animLvl val="lvl"/>
          <dgm:resizeHandles val="exact"/>
        </dgm:presLayoutVars>
      </dgm:prSet>
      <dgm:spPr/>
    </dgm:pt>
    <dgm:pt modelId="{7AAD22ED-A0C2-4184-BBE1-F424BCDFCBCE}" type="pres">
      <dgm:prSet presAssocID="{1D79AC8E-189B-4615-BC55-5CD12E22B14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C90CA90-2980-4178-A068-D5ED6774F284}" type="pres">
      <dgm:prSet presAssocID="{E6C4E274-11CD-45FE-9E05-EF02BE3E5DA2}" presName="spacer" presStyleCnt="0"/>
      <dgm:spPr/>
    </dgm:pt>
    <dgm:pt modelId="{D7DAB533-F30E-4664-ACCF-796BA6808118}" type="pres">
      <dgm:prSet presAssocID="{9AF86E08-541C-4D7C-80C3-2938F45FC84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38C595C-FF13-46AC-9D7A-8B56EDDA84E0}" type="pres">
      <dgm:prSet presAssocID="{58CBCFF2-A4E6-4E9C-BDC5-B9929C0D3CB7}" presName="spacer" presStyleCnt="0"/>
      <dgm:spPr/>
    </dgm:pt>
    <dgm:pt modelId="{ACB6EB56-CF38-4994-BA42-9D31407AEBA0}" type="pres">
      <dgm:prSet presAssocID="{71248E63-BECF-4153-91A1-B2E251E5EF2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77DDE6F-71DC-4F27-BF74-A55BDF46E316}" type="pres">
      <dgm:prSet presAssocID="{FB24E5FB-961B-411F-B562-8E7609FF4D38}" presName="spacer" presStyleCnt="0"/>
      <dgm:spPr/>
    </dgm:pt>
    <dgm:pt modelId="{68936A0B-3058-4846-81E2-089782196855}" type="pres">
      <dgm:prSet presAssocID="{CDDCA636-5395-416E-9870-2B27DF3E7E3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B3BB9C6-9032-4029-B47A-6096D76B18B2}" type="pres">
      <dgm:prSet presAssocID="{D270D594-F107-46EA-AD85-9DAEF57BF819}" presName="spacer" presStyleCnt="0"/>
      <dgm:spPr/>
    </dgm:pt>
    <dgm:pt modelId="{87F8BC3B-41DD-4759-A634-94A1E5D7953B}" type="pres">
      <dgm:prSet presAssocID="{CDE09444-068C-42C7-B297-F5C1BCD4ABB7}" presName="parentText" presStyleLbl="node1" presStyleIdx="4" presStyleCnt="6" custLinFactNeighborX="607" custLinFactNeighborY="24067">
        <dgm:presLayoutVars>
          <dgm:chMax val="0"/>
          <dgm:bulletEnabled val="1"/>
        </dgm:presLayoutVars>
      </dgm:prSet>
      <dgm:spPr/>
    </dgm:pt>
    <dgm:pt modelId="{82BA2E1D-CB76-49F2-9564-011E1D9AF3F5}" type="pres">
      <dgm:prSet presAssocID="{29FA5354-7AB7-40AF-BA0D-F5BB99667D4B}" presName="spacer" presStyleCnt="0"/>
      <dgm:spPr/>
    </dgm:pt>
    <dgm:pt modelId="{C8AD4A29-86C3-43F4-8BEC-DC0F543DF966}" type="pres">
      <dgm:prSet presAssocID="{8EE32DB8-339E-41F9-9B57-ECBD201FC42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C8A8B07-8A27-4457-8CFE-BAD04F092B2F}" srcId="{F190443D-6C91-46AB-8152-0A6D26FCDC2B}" destId="{CDE09444-068C-42C7-B297-F5C1BCD4ABB7}" srcOrd="4" destOrd="0" parTransId="{8E957986-16B4-420A-8D2E-7408DB87C10E}" sibTransId="{29FA5354-7AB7-40AF-BA0D-F5BB99667D4B}"/>
    <dgm:cxn modelId="{87DF661B-6C66-4AD6-8F97-D07EB70B8CD2}" srcId="{F190443D-6C91-46AB-8152-0A6D26FCDC2B}" destId="{8EE32DB8-339E-41F9-9B57-ECBD201FC42D}" srcOrd="5" destOrd="0" parTransId="{33F70159-49EF-40F4-BBA0-64F10CEEE5BE}" sibTransId="{EF905C0C-B28E-4B7F-9EEF-13EA9629FA99}"/>
    <dgm:cxn modelId="{30636D1C-9A5D-46EE-A6A3-5FDCD77C4BBE}" srcId="{F190443D-6C91-46AB-8152-0A6D26FCDC2B}" destId="{9AF86E08-541C-4D7C-80C3-2938F45FC845}" srcOrd="1" destOrd="0" parTransId="{01759EF1-6F90-4369-A256-EFBD475C4569}" sibTransId="{58CBCFF2-A4E6-4E9C-BDC5-B9929C0D3CB7}"/>
    <dgm:cxn modelId="{DDE9E631-C328-4B77-B908-A5388552D4FB}" type="presOf" srcId="{71248E63-BECF-4153-91A1-B2E251E5EF26}" destId="{ACB6EB56-CF38-4994-BA42-9D31407AEBA0}" srcOrd="0" destOrd="0" presId="urn:microsoft.com/office/officeart/2005/8/layout/vList2"/>
    <dgm:cxn modelId="{B92BA361-B8F9-454E-A8DE-B9998B5036DD}" type="presOf" srcId="{1D79AC8E-189B-4615-BC55-5CD12E22B146}" destId="{7AAD22ED-A0C2-4184-BBE1-F424BCDFCBCE}" srcOrd="0" destOrd="0" presId="urn:microsoft.com/office/officeart/2005/8/layout/vList2"/>
    <dgm:cxn modelId="{9957BD8C-FC44-4983-93D9-0A2949214396}" type="presOf" srcId="{CDDCA636-5395-416E-9870-2B27DF3E7E33}" destId="{68936A0B-3058-4846-81E2-089782196855}" srcOrd="0" destOrd="0" presId="urn:microsoft.com/office/officeart/2005/8/layout/vList2"/>
    <dgm:cxn modelId="{50A6DB9D-8262-46A7-BC50-A1FBA5E94A6B}" type="presOf" srcId="{8EE32DB8-339E-41F9-9B57-ECBD201FC42D}" destId="{C8AD4A29-86C3-43F4-8BEC-DC0F543DF966}" srcOrd="0" destOrd="0" presId="urn:microsoft.com/office/officeart/2005/8/layout/vList2"/>
    <dgm:cxn modelId="{868E669E-06B0-432B-8B5D-4EC1EE3BCF11}" type="presOf" srcId="{9AF86E08-541C-4D7C-80C3-2938F45FC845}" destId="{D7DAB533-F30E-4664-ACCF-796BA6808118}" srcOrd="0" destOrd="0" presId="urn:microsoft.com/office/officeart/2005/8/layout/vList2"/>
    <dgm:cxn modelId="{757FF4BC-781F-4265-8BA0-3C49300DDF89}" type="presOf" srcId="{CDE09444-068C-42C7-B297-F5C1BCD4ABB7}" destId="{87F8BC3B-41DD-4759-A634-94A1E5D7953B}" srcOrd="0" destOrd="0" presId="urn:microsoft.com/office/officeart/2005/8/layout/vList2"/>
    <dgm:cxn modelId="{EFD45DCB-1236-4CAB-B55D-5838BA044C84}" srcId="{F190443D-6C91-46AB-8152-0A6D26FCDC2B}" destId="{71248E63-BECF-4153-91A1-B2E251E5EF26}" srcOrd="2" destOrd="0" parTransId="{3C7A8BB9-275C-4BCC-961A-A5B6B487DD0E}" sibTransId="{FB24E5FB-961B-411F-B562-8E7609FF4D38}"/>
    <dgm:cxn modelId="{D7EDC2CB-9F91-4F0B-AB2E-F4FD7E5D4B92}" srcId="{F190443D-6C91-46AB-8152-0A6D26FCDC2B}" destId="{1D79AC8E-189B-4615-BC55-5CD12E22B146}" srcOrd="0" destOrd="0" parTransId="{763DE453-102A-42A5-B5D0-C20F00CAF1C4}" sibTransId="{E6C4E274-11CD-45FE-9E05-EF02BE3E5DA2}"/>
    <dgm:cxn modelId="{4983C4D5-ECDD-438F-8A73-9C867A1B8453}" type="presOf" srcId="{F190443D-6C91-46AB-8152-0A6D26FCDC2B}" destId="{00029C6B-919B-4FAC-9F36-CF2E08E5573C}" srcOrd="0" destOrd="0" presId="urn:microsoft.com/office/officeart/2005/8/layout/vList2"/>
    <dgm:cxn modelId="{6A3B33DB-E700-42BA-955D-E63709CE9770}" srcId="{F190443D-6C91-46AB-8152-0A6D26FCDC2B}" destId="{CDDCA636-5395-416E-9870-2B27DF3E7E33}" srcOrd="3" destOrd="0" parTransId="{1025AFDA-C916-4112-822F-2F0FC646A0B4}" sibTransId="{D270D594-F107-46EA-AD85-9DAEF57BF819}"/>
    <dgm:cxn modelId="{067CA216-1DE5-4042-BC39-C2B95230DFF9}" type="presParOf" srcId="{00029C6B-919B-4FAC-9F36-CF2E08E5573C}" destId="{7AAD22ED-A0C2-4184-BBE1-F424BCDFCBCE}" srcOrd="0" destOrd="0" presId="urn:microsoft.com/office/officeart/2005/8/layout/vList2"/>
    <dgm:cxn modelId="{FF6938A1-477E-4A75-8A0A-0AE2B21AFBAC}" type="presParOf" srcId="{00029C6B-919B-4FAC-9F36-CF2E08E5573C}" destId="{7C90CA90-2980-4178-A068-D5ED6774F284}" srcOrd="1" destOrd="0" presId="urn:microsoft.com/office/officeart/2005/8/layout/vList2"/>
    <dgm:cxn modelId="{2B8DC33F-7FEA-474E-BDB0-06A0CA08FEED}" type="presParOf" srcId="{00029C6B-919B-4FAC-9F36-CF2E08E5573C}" destId="{D7DAB533-F30E-4664-ACCF-796BA6808118}" srcOrd="2" destOrd="0" presId="urn:microsoft.com/office/officeart/2005/8/layout/vList2"/>
    <dgm:cxn modelId="{D61C6B27-49E6-400B-9933-CF553C6D24A8}" type="presParOf" srcId="{00029C6B-919B-4FAC-9F36-CF2E08E5573C}" destId="{238C595C-FF13-46AC-9D7A-8B56EDDA84E0}" srcOrd="3" destOrd="0" presId="urn:microsoft.com/office/officeart/2005/8/layout/vList2"/>
    <dgm:cxn modelId="{66A23918-3F1E-4A38-AFEB-5A0BE30E320C}" type="presParOf" srcId="{00029C6B-919B-4FAC-9F36-CF2E08E5573C}" destId="{ACB6EB56-CF38-4994-BA42-9D31407AEBA0}" srcOrd="4" destOrd="0" presId="urn:microsoft.com/office/officeart/2005/8/layout/vList2"/>
    <dgm:cxn modelId="{953D0605-DB67-41F9-B834-AE48C2CC807E}" type="presParOf" srcId="{00029C6B-919B-4FAC-9F36-CF2E08E5573C}" destId="{977DDE6F-71DC-4F27-BF74-A55BDF46E316}" srcOrd="5" destOrd="0" presId="urn:microsoft.com/office/officeart/2005/8/layout/vList2"/>
    <dgm:cxn modelId="{18FE3E4F-D017-4C0B-91DD-7F26042137D9}" type="presParOf" srcId="{00029C6B-919B-4FAC-9F36-CF2E08E5573C}" destId="{68936A0B-3058-4846-81E2-089782196855}" srcOrd="6" destOrd="0" presId="urn:microsoft.com/office/officeart/2005/8/layout/vList2"/>
    <dgm:cxn modelId="{CA7F3279-4F83-4A63-98D6-3D3AFBC94B3D}" type="presParOf" srcId="{00029C6B-919B-4FAC-9F36-CF2E08E5573C}" destId="{3B3BB9C6-9032-4029-B47A-6096D76B18B2}" srcOrd="7" destOrd="0" presId="urn:microsoft.com/office/officeart/2005/8/layout/vList2"/>
    <dgm:cxn modelId="{45273E80-C2DA-4C24-9885-71E5A4932D79}" type="presParOf" srcId="{00029C6B-919B-4FAC-9F36-CF2E08E5573C}" destId="{87F8BC3B-41DD-4759-A634-94A1E5D7953B}" srcOrd="8" destOrd="0" presId="urn:microsoft.com/office/officeart/2005/8/layout/vList2"/>
    <dgm:cxn modelId="{B4087807-5704-4714-8F9A-889217B27086}" type="presParOf" srcId="{00029C6B-919B-4FAC-9F36-CF2E08E5573C}" destId="{82BA2E1D-CB76-49F2-9564-011E1D9AF3F5}" srcOrd="9" destOrd="0" presId="urn:microsoft.com/office/officeart/2005/8/layout/vList2"/>
    <dgm:cxn modelId="{0162E3AB-52F9-42F5-8C6C-A95CC4288F14}" type="presParOf" srcId="{00029C6B-919B-4FAC-9F36-CF2E08E5573C}" destId="{C8AD4A29-86C3-43F4-8BEC-DC0F543DF96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0" y="655477"/>
          <a:ext cx="3970289" cy="1210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366058" y="927752"/>
          <a:ext cx="665561" cy="665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1397679" y="655477"/>
          <a:ext cx="2572609" cy="121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70" tIns="128070" rIns="128070" bIns="1280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Universal goal</a:t>
          </a:r>
        </a:p>
      </dsp:txBody>
      <dsp:txXfrm>
        <a:off x="1397679" y="655477"/>
        <a:ext cx="2572609" cy="1210112"/>
      </dsp:txXfrm>
    </dsp:sp>
    <dsp:sp modelId="{CBA0401E-7684-42C8-839E-D801768D883C}">
      <dsp:nvSpPr>
        <dsp:cNvPr id="0" name=""/>
        <dsp:cNvSpPr/>
      </dsp:nvSpPr>
      <dsp:spPr>
        <a:xfrm>
          <a:off x="0" y="2168117"/>
          <a:ext cx="3970289" cy="1210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2503-2995-401B-AD2A-8687192014FC}">
      <dsp:nvSpPr>
        <dsp:cNvPr id="0" name=""/>
        <dsp:cNvSpPr/>
      </dsp:nvSpPr>
      <dsp:spPr>
        <a:xfrm>
          <a:off x="366058" y="2440392"/>
          <a:ext cx="665561" cy="665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01C7-6BD3-4366-8AD9-2496B2EDF77C}">
      <dsp:nvSpPr>
        <dsp:cNvPr id="0" name=""/>
        <dsp:cNvSpPr/>
      </dsp:nvSpPr>
      <dsp:spPr>
        <a:xfrm>
          <a:off x="1397679" y="2168117"/>
          <a:ext cx="2572609" cy="121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70" tIns="128070" rIns="128070" bIns="1280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Targeted strategies</a:t>
          </a:r>
          <a:endParaRPr lang="en-US" sz="2500" kern="1200" dirty="0"/>
        </a:p>
      </dsp:txBody>
      <dsp:txXfrm>
        <a:off x="1397679" y="2168117"/>
        <a:ext cx="2572609" cy="1210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D22ED-A0C2-4184-BBE1-F424BCDFCBCE}">
      <dsp:nvSpPr>
        <dsp:cNvPr id="0" name=""/>
        <dsp:cNvSpPr/>
      </dsp:nvSpPr>
      <dsp:spPr>
        <a:xfrm>
          <a:off x="0" y="14334"/>
          <a:ext cx="6683374" cy="9055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HH meeting ANY federal definition of homelessness (including couch-hoppers) is included in our overall community count of HH experiencing homelessness.</a:t>
          </a:r>
        </a:p>
      </dsp:txBody>
      <dsp:txXfrm>
        <a:off x="44207" y="58541"/>
        <a:ext cx="6594960" cy="817166"/>
      </dsp:txXfrm>
    </dsp:sp>
    <dsp:sp modelId="{D7DAB533-F30E-4664-ACCF-796BA6808118}">
      <dsp:nvSpPr>
        <dsp:cNvPr id="0" name=""/>
        <dsp:cNvSpPr/>
      </dsp:nvSpPr>
      <dsp:spPr>
        <a:xfrm>
          <a:off x="0" y="971755"/>
          <a:ext cx="6683374" cy="905580"/>
        </a:xfrm>
        <a:prstGeom prst="roundRect">
          <a:avLst/>
        </a:prstGeom>
        <a:gradFill rotWithShape="0">
          <a:gsLst>
            <a:gs pos="0">
              <a:schemeClr val="accent2">
                <a:hueOff val="-874839"/>
                <a:satOff val="-1684"/>
                <a:lumOff val="11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874839"/>
                <a:satOff val="-1684"/>
                <a:lumOff val="11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874839"/>
                <a:satOff val="-1684"/>
                <a:lumOff val="11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households are unsheltered</a:t>
          </a:r>
        </a:p>
      </dsp:txBody>
      <dsp:txXfrm>
        <a:off x="44207" y="1015962"/>
        <a:ext cx="6594960" cy="817166"/>
      </dsp:txXfrm>
    </dsp:sp>
    <dsp:sp modelId="{ACB6EB56-CF38-4994-BA42-9D31407AEBA0}">
      <dsp:nvSpPr>
        <dsp:cNvPr id="0" name=""/>
        <dsp:cNvSpPr/>
      </dsp:nvSpPr>
      <dsp:spPr>
        <a:xfrm>
          <a:off x="0" y="1929175"/>
          <a:ext cx="6683374" cy="905580"/>
        </a:xfrm>
        <a:prstGeom prst="roundRect">
          <a:avLst/>
        </a:prstGeom>
        <a:gradFill rotWithShape="0">
          <a:gsLst>
            <a:gs pos="0">
              <a:schemeClr val="accent2">
                <a:hueOff val="-1749677"/>
                <a:satOff val="-3368"/>
                <a:lumOff val="23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749677"/>
                <a:satOff val="-3368"/>
                <a:lumOff val="23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749677"/>
                <a:satOff val="-3368"/>
                <a:lumOff val="23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community uses prevention and diversion strategies whenever possible, and otherwise provides immediate access to low-barrier shelter and services</a:t>
          </a:r>
        </a:p>
      </dsp:txBody>
      <dsp:txXfrm>
        <a:off x="44207" y="1973382"/>
        <a:ext cx="6594960" cy="817166"/>
      </dsp:txXfrm>
    </dsp:sp>
    <dsp:sp modelId="{68936A0B-3058-4846-81E2-089782196855}">
      <dsp:nvSpPr>
        <dsp:cNvPr id="0" name=""/>
        <dsp:cNvSpPr/>
      </dsp:nvSpPr>
      <dsp:spPr>
        <a:xfrm>
          <a:off x="0" y="2886594"/>
          <a:ext cx="6683374" cy="905580"/>
        </a:xfrm>
        <a:prstGeom prst="roundRect">
          <a:avLst/>
        </a:prstGeom>
        <a:gradFill rotWithShape="0">
          <a:gsLst>
            <a:gs pos="0">
              <a:schemeClr val="accent2">
                <a:hueOff val="-2624515"/>
                <a:satOff val="-5052"/>
                <a:lumOff val="35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624515"/>
                <a:satOff val="-5052"/>
                <a:lumOff val="35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624515"/>
                <a:satOff val="-5052"/>
                <a:lumOff val="35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Number of HH in shelter/TH is low</a:t>
          </a:r>
        </a:p>
      </dsp:txBody>
      <dsp:txXfrm>
        <a:off x="44207" y="2930801"/>
        <a:ext cx="6594960" cy="817166"/>
      </dsp:txXfrm>
    </dsp:sp>
    <dsp:sp modelId="{87F8BC3B-41DD-4759-A634-94A1E5D7953B}">
      <dsp:nvSpPr>
        <dsp:cNvPr id="0" name=""/>
        <dsp:cNvSpPr/>
      </dsp:nvSpPr>
      <dsp:spPr>
        <a:xfrm>
          <a:off x="0" y="3856491"/>
          <a:ext cx="6683374" cy="905580"/>
        </a:xfrm>
        <a:prstGeom prst="roundRect">
          <a:avLst/>
        </a:prstGeom>
        <a:gradFill rotWithShape="0">
          <a:gsLst>
            <a:gs pos="0">
              <a:schemeClr val="accent2">
                <a:hueOff val="-3499354"/>
                <a:satOff val="-6736"/>
                <a:lumOff val="47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499354"/>
                <a:satOff val="-6736"/>
                <a:lumOff val="47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499354"/>
                <a:satOff val="-6736"/>
                <a:lumOff val="47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Overall homelessness is not increasing</a:t>
          </a:r>
        </a:p>
      </dsp:txBody>
      <dsp:txXfrm>
        <a:off x="44207" y="3900698"/>
        <a:ext cx="6594960" cy="817166"/>
      </dsp:txXfrm>
    </dsp:sp>
    <dsp:sp modelId="{C8AD4A29-86C3-43F4-8BEC-DC0F543DF966}">
      <dsp:nvSpPr>
        <dsp:cNvPr id="0" name=""/>
        <dsp:cNvSpPr/>
      </dsp:nvSpPr>
      <dsp:spPr>
        <a:xfrm>
          <a:off x="0" y="4801435"/>
          <a:ext cx="6683374" cy="905580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HH in shelter and unsheltered HH exit to permanent housing quickly</a:t>
          </a:r>
        </a:p>
      </dsp:txBody>
      <dsp:txXfrm>
        <a:off x="44207" y="4845642"/>
        <a:ext cx="6594960" cy="817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1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sv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Ending Homelessness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Flowchart with solid fill">
            <a:extLst>
              <a:ext uri="{FF2B5EF4-FFF2-40B4-BE49-F238E27FC236}">
                <a16:creationId xmlns:a16="http://schemas.microsoft.com/office/drawing/2014/main" id="{7E185DA8-778E-49D9-863D-7DB566042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152" b="4152"/>
          <a:stretch/>
        </p:blipFill>
        <p:spPr>
          <a:xfrm>
            <a:off x="1028342" y="618517"/>
            <a:ext cx="6139725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Targeted Universalism</a:t>
            </a:r>
          </a:p>
        </p:txBody>
      </p:sp>
      <p:graphicFrame>
        <p:nvGraphicFramePr>
          <p:cNvPr id="9" name="Content Placeholder 8" descr="Icons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727471"/>
              </p:ext>
            </p:extLst>
          </p:nvPr>
        </p:nvGraphicFramePr>
        <p:xfrm>
          <a:off x="7578247" y="1995619"/>
          <a:ext cx="3970289" cy="403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49"/>
            <a:ext cx="2844002" cy="40736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HH in Priority Pool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409D854-E9A5-41A3-8E09-A852EBD68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353103"/>
              </p:ext>
            </p:extLst>
          </p:nvPr>
        </p:nvGraphicFramePr>
        <p:xfrm>
          <a:off x="1063487" y="785191"/>
          <a:ext cx="5913783" cy="5208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09AD0-42A9-4BC7-AED6-E82E88CB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Priority Pool trends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F1B745-40F2-46CD-973A-FA877AB20CE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5187912"/>
              </p:ext>
            </p:extLst>
          </p:nvPr>
        </p:nvGraphicFramePr>
        <p:xfrm>
          <a:off x="4472609" y="889000"/>
          <a:ext cx="75438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981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0"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5FAA8-3044-4C88-A5A3-090FB58D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Average Days in Priority Pool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6BC55D-15AF-4DD7-B52B-50FF4E8E8B5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4720540"/>
              </p:ext>
            </p:extLst>
          </p:nvPr>
        </p:nvGraphicFramePr>
        <p:xfrm>
          <a:off x="1281704" y="1270001"/>
          <a:ext cx="5563423" cy="4345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540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C6FE1-CF21-4F85-A94B-8A78FBDE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Entries vs. Exits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CDD6591-FA56-4671-AD67-997C64A8B9D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780657"/>
              </p:ext>
            </p:extLst>
          </p:nvPr>
        </p:nvGraphicFramePr>
        <p:xfrm>
          <a:off x="4594225" y="889000"/>
          <a:ext cx="6683375" cy="548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832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1" y="1314449"/>
            <a:ext cx="3052576" cy="40736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Racial Breakdown in PP 9/20-8/21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F2EB4B9-280E-4FE4-B12C-700632313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083665"/>
              </p:ext>
            </p:extLst>
          </p:nvPr>
        </p:nvGraphicFramePr>
        <p:xfrm>
          <a:off x="0" y="21496"/>
          <a:ext cx="4572000" cy="314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1273CC-BD61-4C86-BABF-7B647EB2A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603144"/>
              </p:ext>
            </p:extLst>
          </p:nvPr>
        </p:nvGraphicFramePr>
        <p:xfrm>
          <a:off x="0" y="3162300"/>
          <a:ext cx="457200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39195E9-196E-4968-B8E0-BB310C148A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658096"/>
              </p:ext>
            </p:extLst>
          </p:nvPr>
        </p:nvGraphicFramePr>
        <p:xfrm>
          <a:off x="3560063" y="3162300"/>
          <a:ext cx="457200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E32B527-80D3-4FF3-9C04-8B618B76E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003935"/>
              </p:ext>
            </p:extLst>
          </p:nvPr>
        </p:nvGraphicFramePr>
        <p:xfrm>
          <a:off x="3560063" y="-1"/>
          <a:ext cx="4572000" cy="316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112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ADA5CC-D62C-4F69-966C-413BA127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USICH Benchmarks for youth </a:t>
            </a:r>
            <a:r>
              <a:rPr lang="en-US" sz="3400"/>
              <a:t>and Families </a:t>
            </a:r>
            <a:endParaRPr lang="en-US" sz="3400" dirty="0"/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A2F67E-4E73-4737-B192-99A63B34C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175258"/>
              </p:ext>
            </p:extLst>
          </p:nvPr>
        </p:nvGraphicFramePr>
        <p:xfrm>
          <a:off x="4594225" y="889000"/>
          <a:ext cx="6683375" cy="572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144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C426186F-038B-4CDF-8C2D-0906D970C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88" r="7996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88B21E-32F5-4E10-87DE-B6384A2D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57178-17C7-4D7F-AF09-C2C3F746B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en-US" dirty="0"/>
              <a:t>Questions/Comments?</a:t>
            </a:r>
          </a:p>
          <a:p>
            <a:endParaRPr lang="en-US" dirty="0"/>
          </a:p>
          <a:p>
            <a:r>
              <a:rPr lang="en-US" dirty="0"/>
              <a:t>What would you like to convey to Directors Council?</a:t>
            </a:r>
          </a:p>
          <a:p>
            <a:pPr lvl="1"/>
            <a:r>
              <a:rPr lang="en-US" dirty="0"/>
              <a:t>Things to consider</a:t>
            </a:r>
          </a:p>
          <a:p>
            <a:pPr lvl="1"/>
            <a:r>
              <a:rPr lang="en-US" dirty="0"/>
              <a:t>Opinions</a:t>
            </a:r>
          </a:p>
          <a:p>
            <a:pPr lvl="1"/>
            <a:r>
              <a:rPr lang="en-US" dirty="0"/>
              <a:t>Questions for them to think about</a:t>
            </a:r>
          </a:p>
        </p:txBody>
      </p:sp>
    </p:spTree>
    <p:extLst>
      <p:ext uri="{BB962C8B-B14F-4D97-AF65-F5344CB8AC3E}">
        <p14:creationId xmlns:p14="http://schemas.microsoft.com/office/powerpoint/2010/main" val="164621907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73325b5-c3d7-4afe-92e7-9d2f3c6b70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2B66F62A76E4385B5A2B68D3FA735" ma:contentTypeVersion="10" ma:contentTypeDescription="Create a new document." ma:contentTypeScope="" ma:versionID="11ca59960168102808fb99529f3ddc72">
  <xsd:schema xmlns:xsd="http://www.w3.org/2001/XMLSchema" xmlns:xs="http://www.w3.org/2001/XMLSchema" xmlns:p="http://schemas.microsoft.com/office/2006/metadata/properties" xmlns:ns2="673325b5-c3d7-4afe-92e7-9d2f3c6b7082" targetNamespace="http://schemas.microsoft.com/office/2006/metadata/properties" ma:root="true" ma:fieldsID="75ceb335932293d0fc46b6308774fd35" ns2:_="">
    <xsd:import namespace="673325b5-c3d7-4afe-92e7-9d2f3c6b7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325b5-c3d7-4afe-92e7-9d2f3c6b70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673325b5-c3d7-4afe-92e7-9d2f3c6b7082"/>
  </ds:schemaRefs>
</ds:datastoreItem>
</file>

<file path=customXml/itemProps2.xml><?xml version="1.0" encoding="utf-8"?>
<ds:datastoreItem xmlns:ds="http://schemas.openxmlformats.org/officeDocument/2006/customXml" ds:itemID="{C7421595-56A5-446E-AF78-DD6EBBB86F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3325b5-c3d7-4afe-92e7-9d2f3c6b70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700</TotalTime>
  <Words>161</Words>
  <Application>Microsoft Office PowerPoint</Application>
  <PresentationFormat>Widescreen</PresentationFormat>
  <Paragraphs>35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Droplet</vt:lpstr>
      <vt:lpstr>Ending Homelessness</vt:lpstr>
      <vt:lpstr>Targeted Universalism</vt:lpstr>
      <vt:lpstr>Average HH in Priority Pool</vt:lpstr>
      <vt:lpstr>Priority Pool trends</vt:lpstr>
      <vt:lpstr>Average Days in Priority Pool</vt:lpstr>
      <vt:lpstr>Entries vs. Exits</vt:lpstr>
      <vt:lpstr>Racial Breakdown in PP 9/20-8/21</vt:lpstr>
      <vt:lpstr>USICH Benchmarks for youth and Families 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Ending Homelessness</dc:title>
  <dc:creator>Liz Moen</dc:creator>
  <cp:lastModifiedBy>Liz Moen</cp:lastModifiedBy>
  <cp:revision>2</cp:revision>
  <dcterms:created xsi:type="dcterms:W3CDTF">2021-10-20T20:22:38Z</dcterms:created>
  <dcterms:modified xsi:type="dcterms:W3CDTF">2021-11-04T13:55:20Z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0x010100C602B66F62A76E4385B5A2B68D3FA735</vt:lpwstr>
  </property>
</Properties>
</file>