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0"/>
  </p:notesMasterIdLst>
  <p:handoutMasterIdLst>
    <p:handoutMasterId r:id="rId11"/>
  </p:handoutMasterIdLst>
  <p:sldIdLst>
    <p:sldId id="257" r:id="rId5"/>
    <p:sldId id="278" r:id="rId6"/>
    <p:sldId id="279" r:id="rId7"/>
    <p:sldId id="277" r:id="rId8"/>
    <p:sldId id="39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DB4CEC-C519-42EA-8D02-4720F034C07D}" v="16" dt="2023-09-06T16:37:24.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25" autoAdjust="0"/>
  </p:normalViewPr>
  <p:slideViewPr>
    <p:cSldViewPr snapToGrid="0">
      <p:cViewPr varScale="1">
        <p:scale>
          <a:sx n="104" d="100"/>
          <a:sy n="104" d="100"/>
        </p:scale>
        <p:origin x="144" y="168"/>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11/1/2023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anchor="b" anchorCtr="0">
            <a:normAutofit/>
          </a:bodyPr>
          <a:lstStyle/>
          <a:p>
            <a:r>
              <a:rPr lang="en-US" dirty="0"/>
              <a:t>CES Committee</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3" y="3568700"/>
            <a:ext cx="3565524" cy="1731963"/>
          </a:xfrm>
        </p:spPr>
        <p:txBody>
          <a:bodyPr>
            <a:normAutofit/>
          </a:bodyPr>
          <a:lstStyle/>
          <a:p>
            <a:r>
              <a:rPr lang="en-US" dirty="0"/>
              <a:t>11.2.23</a:t>
            </a:r>
          </a:p>
        </p:txBody>
      </p:sp>
    </p:spTree>
    <p:extLst>
      <p:ext uri="{BB962C8B-B14F-4D97-AF65-F5344CB8AC3E}">
        <p14:creationId xmlns:p14="http://schemas.microsoft.com/office/powerpoint/2010/main" val="75281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99B6-D2CB-64BE-D23B-E55B30C760C2}"/>
              </a:ext>
            </a:extLst>
          </p:cNvPr>
          <p:cNvSpPr>
            <a:spLocks noGrp="1"/>
          </p:cNvSpPr>
          <p:nvPr>
            <p:ph type="title"/>
          </p:nvPr>
        </p:nvSpPr>
        <p:spPr/>
        <p:txBody>
          <a:bodyPr/>
          <a:lstStyle/>
          <a:p>
            <a:r>
              <a:rPr lang="en-US" dirty="0"/>
              <a:t>SMAC Telethon Update</a:t>
            </a:r>
          </a:p>
        </p:txBody>
      </p:sp>
      <p:sp>
        <p:nvSpPr>
          <p:cNvPr id="3" name="Content Placeholder 2">
            <a:extLst>
              <a:ext uri="{FF2B5EF4-FFF2-40B4-BE49-F238E27FC236}">
                <a16:creationId xmlns:a16="http://schemas.microsoft.com/office/drawing/2014/main" id="{1CEB0872-952E-48D4-3D03-323DD139E0CE}"/>
              </a:ext>
            </a:extLst>
          </p:cNvPr>
          <p:cNvSpPr>
            <a:spLocks noGrp="1"/>
          </p:cNvSpPr>
          <p:nvPr>
            <p:ph sz="half" idx="1"/>
          </p:nvPr>
        </p:nvSpPr>
        <p:spPr/>
        <p:txBody>
          <a:bodyPr/>
          <a:lstStyle/>
          <a:p>
            <a:pPr marL="457200" indent="-457200">
              <a:buFont typeface="Arial" panose="020B0604020202020204" pitchFamily="34" charset="0"/>
              <a:buChar char="•"/>
            </a:pPr>
            <a:r>
              <a:rPr lang="en-US" dirty="0"/>
              <a:t>Participation from:</a:t>
            </a:r>
          </a:p>
          <a:p>
            <a:pPr marL="914400" lvl="1" indent="-457200"/>
            <a:r>
              <a:rPr lang="en-US" sz="1800" dirty="0"/>
              <a:t>CAP (x2)</a:t>
            </a:r>
          </a:p>
          <a:p>
            <a:pPr marL="914400" lvl="1" indent="-457200"/>
            <a:r>
              <a:rPr lang="en-US" sz="1800" dirty="0"/>
              <a:t>Carver County (x2)</a:t>
            </a:r>
          </a:p>
          <a:p>
            <a:pPr marL="914400" lvl="1" indent="-457200"/>
            <a:r>
              <a:rPr lang="en-US" sz="1800" dirty="0"/>
              <a:t>Dakota County</a:t>
            </a:r>
          </a:p>
          <a:p>
            <a:pPr marL="914400" lvl="1" indent="-457200"/>
            <a:r>
              <a:rPr lang="en-US" sz="1800" dirty="0"/>
              <a:t>Hope 4 Youth</a:t>
            </a:r>
          </a:p>
          <a:p>
            <a:pPr marL="914400" lvl="1" indent="-457200"/>
            <a:r>
              <a:rPr lang="en-US" sz="1800" dirty="0"/>
              <a:t>MESH (x2)</a:t>
            </a:r>
          </a:p>
          <a:p>
            <a:pPr marL="914400" lvl="1" indent="-457200"/>
            <a:endParaRPr lang="en-US" dirty="0"/>
          </a:p>
        </p:txBody>
      </p:sp>
      <p:sp>
        <p:nvSpPr>
          <p:cNvPr id="9" name="Content Placeholder 8">
            <a:extLst>
              <a:ext uri="{FF2B5EF4-FFF2-40B4-BE49-F238E27FC236}">
                <a16:creationId xmlns:a16="http://schemas.microsoft.com/office/drawing/2014/main" id="{057596E4-6352-E4AA-B20B-797F192D50A1}"/>
              </a:ext>
            </a:extLst>
          </p:cNvPr>
          <p:cNvSpPr>
            <a:spLocks noGrp="1"/>
          </p:cNvSpPr>
          <p:nvPr>
            <p:ph sz="half" idx="2"/>
          </p:nvPr>
        </p:nvSpPr>
        <p:spPr/>
        <p:txBody>
          <a:bodyPr/>
          <a:lstStyle/>
          <a:p>
            <a:pPr marL="914400" lvl="1" indent="-457200"/>
            <a:endParaRPr lang="en-US" sz="2000" dirty="0"/>
          </a:p>
          <a:p>
            <a:pPr marL="914400" lvl="1" indent="-457200"/>
            <a:r>
              <a:rPr lang="en-US" sz="2000" dirty="0"/>
              <a:t>Scott County (x2)</a:t>
            </a:r>
          </a:p>
          <a:p>
            <a:pPr marL="914400" lvl="1" indent="-457200"/>
            <a:r>
              <a:rPr lang="en-US" sz="2000" dirty="0"/>
              <a:t>The Link</a:t>
            </a:r>
          </a:p>
          <a:p>
            <a:pPr marL="914400" lvl="1" indent="-457200"/>
            <a:r>
              <a:rPr lang="en-US" sz="2000" dirty="0"/>
              <a:t>The Salvation Army (x2)</a:t>
            </a:r>
          </a:p>
          <a:p>
            <a:pPr marL="914400" lvl="1" indent="-457200"/>
            <a:r>
              <a:rPr lang="en-US" sz="2000" dirty="0"/>
              <a:t>Washington County (x2)</a:t>
            </a:r>
          </a:p>
          <a:p>
            <a:pPr marL="914400" lvl="1" indent="-457200"/>
            <a:r>
              <a:rPr lang="en-US" sz="2000" dirty="0"/>
              <a:t>YMCA (x2)</a:t>
            </a:r>
          </a:p>
          <a:p>
            <a:endParaRPr lang="en-US" dirty="0"/>
          </a:p>
        </p:txBody>
      </p:sp>
      <p:sp>
        <p:nvSpPr>
          <p:cNvPr id="4" name="Date Placeholder 3">
            <a:extLst>
              <a:ext uri="{FF2B5EF4-FFF2-40B4-BE49-F238E27FC236}">
                <a16:creationId xmlns:a16="http://schemas.microsoft.com/office/drawing/2014/main" id="{F121FC5D-504A-204C-58F2-E41772627824}"/>
              </a:ext>
            </a:extLst>
          </p:cNvPr>
          <p:cNvSpPr>
            <a:spLocks noGrp="1"/>
          </p:cNvSpPr>
          <p:nvPr>
            <p:ph type="dt" sz="half" idx="10"/>
          </p:nvPr>
        </p:nvSpPr>
        <p:spPr>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9C8446-696E-6942-B6C8-CC9CAD0B34E0}" type="datetime1">
              <a:rPr lang="en-US" smtClean="0"/>
              <a:pPr/>
              <a:t>11/1/2023</a:t>
            </a:fld>
            <a:endParaRPr lang="en-US" dirty="0"/>
          </a:p>
        </p:txBody>
      </p:sp>
      <p:sp>
        <p:nvSpPr>
          <p:cNvPr id="6" name="Slide Number Placeholder 5">
            <a:extLst>
              <a:ext uri="{FF2B5EF4-FFF2-40B4-BE49-F238E27FC236}">
                <a16:creationId xmlns:a16="http://schemas.microsoft.com/office/drawing/2014/main" id="{E375F255-510D-8B3D-20AF-AB7B883E630E}"/>
              </a:ext>
            </a:extLst>
          </p:cNvPr>
          <p:cNvSpPr>
            <a:spLocks noGrp="1"/>
          </p:cNvSpPr>
          <p:nvPr>
            <p:ph type="sldNum" sz="quarter" idx="12"/>
          </p:nvPr>
        </p:nvSpPr>
        <p:spPr>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24214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24766-CBAB-CB0E-8909-40D575FEE2DA}"/>
              </a:ext>
            </a:extLst>
          </p:cNvPr>
          <p:cNvSpPr>
            <a:spLocks noGrp="1"/>
          </p:cNvSpPr>
          <p:nvPr>
            <p:ph type="title"/>
          </p:nvPr>
        </p:nvSpPr>
        <p:spPr/>
        <p:txBody>
          <a:bodyPr/>
          <a:lstStyle/>
          <a:p>
            <a:r>
              <a:rPr lang="en-US" dirty="0"/>
              <a:t>SMAC Telethon – Week 1 numbers</a:t>
            </a:r>
          </a:p>
        </p:txBody>
      </p:sp>
      <p:sp>
        <p:nvSpPr>
          <p:cNvPr id="3" name="Content Placeholder 2">
            <a:extLst>
              <a:ext uri="{FF2B5EF4-FFF2-40B4-BE49-F238E27FC236}">
                <a16:creationId xmlns:a16="http://schemas.microsoft.com/office/drawing/2014/main" id="{41BB1E07-A8EC-718D-CF1C-F69F600E3190}"/>
              </a:ext>
            </a:extLst>
          </p:cNvPr>
          <p:cNvSpPr>
            <a:spLocks noGrp="1"/>
          </p:cNvSpPr>
          <p:nvPr>
            <p:ph idx="1"/>
          </p:nvPr>
        </p:nvSpPr>
        <p:spPr/>
        <p:txBody>
          <a:bodyPr/>
          <a:lstStyle/>
          <a:p>
            <a:pPr marL="457200" indent="-457200">
              <a:buFont typeface="Arial" panose="020B0604020202020204" pitchFamily="34" charset="0"/>
              <a:buChar char="•"/>
            </a:pPr>
            <a:r>
              <a:rPr lang="en-US" dirty="0"/>
              <a:t>92 individuals were exited from CE. These were all people who were able to be contacted, and most were housed.</a:t>
            </a:r>
          </a:p>
          <a:p>
            <a:pPr marL="914400" lvl="1" indent="-457200"/>
            <a:r>
              <a:rPr lang="en-US" sz="1800" dirty="0"/>
              <a:t>Some were housed through CE, and the housing provider forgot to exit them from CE</a:t>
            </a:r>
          </a:p>
          <a:p>
            <a:pPr marL="914400" lvl="1" indent="-457200"/>
            <a:r>
              <a:rPr lang="en-US" sz="1800" dirty="0"/>
              <a:t>Most were housed outside of CE</a:t>
            </a:r>
          </a:p>
          <a:p>
            <a:pPr marL="457200" indent="-457200"/>
            <a:r>
              <a:rPr lang="en-US" sz="2400" dirty="0"/>
              <a:t>26 individuals’ assessments were updated in HMIS</a:t>
            </a:r>
          </a:p>
          <a:p>
            <a:pPr marL="457200" indent="-457200"/>
            <a:endParaRPr lang="en-US" sz="2400" dirty="0"/>
          </a:p>
          <a:p>
            <a:pPr marL="457200" indent="-457200"/>
            <a:r>
              <a:rPr lang="en-US" sz="2400" dirty="0"/>
              <a:t>Once I get the rest of the contact outcomes from this week, Liz will tabulate those and Liz will also pull data from HMIS to look at all the trends for next month</a:t>
            </a:r>
          </a:p>
        </p:txBody>
      </p:sp>
      <p:sp>
        <p:nvSpPr>
          <p:cNvPr id="4" name="Date Placeholder 3">
            <a:extLst>
              <a:ext uri="{FF2B5EF4-FFF2-40B4-BE49-F238E27FC236}">
                <a16:creationId xmlns:a16="http://schemas.microsoft.com/office/drawing/2014/main" id="{8C555D8E-2B28-F3A4-2A00-DAA9D76FF7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9C8446-696E-6942-B6C8-CC9CAD0B34E0}" type="datetime1">
              <a:rPr lang="en-US" smtClean="0"/>
              <a:pPr/>
              <a:t>11/1/2023</a:t>
            </a:fld>
            <a:endParaRPr lang="en-US" dirty="0"/>
          </a:p>
        </p:txBody>
      </p:sp>
      <p:sp>
        <p:nvSpPr>
          <p:cNvPr id="6" name="Slide Number Placeholder 5">
            <a:extLst>
              <a:ext uri="{FF2B5EF4-FFF2-40B4-BE49-F238E27FC236}">
                <a16:creationId xmlns:a16="http://schemas.microsoft.com/office/drawing/2014/main" id="{9B08CA79-904D-2B47-C27C-9254306264E4}"/>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262498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174092-82D3-44E0-8948-4096232ED0A7}"/>
              </a:ext>
            </a:extLst>
          </p:cNvPr>
          <p:cNvSpPr>
            <a:spLocks noGrp="1"/>
          </p:cNvSpPr>
          <p:nvPr>
            <p:ph type="title"/>
          </p:nvPr>
        </p:nvSpPr>
        <p:spPr>
          <a:xfrm>
            <a:off x="550863" y="598587"/>
            <a:ext cx="11091600" cy="964565"/>
          </a:xfrm>
        </p:spPr>
        <p:txBody>
          <a:bodyPr/>
          <a:lstStyle/>
          <a:p>
            <a:r>
              <a:rPr lang="en-US" dirty="0"/>
              <a:t>SMAC Telethon - Learnings</a:t>
            </a:r>
          </a:p>
        </p:txBody>
      </p:sp>
      <p:sp>
        <p:nvSpPr>
          <p:cNvPr id="6" name="Slide Number Placehold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4</a:t>
            </a:fld>
            <a:endParaRPr lang="en-US"/>
          </a:p>
        </p:txBody>
      </p:sp>
      <p:sp>
        <p:nvSpPr>
          <p:cNvPr id="3" name="Content Placeholder 2">
            <a:extLst>
              <a:ext uri="{FF2B5EF4-FFF2-40B4-BE49-F238E27FC236}">
                <a16:creationId xmlns:a16="http://schemas.microsoft.com/office/drawing/2014/main" id="{999230FE-6598-F11D-6A38-A05799424A2B}"/>
              </a:ext>
            </a:extLst>
          </p:cNvPr>
          <p:cNvSpPr>
            <a:spLocks noGrp="1"/>
          </p:cNvSpPr>
          <p:nvPr>
            <p:ph idx="1"/>
          </p:nvPr>
        </p:nvSpPr>
        <p:spPr/>
        <p:txBody>
          <a:bodyPr/>
          <a:lstStyle/>
          <a:p>
            <a:r>
              <a:rPr lang="en-US" dirty="0"/>
              <a:t>Some assessors and housing providers have knowledge gaps in CES requirements</a:t>
            </a:r>
          </a:p>
          <a:p>
            <a:r>
              <a:rPr lang="en-US" dirty="0"/>
              <a:t>There are too many people entering CES currently for all access points to keep up with </a:t>
            </a:r>
          </a:p>
          <a:p>
            <a:r>
              <a:rPr lang="en-US" dirty="0"/>
              <a:t>We need to connect better to mainstream resources, including HSS</a:t>
            </a:r>
          </a:p>
          <a:p>
            <a:pPr lvl="1"/>
            <a:r>
              <a:rPr lang="en-US" sz="1800" dirty="0"/>
              <a:t>Need to serve folks who are not eligible for CE, and serve those waiting on CE better</a:t>
            </a:r>
          </a:p>
          <a:p>
            <a:r>
              <a:rPr lang="en-US" dirty="0"/>
              <a:t>We need to discuss what happens when a client keeps rejecting CE referrals</a:t>
            </a:r>
          </a:p>
          <a:p>
            <a:pPr lvl="1"/>
            <a:r>
              <a:rPr lang="en-US" sz="1800" dirty="0"/>
              <a:t>Currently, they keep receiving referrals infinitely</a:t>
            </a:r>
          </a:p>
        </p:txBody>
      </p:sp>
    </p:spTree>
    <p:extLst>
      <p:ext uri="{BB962C8B-B14F-4D97-AF65-F5344CB8AC3E}">
        <p14:creationId xmlns:p14="http://schemas.microsoft.com/office/powerpoint/2010/main" val="3740286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C37F-D4EB-070C-9EC9-C0C6396EF1A7}"/>
              </a:ext>
            </a:extLst>
          </p:cNvPr>
          <p:cNvSpPr>
            <a:spLocks noGrp="1"/>
          </p:cNvSpPr>
          <p:nvPr>
            <p:ph type="title"/>
          </p:nvPr>
        </p:nvSpPr>
        <p:spPr/>
        <p:txBody>
          <a:bodyPr/>
          <a:lstStyle/>
          <a:p>
            <a:r>
              <a:rPr lang="en-US" dirty="0"/>
              <a:t>Actions</a:t>
            </a:r>
          </a:p>
        </p:txBody>
      </p:sp>
      <p:sp>
        <p:nvSpPr>
          <p:cNvPr id="3" name="Content Placeholder 2">
            <a:extLst>
              <a:ext uri="{FF2B5EF4-FFF2-40B4-BE49-F238E27FC236}">
                <a16:creationId xmlns:a16="http://schemas.microsoft.com/office/drawing/2014/main" id="{15FE19E1-7BF1-48C9-A1CD-16DDB1B04221}"/>
              </a:ext>
            </a:extLst>
          </p:cNvPr>
          <p:cNvSpPr>
            <a:spLocks noGrp="1"/>
          </p:cNvSpPr>
          <p:nvPr>
            <p:ph idx="1"/>
          </p:nvPr>
        </p:nvSpPr>
        <p:spPr/>
        <p:txBody>
          <a:bodyPr/>
          <a:lstStyle/>
          <a:p>
            <a:r>
              <a:rPr lang="en-US" dirty="0"/>
              <a:t>Update CE Assessor Training - November</a:t>
            </a:r>
          </a:p>
          <a:p>
            <a:r>
              <a:rPr lang="en-US" dirty="0"/>
              <a:t>Create CE Housing Provider Training – December/January</a:t>
            </a:r>
          </a:p>
          <a:p>
            <a:r>
              <a:rPr lang="en-US" dirty="0"/>
              <a:t>Create better workflow to connect eligible households to good, reliable HSS agencies</a:t>
            </a:r>
          </a:p>
          <a:p>
            <a:r>
              <a:rPr lang="en-US" dirty="0"/>
              <a:t>Others?</a:t>
            </a:r>
          </a:p>
          <a:p>
            <a:endParaRPr lang="en-US" dirty="0"/>
          </a:p>
        </p:txBody>
      </p:sp>
      <p:sp>
        <p:nvSpPr>
          <p:cNvPr id="4" name="Date Placeholder 3">
            <a:extLst>
              <a:ext uri="{FF2B5EF4-FFF2-40B4-BE49-F238E27FC236}">
                <a16:creationId xmlns:a16="http://schemas.microsoft.com/office/drawing/2014/main" id="{D6380D92-3F04-F38E-B1C3-FFE3BA9D9BD6}"/>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D2166E03-666A-7FB0-DA4A-42E2EC4986C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B71FFF-98AE-73FC-6682-7227D526A017}"/>
              </a:ext>
            </a:extLst>
          </p:cNvPr>
          <p:cNvSpPr>
            <a:spLocks noGrp="1"/>
          </p:cNvSpPr>
          <p:nvPr>
            <p:ph type="sldNum" sz="quarter" idx="12"/>
          </p:nvPr>
        </p:nvSpPr>
        <p:spPr/>
        <p:txBody>
          <a:bodyPr/>
          <a:lstStyle/>
          <a:p>
            <a:fld id="{DBA1B0FB-D917-4C8C-928F-313BD683BF39}" type="slidenum">
              <a:rPr lang="en-US" smtClean="0"/>
              <a:t>5</a:t>
            </a:fld>
            <a:endParaRPr lang="en-US"/>
          </a:p>
        </p:txBody>
      </p:sp>
    </p:spTree>
    <p:extLst>
      <p:ext uri="{BB962C8B-B14F-4D97-AF65-F5344CB8AC3E}">
        <p14:creationId xmlns:p14="http://schemas.microsoft.com/office/powerpoint/2010/main" val="3030770585"/>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2A1D501A10454BB0C55058358DE1AB" ma:contentTypeVersion="13" ma:contentTypeDescription="Create a new document." ma:contentTypeScope="" ma:versionID="79d020dcc0d762e83942d071fe831472">
  <xsd:schema xmlns:xsd="http://www.w3.org/2001/XMLSchema" xmlns:xs="http://www.w3.org/2001/XMLSchema" xmlns:p="http://schemas.microsoft.com/office/2006/metadata/properties" xmlns:ns2="73c90d20-9f0e-4f34-a1f3-e942bef13ddd" xmlns:ns3="8f75e13e-6573-4a7a-aec4-43999b64a410" targetNamespace="http://schemas.microsoft.com/office/2006/metadata/properties" ma:root="true" ma:fieldsID="4d96b4b068b5bf8007a5680767150a53" ns2:_="" ns3:_="">
    <xsd:import namespace="73c90d20-9f0e-4f34-a1f3-e942bef13ddd"/>
    <xsd:import namespace="8f75e13e-6573-4a7a-aec4-43999b64a410"/>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c90d20-9f0e-4f34-a1f3-e942bef13d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10ec9735-2ba8-4a9e-995e-1924895de22b"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75e13e-6573-4a7a-aec4-43999b64a41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37a3961a-9260-4386-8223-c2a8f988b8b9}" ma:internalName="TaxCatchAll" ma:showField="CatchAllData" ma:web="8f75e13e-6573-4a7a-aec4-43999b64a41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3c90d20-9f0e-4f34-a1f3-e942bef13ddd">
      <Terms xmlns="http://schemas.microsoft.com/office/infopath/2007/PartnerControls"/>
    </lcf76f155ced4ddcb4097134ff3c332f>
    <TaxCatchAll xmlns="8f75e13e-6573-4a7a-aec4-43999b64a410" xsi:nil="true"/>
  </documentManagement>
</p:properties>
</file>

<file path=customXml/itemProps1.xml><?xml version="1.0" encoding="utf-8"?>
<ds:datastoreItem xmlns:ds="http://schemas.openxmlformats.org/officeDocument/2006/customXml" ds:itemID="{FF162FB1-0307-426C-9E21-3B03B193B5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c90d20-9f0e-4f34-a1f3-e942bef13ddd"/>
    <ds:schemaRef ds:uri="8f75e13e-6573-4a7a-aec4-43999b64a4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 ds:uri="73c90d20-9f0e-4f34-a1f3-e942bef13ddd"/>
    <ds:schemaRef ds:uri="8f75e13e-6573-4a7a-aec4-43999b64a410"/>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{48DEBC87-055D-41EA-92BA-2E55C184C62F}tf33713516_win32</Template>
  <TotalTime>1301</TotalTime>
  <Words>269</Words>
  <Application>Microsoft Office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Walbaum Display</vt:lpstr>
      <vt:lpstr>3DFloatVTI</vt:lpstr>
      <vt:lpstr>CES Committee</vt:lpstr>
      <vt:lpstr>SMAC Telethon Update</vt:lpstr>
      <vt:lpstr>SMAC Telethon – Week 1 numbers</vt:lpstr>
      <vt:lpstr>SMAC Telethon - Learnings</vt:lpstr>
      <vt:lpstr>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Liz Moen</dc:creator>
  <cp:lastModifiedBy>Liz Moen</cp:lastModifiedBy>
  <cp:revision>3</cp:revision>
  <dcterms:created xsi:type="dcterms:W3CDTF">2023-02-24T16:14:38Z</dcterms:created>
  <dcterms:modified xsi:type="dcterms:W3CDTF">2023-11-01T20:17:09Z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0x0101004F2A1D501A10454BB0C55058358DE1AB</vt:lpwstr>
  </property>
  <property fmtid="{D5CDD505-2E9C-101B-9397-08002B2CF9AE}" pid="3" name="MediaServiceImageTags">
    <vt:lpwstr/>
  </property>
</Properties>
</file>