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342" r:id="rId5"/>
    <p:sldId id="351" r:id="rId6"/>
    <p:sldId id="349" r:id="rId7"/>
    <p:sldId id="353" r:id="rId8"/>
    <p:sldId id="354" r:id="rId9"/>
    <p:sldId id="357" r:id="rId10"/>
    <p:sldId id="358" r:id="rId11"/>
    <p:sldId id="355" r:id="rId12"/>
    <p:sldId id="356" r:id="rId13"/>
    <p:sldId id="359" r:id="rId14"/>
    <p:sldId id="360" r:id="rId15"/>
    <p:sldId id="361" r:id="rId16"/>
    <p:sldId id="3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660FE4-9C98-4003-87BF-A1428EA5FB4C}" v="643" dt="2024-03-06T20:59:50.4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646"/>
  </p:normalViewPr>
  <p:slideViewPr>
    <p:cSldViewPr snapToGrid="0" snapToObjects="1" showGuides="1">
      <p:cViewPr varScale="1">
        <p:scale>
          <a:sx n="103" d="100"/>
          <a:sy n="103" d="100"/>
        </p:scale>
        <p:origin x="138" y="3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 Moen" userId="11168724-aa3a-49bd-9bfe-123740792b83" providerId="ADAL" clId="{73660FE4-9C98-4003-87BF-A1428EA5FB4C}"/>
    <pc:docChg chg="undo custSel addSld delSld modSld sldOrd modMainMaster">
      <pc:chgData name="Liz Moen" userId="11168724-aa3a-49bd-9bfe-123740792b83" providerId="ADAL" clId="{73660FE4-9C98-4003-87BF-A1428EA5FB4C}" dt="2024-03-06T21:01:59.097" v="3015" actId="1076"/>
      <pc:docMkLst>
        <pc:docMk/>
      </pc:docMkLst>
      <pc:sldChg chg="del">
        <pc:chgData name="Liz Moen" userId="11168724-aa3a-49bd-9bfe-123740792b83" providerId="ADAL" clId="{73660FE4-9C98-4003-87BF-A1428EA5FB4C}" dt="2024-03-05T15:05:08.121" v="382" actId="2696"/>
        <pc:sldMkLst>
          <pc:docMk/>
          <pc:sldMk cId="3999271791" sldId="344"/>
        </pc:sldMkLst>
      </pc:sldChg>
      <pc:sldChg chg="del">
        <pc:chgData name="Liz Moen" userId="11168724-aa3a-49bd-9bfe-123740792b83" providerId="ADAL" clId="{73660FE4-9C98-4003-87BF-A1428EA5FB4C}" dt="2024-03-05T15:05:11.397" v="383" actId="2696"/>
        <pc:sldMkLst>
          <pc:docMk/>
          <pc:sldMk cId="2125518081" sldId="345"/>
        </pc:sldMkLst>
      </pc:sldChg>
      <pc:sldChg chg="del">
        <pc:chgData name="Liz Moen" userId="11168724-aa3a-49bd-9bfe-123740792b83" providerId="ADAL" clId="{73660FE4-9C98-4003-87BF-A1428EA5FB4C}" dt="2024-03-05T14:52:15.439" v="234" actId="2696"/>
        <pc:sldMkLst>
          <pc:docMk/>
          <pc:sldMk cId="3049025764" sldId="348"/>
        </pc:sldMkLst>
      </pc:sldChg>
      <pc:sldChg chg="addSp delSp modSp mod setBg">
        <pc:chgData name="Liz Moen" userId="11168724-aa3a-49bd-9bfe-123740792b83" providerId="ADAL" clId="{73660FE4-9C98-4003-87BF-A1428EA5FB4C}" dt="2024-03-06T20:55:57.966" v="2918"/>
        <pc:sldMkLst>
          <pc:docMk/>
          <pc:sldMk cId="1250634373" sldId="349"/>
        </pc:sldMkLst>
        <pc:spChg chg="add mod">
          <ac:chgData name="Liz Moen" userId="11168724-aa3a-49bd-9bfe-123740792b83" providerId="ADAL" clId="{73660FE4-9C98-4003-87BF-A1428EA5FB4C}" dt="2024-03-05T15:29:27.878" v="628" actId="20577"/>
          <ac:spMkLst>
            <pc:docMk/>
            <pc:sldMk cId="1250634373" sldId="349"/>
            <ac:spMk id="2" creationId="{BB74AA4E-575C-5622-F94F-DAD66BA5532F}"/>
          </ac:spMkLst>
        </pc:spChg>
        <pc:spChg chg="add del mod">
          <ac:chgData name="Liz Moen" userId="11168724-aa3a-49bd-9bfe-123740792b83" providerId="ADAL" clId="{73660FE4-9C98-4003-87BF-A1428EA5FB4C}" dt="2024-03-05T15:25:48.582" v="552"/>
          <ac:spMkLst>
            <pc:docMk/>
            <pc:sldMk cId="1250634373" sldId="349"/>
            <ac:spMk id="4" creationId="{2DD38D7C-4117-7FDB-CD84-7C5786EB0694}"/>
          </ac:spMkLst>
        </pc:spChg>
        <pc:graphicFrameChg chg="del">
          <ac:chgData name="Liz Moen" userId="11168724-aa3a-49bd-9bfe-123740792b83" providerId="ADAL" clId="{73660FE4-9C98-4003-87BF-A1428EA5FB4C}" dt="2024-03-05T15:25:46.452" v="551" actId="478"/>
          <ac:graphicFrameMkLst>
            <pc:docMk/>
            <pc:sldMk cId="1250634373" sldId="349"/>
            <ac:graphicFrameMk id="5" creationId="{6B98DE4A-D781-1C34-FDD8-940A7E09D6D2}"/>
          </ac:graphicFrameMkLst>
        </pc:graphicFrameChg>
        <pc:graphicFrameChg chg="add mod">
          <ac:chgData name="Liz Moen" userId="11168724-aa3a-49bd-9bfe-123740792b83" providerId="ADAL" clId="{73660FE4-9C98-4003-87BF-A1428EA5FB4C}" dt="2024-03-05T15:27:52.999" v="568"/>
          <ac:graphicFrameMkLst>
            <pc:docMk/>
            <pc:sldMk cId="1250634373" sldId="349"/>
            <ac:graphicFrameMk id="7" creationId="{804A64E2-69CD-FDCB-0048-34E61B35AF7C}"/>
          </ac:graphicFrameMkLst>
        </pc:graphicFrameChg>
        <pc:graphicFrameChg chg="mod">
          <ac:chgData name="Liz Moen" userId="11168724-aa3a-49bd-9bfe-123740792b83" providerId="ADAL" clId="{73660FE4-9C98-4003-87BF-A1428EA5FB4C}" dt="2024-03-04T19:14:34.380" v="26" actId="14100"/>
          <ac:graphicFrameMkLst>
            <pc:docMk/>
            <pc:sldMk cId="1250634373" sldId="349"/>
            <ac:graphicFrameMk id="9" creationId="{855DC06A-62F7-EF43-9AAF-3F6C25707163}"/>
          </ac:graphicFrameMkLst>
        </pc:graphicFrameChg>
      </pc:sldChg>
      <pc:sldChg chg="del">
        <pc:chgData name="Liz Moen" userId="11168724-aa3a-49bd-9bfe-123740792b83" providerId="ADAL" clId="{73660FE4-9C98-4003-87BF-A1428EA5FB4C}" dt="2024-03-05T15:05:20.581" v="384" actId="2696"/>
        <pc:sldMkLst>
          <pc:docMk/>
          <pc:sldMk cId="79002458" sldId="350"/>
        </pc:sldMkLst>
      </pc:sldChg>
      <pc:sldChg chg="del">
        <pc:chgData name="Liz Moen" userId="11168724-aa3a-49bd-9bfe-123740792b83" providerId="ADAL" clId="{73660FE4-9C98-4003-87BF-A1428EA5FB4C}" dt="2024-03-05T14:52:22.301" v="235" actId="2696"/>
        <pc:sldMkLst>
          <pc:docMk/>
          <pc:sldMk cId="3984182267" sldId="352"/>
        </pc:sldMkLst>
      </pc:sldChg>
      <pc:sldChg chg="addSp delSp modSp mod">
        <pc:chgData name="Liz Moen" userId="11168724-aa3a-49bd-9bfe-123740792b83" providerId="ADAL" clId="{73660FE4-9C98-4003-87BF-A1428EA5FB4C}" dt="2024-03-06T15:43:34.985" v="1319" actId="1076"/>
        <pc:sldMkLst>
          <pc:docMk/>
          <pc:sldMk cId="3358645593" sldId="353"/>
        </pc:sldMkLst>
        <pc:spChg chg="add mod">
          <ac:chgData name="Liz Moen" userId="11168724-aa3a-49bd-9bfe-123740792b83" providerId="ADAL" clId="{73660FE4-9C98-4003-87BF-A1428EA5FB4C}" dt="2024-03-06T15:43:34.985" v="1319" actId="1076"/>
          <ac:spMkLst>
            <pc:docMk/>
            <pc:sldMk cId="3358645593" sldId="353"/>
            <ac:spMk id="2" creationId="{F3A05957-A679-5872-1556-B695A7FB5127}"/>
          </ac:spMkLst>
        </pc:spChg>
        <pc:spChg chg="mod">
          <ac:chgData name="Liz Moen" userId="11168724-aa3a-49bd-9bfe-123740792b83" providerId="ADAL" clId="{73660FE4-9C98-4003-87BF-A1428EA5FB4C}" dt="2024-03-06T15:43:15.751" v="1318" actId="1076"/>
          <ac:spMkLst>
            <pc:docMk/>
            <pc:sldMk cId="3358645593" sldId="353"/>
            <ac:spMk id="10" creationId="{FA8E8EB7-3FA4-3B3F-57A3-C1F79E105571}"/>
          </ac:spMkLst>
        </pc:spChg>
        <pc:spChg chg="mod">
          <ac:chgData name="Liz Moen" userId="11168724-aa3a-49bd-9bfe-123740792b83" providerId="ADAL" clId="{73660FE4-9C98-4003-87BF-A1428EA5FB4C}" dt="2024-03-05T15:12:57.158" v="544" actId="1076"/>
          <ac:spMkLst>
            <pc:docMk/>
            <pc:sldMk cId="3358645593" sldId="353"/>
            <ac:spMk id="11" creationId="{77D0620A-08BE-C127-6C99-568E961141F0}"/>
          </ac:spMkLst>
        </pc:spChg>
        <pc:graphicFrameChg chg="del">
          <ac:chgData name="Liz Moen" userId="11168724-aa3a-49bd-9bfe-123740792b83" providerId="ADAL" clId="{73660FE4-9C98-4003-87BF-A1428EA5FB4C}" dt="2024-03-06T15:42:51.742" v="1314" actId="478"/>
          <ac:graphicFrameMkLst>
            <pc:docMk/>
            <pc:sldMk cId="3358645593" sldId="353"/>
            <ac:graphicFrameMk id="6" creationId="{B4B4A051-BDC8-E19B-8C34-D9769D5FB273}"/>
          </ac:graphicFrameMkLst>
        </pc:graphicFrameChg>
        <pc:graphicFrameChg chg="mod">
          <ac:chgData name="Liz Moen" userId="11168724-aa3a-49bd-9bfe-123740792b83" providerId="ADAL" clId="{73660FE4-9C98-4003-87BF-A1428EA5FB4C}" dt="2024-03-05T15:13:11.959" v="549" actId="20577"/>
          <ac:graphicFrameMkLst>
            <pc:docMk/>
            <pc:sldMk cId="3358645593" sldId="353"/>
            <ac:graphicFrameMk id="9" creationId="{A813DD88-B45B-24CD-CE82-B028D9BE552F}"/>
          </ac:graphicFrameMkLst>
        </pc:graphicFrameChg>
      </pc:sldChg>
      <pc:sldChg chg="addSp delSp modSp new mod ord">
        <pc:chgData name="Liz Moen" userId="11168724-aa3a-49bd-9bfe-123740792b83" providerId="ADAL" clId="{73660FE4-9C98-4003-87BF-A1428EA5FB4C}" dt="2024-03-05T15:30:10.341" v="646" actId="20577"/>
        <pc:sldMkLst>
          <pc:docMk/>
          <pc:sldMk cId="555757068" sldId="354"/>
        </pc:sldMkLst>
        <pc:spChg chg="mod">
          <ac:chgData name="Liz Moen" userId="11168724-aa3a-49bd-9bfe-123740792b83" providerId="ADAL" clId="{73660FE4-9C98-4003-87BF-A1428EA5FB4C}" dt="2024-03-05T15:30:10.341" v="646" actId="20577"/>
          <ac:spMkLst>
            <pc:docMk/>
            <pc:sldMk cId="555757068" sldId="354"/>
            <ac:spMk id="2" creationId="{6BCA9CC0-1B44-62F7-3D96-EA42020C78CB}"/>
          </ac:spMkLst>
        </pc:spChg>
        <pc:spChg chg="del mod">
          <ac:chgData name="Liz Moen" userId="11168724-aa3a-49bd-9bfe-123740792b83" providerId="ADAL" clId="{73660FE4-9C98-4003-87BF-A1428EA5FB4C}" dt="2024-03-05T14:51:21.270" v="205" actId="478"/>
          <ac:spMkLst>
            <pc:docMk/>
            <pc:sldMk cId="555757068" sldId="354"/>
            <ac:spMk id="3" creationId="{653E8113-7E08-0D3B-16C3-BA414AF3D24A}"/>
          </ac:spMkLst>
        </pc:spChg>
        <pc:spChg chg="mod">
          <ac:chgData name="Liz Moen" userId="11168724-aa3a-49bd-9bfe-123740792b83" providerId="ADAL" clId="{73660FE4-9C98-4003-87BF-A1428EA5FB4C}" dt="2024-03-04T20:37:54.502" v="81" actId="1076"/>
          <ac:spMkLst>
            <pc:docMk/>
            <pc:sldMk cId="555757068" sldId="354"/>
            <ac:spMk id="4" creationId="{8B6842FC-2985-EA49-80A7-197E2B393E04}"/>
          </ac:spMkLst>
        </pc:spChg>
        <pc:spChg chg="mod">
          <ac:chgData name="Liz Moen" userId="11168724-aa3a-49bd-9bfe-123740792b83" providerId="ADAL" clId="{73660FE4-9C98-4003-87BF-A1428EA5FB4C}" dt="2024-03-05T14:51:53.568" v="233" actId="20577"/>
          <ac:spMkLst>
            <pc:docMk/>
            <pc:sldMk cId="555757068" sldId="354"/>
            <ac:spMk id="5" creationId="{43FDE34D-4A70-9BC5-1DAB-EFEC839D9F2D}"/>
          </ac:spMkLst>
        </pc:spChg>
        <pc:spChg chg="del">
          <ac:chgData name="Liz Moen" userId="11168724-aa3a-49bd-9bfe-123740792b83" providerId="ADAL" clId="{73660FE4-9C98-4003-87BF-A1428EA5FB4C}" dt="2024-03-04T20:35:57.362" v="28"/>
          <ac:spMkLst>
            <pc:docMk/>
            <pc:sldMk cId="555757068" sldId="354"/>
            <ac:spMk id="6" creationId="{DD5B1135-6A08-5863-0F0C-760F8982F861}"/>
          </ac:spMkLst>
        </pc:spChg>
        <pc:spChg chg="del">
          <ac:chgData name="Liz Moen" userId="11168724-aa3a-49bd-9bfe-123740792b83" providerId="ADAL" clId="{73660FE4-9C98-4003-87BF-A1428EA5FB4C}" dt="2024-03-05T14:49:23.355" v="102" actId="478"/>
          <ac:spMkLst>
            <pc:docMk/>
            <pc:sldMk cId="555757068" sldId="354"/>
            <ac:spMk id="7" creationId="{0D9A72CD-4692-B1C1-6B1C-D9EBB6B9625D}"/>
          </ac:spMkLst>
        </pc:spChg>
        <pc:spChg chg="add del mod">
          <ac:chgData name="Liz Moen" userId="11168724-aa3a-49bd-9bfe-123740792b83" providerId="ADAL" clId="{73660FE4-9C98-4003-87BF-A1428EA5FB4C}" dt="2024-03-05T14:51:24.870" v="206" actId="478"/>
          <ac:spMkLst>
            <pc:docMk/>
            <pc:sldMk cId="555757068" sldId="354"/>
            <ac:spMk id="11" creationId="{974DD4D3-ECD0-D935-B8FD-FA1FD3E2B246}"/>
          </ac:spMkLst>
        </pc:spChg>
        <pc:graphicFrameChg chg="add mod">
          <ac:chgData name="Liz Moen" userId="11168724-aa3a-49bd-9bfe-123740792b83" providerId="ADAL" clId="{73660FE4-9C98-4003-87BF-A1428EA5FB4C}" dt="2024-03-04T20:38:23.994" v="83" actId="14100"/>
          <ac:graphicFrameMkLst>
            <pc:docMk/>
            <pc:sldMk cId="555757068" sldId="354"/>
            <ac:graphicFrameMk id="9" creationId="{8A337A7B-2964-2EDF-5772-61E60ECEC495}"/>
          </ac:graphicFrameMkLst>
        </pc:graphicFrameChg>
      </pc:sldChg>
      <pc:sldChg chg="addSp delSp modSp new mod ord">
        <pc:chgData name="Liz Moen" userId="11168724-aa3a-49bd-9bfe-123740792b83" providerId="ADAL" clId="{73660FE4-9C98-4003-87BF-A1428EA5FB4C}" dt="2024-03-06T17:14:10.307" v="1726"/>
        <pc:sldMkLst>
          <pc:docMk/>
          <pc:sldMk cId="1462927040" sldId="355"/>
        </pc:sldMkLst>
        <pc:spChg chg="mod">
          <ac:chgData name="Liz Moen" userId="11168724-aa3a-49bd-9bfe-123740792b83" providerId="ADAL" clId="{73660FE4-9C98-4003-87BF-A1428EA5FB4C}" dt="2024-03-05T15:31:51.246" v="669" actId="20577"/>
          <ac:spMkLst>
            <pc:docMk/>
            <pc:sldMk cId="1462927040" sldId="355"/>
            <ac:spMk id="2" creationId="{7418F634-2B6C-507D-7272-4854E71060CE}"/>
          </ac:spMkLst>
        </pc:spChg>
        <pc:spChg chg="mod">
          <ac:chgData name="Liz Moen" userId="11168724-aa3a-49bd-9bfe-123740792b83" providerId="ADAL" clId="{73660FE4-9C98-4003-87BF-A1428EA5FB4C}" dt="2024-03-05T15:35:25.192" v="706" actId="20577"/>
          <ac:spMkLst>
            <pc:docMk/>
            <pc:sldMk cId="1462927040" sldId="355"/>
            <ac:spMk id="3" creationId="{C39CA65D-8976-C635-408F-ECFC05485095}"/>
          </ac:spMkLst>
        </pc:spChg>
        <pc:spChg chg="mod">
          <ac:chgData name="Liz Moen" userId="11168724-aa3a-49bd-9bfe-123740792b83" providerId="ADAL" clId="{73660FE4-9C98-4003-87BF-A1428EA5FB4C}" dt="2024-03-05T15:32:45.791" v="687" actId="20577"/>
          <ac:spMkLst>
            <pc:docMk/>
            <pc:sldMk cId="1462927040" sldId="355"/>
            <ac:spMk id="4" creationId="{BF882A77-B442-7274-3521-5856F0BBC670}"/>
          </ac:spMkLst>
        </pc:spChg>
        <pc:spChg chg="mod">
          <ac:chgData name="Liz Moen" userId="11168724-aa3a-49bd-9bfe-123740792b83" providerId="ADAL" clId="{73660FE4-9C98-4003-87BF-A1428EA5FB4C}" dt="2024-03-05T15:36:06.302" v="822" actId="20577"/>
          <ac:spMkLst>
            <pc:docMk/>
            <pc:sldMk cId="1462927040" sldId="355"/>
            <ac:spMk id="5" creationId="{EC6B0754-397F-F8CE-6FD8-E0CF4C5C9CF9}"/>
          </ac:spMkLst>
        </pc:spChg>
        <pc:spChg chg="del">
          <ac:chgData name="Liz Moen" userId="11168724-aa3a-49bd-9bfe-123740792b83" providerId="ADAL" clId="{73660FE4-9C98-4003-87BF-A1428EA5FB4C}" dt="2024-03-05T15:32:02.644" v="670"/>
          <ac:spMkLst>
            <pc:docMk/>
            <pc:sldMk cId="1462927040" sldId="355"/>
            <ac:spMk id="6" creationId="{69CB36C0-859C-F31F-CBBA-34213D3DD1BE}"/>
          </ac:spMkLst>
        </pc:spChg>
        <pc:spChg chg="add del mod">
          <ac:chgData name="Liz Moen" userId="11168724-aa3a-49bd-9bfe-123740792b83" providerId="ADAL" clId="{73660FE4-9C98-4003-87BF-A1428EA5FB4C}" dt="2024-03-05T15:33:36.601" v="690"/>
          <ac:spMkLst>
            <pc:docMk/>
            <pc:sldMk cId="1462927040" sldId="355"/>
            <ac:spMk id="10" creationId="{01FBCD5B-BD88-1E69-D540-742E915A4FD9}"/>
          </ac:spMkLst>
        </pc:spChg>
        <pc:graphicFrameChg chg="add del mod">
          <ac:chgData name="Liz Moen" userId="11168724-aa3a-49bd-9bfe-123740792b83" providerId="ADAL" clId="{73660FE4-9C98-4003-87BF-A1428EA5FB4C}" dt="2024-03-05T15:33:31.593" v="689" actId="478"/>
          <ac:graphicFrameMkLst>
            <pc:docMk/>
            <pc:sldMk cId="1462927040" sldId="355"/>
            <ac:graphicFrameMk id="8" creationId="{31C907A8-518E-7885-3073-ADF359922474}"/>
          </ac:graphicFrameMkLst>
        </pc:graphicFrameChg>
        <pc:graphicFrameChg chg="add mod">
          <ac:chgData name="Liz Moen" userId="11168724-aa3a-49bd-9bfe-123740792b83" providerId="ADAL" clId="{73660FE4-9C98-4003-87BF-A1428EA5FB4C}" dt="2024-03-05T15:34:12.093" v="695"/>
          <ac:graphicFrameMkLst>
            <pc:docMk/>
            <pc:sldMk cId="1462927040" sldId="355"/>
            <ac:graphicFrameMk id="11" creationId="{31C907A8-518E-7885-3073-ADF359922474}"/>
          </ac:graphicFrameMkLst>
        </pc:graphicFrameChg>
      </pc:sldChg>
      <pc:sldChg chg="addSp delSp modSp new mod setBg">
        <pc:chgData name="Liz Moen" userId="11168724-aa3a-49bd-9bfe-123740792b83" providerId="ADAL" clId="{73660FE4-9C98-4003-87BF-A1428EA5FB4C}" dt="2024-03-06T20:57:02.835" v="2953"/>
        <pc:sldMkLst>
          <pc:docMk/>
          <pc:sldMk cId="599482528" sldId="356"/>
        </pc:sldMkLst>
        <pc:spChg chg="mod">
          <ac:chgData name="Liz Moen" userId="11168724-aa3a-49bd-9bfe-123740792b83" providerId="ADAL" clId="{73660FE4-9C98-4003-87BF-A1428EA5FB4C}" dt="2024-03-05T15:36:42.414" v="843" actId="20577"/>
          <ac:spMkLst>
            <pc:docMk/>
            <pc:sldMk cId="599482528" sldId="356"/>
            <ac:spMk id="2" creationId="{39D13015-B752-C0C9-0F21-8C03DDDB7A45}"/>
          </ac:spMkLst>
        </pc:spChg>
        <pc:spChg chg="mod">
          <ac:chgData name="Liz Moen" userId="11168724-aa3a-49bd-9bfe-123740792b83" providerId="ADAL" clId="{73660FE4-9C98-4003-87BF-A1428EA5FB4C}" dt="2024-03-05T16:04:02.369" v="1080" actId="1076"/>
          <ac:spMkLst>
            <pc:docMk/>
            <pc:sldMk cId="599482528" sldId="356"/>
            <ac:spMk id="3" creationId="{AB686999-A776-0551-F97A-21B596E336DF}"/>
          </ac:spMkLst>
        </pc:spChg>
        <pc:spChg chg="mod">
          <ac:chgData name="Liz Moen" userId="11168724-aa3a-49bd-9bfe-123740792b83" providerId="ADAL" clId="{73660FE4-9C98-4003-87BF-A1428EA5FB4C}" dt="2024-03-05T15:38:00.934" v="906" actId="20577"/>
          <ac:spMkLst>
            <pc:docMk/>
            <pc:sldMk cId="599482528" sldId="356"/>
            <ac:spMk id="4" creationId="{DCA7D1EC-D134-C14D-C0DB-32DFD0E00641}"/>
          </ac:spMkLst>
        </pc:spChg>
        <pc:spChg chg="add del">
          <ac:chgData name="Liz Moen" userId="11168724-aa3a-49bd-9bfe-123740792b83" providerId="ADAL" clId="{73660FE4-9C98-4003-87BF-A1428EA5FB4C}" dt="2024-03-05T15:37:09.270" v="868"/>
          <ac:spMkLst>
            <pc:docMk/>
            <pc:sldMk cId="599482528" sldId="356"/>
            <ac:spMk id="5" creationId="{200D4171-CF28-4A85-DA2B-720E23FF9BFA}"/>
          </ac:spMkLst>
        </pc:spChg>
        <pc:spChg chg="mod">
          <ac:chgData name="Liz Moen" userId="11168724-aa3a-49bd-9bfe-123740792b83" providerId="ADAL" clId="{73660FE4-9C98-4003-87BF-A1428EA5FB4C}" dt="2024-03-05T16:08:32.590" v="1097" actId="20577"/>
          <ac:spMkLst>
            <pc:docMk/>
            <pc:sldMk cId="599482528" sldId="356"/>
            <ac:spMk id="6" creationId="{D2A0A62D-56CD-6E34-7A2B-2FC73D6F94B8}"/>
          </ac:spMkLst>
        </pc:spChg>
        <pc:graphicFrameChg chg="add mod">
          <ac:chgData name="Liz Moen" userId="11168724-aa3a-49bd-9bfe-123740792b83" providerId="ADAL" clId="{73660FE4-9C98-4003-87BF-A1428EA5FB4C}" dt="2024-03-05T15:37:05.817" v="867"/>
          <ac:graphicFrameMkLst>
            <pc:docMk/>
            <pc:sldMk cId="599482528" sldId="356"/>
            <ac:graphicFrameMk id="8" creationId="{1093A609-7ED2-E700-A978-497457F76815}"/>
          </ac:graphicFrameMkLst>
        </pc:graphicFrameChg>
        <pc:graphicFrameChg chg="add mod">
          <ac:chgData name="Liz Moen" userId="11168724-aa3a-49bd-9bfe-123740792b83" providerId="ADAL" clId="{73660FE4-9C98-4003-87BF-A1428EA5FB4C}" dt="2024-03-05T16:07:51.325" v="1089" actId="207"/>
          <ac:graphicFrameMkLst>
            <pc:docMk/>
            <pc:sldMk cId="599482528" sldId="356"/>
            <ac:graphicFrameMk id="9" creationId="{1093A609-7ED2-E700-A978-497457F76815}"/>
          </ac:graphicFrameMkLst>
        </pc:graphicFrameChg>
      </pc:sldChg>
      <pc:sldChg chg="addSp delSp modSp new del mod">
        <pc:chgData name="Liz Moen" userId="11168724-aa3a-49bd-9bfe-123740792b83" providerId="ADAL" clId="{73660FE4-9C98-4003-87BF-A1428EA5FB4C}" dt="2024-03-05T16:40:54.851" v="1123" actId="2696"/>
        <pc:sldMkLst>
          <pc:docMk/>
          <pc:sldMk cId="2284917334" sldId="357"/>
        </pc:sldMkLst>
        <pc:graphicFrameChg chg="add del mod">
          <ac:chgData name="Liz Moen" userId="11168724-aa3a-49bd-9bfe-123740792b83" providerId="ADAL" clId="{73660FE4-9C98-4003-87BF-A1428EA5FB4C}" dt="2024-03-05T16:40:51.523" v="1122" actId="478"/>
          <ac:graphicFrameMkLst>
            <pc:docMk/>
            <pc:sldMk cId="2284917334" sldId="357"/>
            <ac:graphicFrameMk id="5" creationId="{B4FABEDC-935B-CBD2-E8AB-685971D47E0E}"/>
          </ac:graphicFrameMkLst>
        </pc:graphicFrameChg>
      </pc:sldChg>
      <pc:sldChg chg="addSp delSp modSp new mod ord setBg">
        <pc:chgData name="Liz Moen" userId="11168724-aa3a-49bd-9bfe-123740792b83" providerId="ADAL" clId="{73660FE4-9C98-4003-87BF-A1428EA5FB4C}" dt="2024-03-06T20:55:30.166" v="2892"/>
        <pc:sldMkLst>
          <pc:docMk/>
          <pc:sldMk cId="4064714393" sldId="357"/>
        </pc:sldMkLst>
        <pc:spChg chg="mod">
          <ac:chgData name="Liz Moen" userId="11168724-aa3a-49bd-9bfe-123740792b83" providerId="ADAL" clId="{73660FE4-9C98-4003-87BF-A1428EA5FB4C}" dt="2024-03-05T16:41:24.733" v="1162" actId="20577"/>
          <ac:spMkLst>
            <pc:docMk/>
            <pc:sldMk cId="4064714393" sldId="357"/>
            <ac:spMk id="2" creationId="{D9441B05-B11B-406B-C5BA-680179689D4A}"/>
          </ac:spMkLst>
        </pc:spChg>
        <pc:spChg chg="mod">
          <ac:chgData name="Liz Moen" userId="11168724-aa3a-49bd-9bfe-123740792b83" providerId="ADAL" clId="{73660FE4-9C98-4003-87BF-A1428EA5FB4C}" dt="2024-03-05T16:49:11.880" v="1249" actId="1076"/>
          <ac:spMkLst>
            <pc:docMk/>
            <pc:sldMk cId="4064714393" sldId="357"/>
            <ac:spMk id="3" creationId="{793DD3E6-9C3D-9073-D2E4-EDEABA477D0C}"/>
          </ac:spMkLst>
        </pc:spChg>
        <pc:spChg chg="mod">
          <ac:chgData name="Liz Moen" userId="11168724-aa3a-49bd-9bfe-123740792b83" providerId="ADAL" clId="{73660FE4-9C98-4003-87BF-A1428EA5FB4C}" dt="2024-03-05T16:55:46.635" v="1297" actId="20577"/>
          <ac:spMkLst>
            <pc:docMk/>
            <pc:sldMk cId="4064714393" sldId="357"/>
            <ac:spMk id="4" creationId="{8EC122EB-1310-8993-2DA4-6A82137F98EE}"/>
          </ac:spMkLst>
        </pc:spChg>
        <pc:spChg chg="del">
          <ac:chgData name="Liz Moen" userId="11168724-aa3a-49bd-9bfe-123740792b83" providerId="ADAL" clId="{73660FE4-9C98-4003-87BF-A1428EA5FB4C}" dt="2024-03-05T16:49:07.099" v="1248"/>
          <ac:spMkLst>
            <pc:docMk/>
            <pc:sldMk cId="4064714393" sldId="357"/>
            <ac:spMk id="5" creationId="{EBE42F49-E36B-363D-7B00-6DCD9E2531FB}"/>
          </ac:spMkLst>
        </pc:spChg>
        <pc:spChg chg="del">
          <ac:chgData name="Liz Moen" userId="11168724-aa3a-49bd-9bfe-123740792b83" providerId="ADAL" clId="{73660FE4-9C98-4003-87BF-A1428EA5FB4C}" dt="2024-03-05T16:41:35.053" v="1163"/>
          <ac:spMkLst>
            <pc:docMk/>
            <pc:sldMk cId="4064714393" sldId="357"/>
            <ac:spMk id="6" creationId="{2FF61F7B-C4D5-8826-F343-B380AC52EB0B}"/>
          </ac:spMkLst>
        </pc:spChg>
        <pc:spChg chg="add del mod">
          <ac:chgData name="Liz Moen" userId="11168724-aa3a-49bd-9bfe-123740792b83" providerId="ADAL" clId="{73660FE4-9C98-4003-87BF-A1428EA5FB4C}" dt="2024-03-05T16:43:51.636" v="1171"/>
          <ac:spMkLst>
            <pc:docMk/>
            <pc:sldMk cId="4064714393" sldId="357"/>
            <ac:spMk id="10" creationId="{AE88F431-3861-4759-2FBD-1712A7D14A57}"/>
          </ac:spMkLst>
        </pc:spChg>
        <pc:spChg chg="add del mod">
          <ac:chgData name="Liz Moen" userId="11168724-aa3a-49bd-9bfe-123740792b83" providerId="ADAL" clId="{73660FE4-9C98-4003-87BF-A1428EA5FB4C}" dt="2024-03-05T16:51:20.202" v="1258"/>
          <ac:spMkLst>
            <pc:docMk/>
            <pc:sldMk cId="4064714393" sldId="357"/>
            <ac:spMk id="14" creationId="{C74EDDA0-44DE-A2A7-141E-5FD43574F91C}"/>
          </ac:spMkLst>
        </pc:spChg>
        <pc:spChg chg="add del mod">
          <ac:chgData name="Liz Moen" userId="11168724-aa3a-49bd-9bfe-123740792b83" providerId="ADAL" clId="{73660FE4-9C98-4003-87BF-A1428EA5FB4C}" dt="2024-03-05T16:53:24.045" v="1263"/>
          <ac:spMkLst>
            <pc:docMk/>
            <pc:sldMk cId="4064714393" sldId="357"/>
            <ac:spMk id="17" creationId="{06CF0740-6E2F-892C-C6A9-DF47396F6863}"/>
          </ac:spMkLst>
        </pc:spChg>
        <pc:graphicFrameChg chg="add del mod">
          <ac:chgData name="Liz Moen" userId="11168724-aa3a-49bd-9bfe-123740792b83" providerId="ADAL" clId="{73660FE4-9C98-4003-87BF-A1428EA5FB4C}" dt="2024-03-05T16:42:26.038" v="1170" actId="478"/>
          <ac:graphicFrameMkLst>
            <pc:docMk/>
            <pc:sldMk cId="4064714393" sldId="357"/>
            <ac:graphicFrameMk id="8" creationId="{FECCF130-A1B8-4BF0-5974-37CB1CD4D3F2}"/>
          </ac:graphicFrameMkLst>
        </pc:graphicFrameChg>
        <pc:graphicFrameChg chg="add del mod">
          <ac:chgData name="Liz Moen" userId="11168724-aa3a-49bd-9bfe-123740792b83" providerId="ADAL" clId="{73660FE4-9C98-4003-87BF-A1428EA5FB4C}" dt="2024-03-05T16:51:13.752" v="1257" actId="478"/>
          <ac:graphicFrameMkLst>
            <pc:docMk/>
            <pc:sldMk cId="4064714393" sldId="357"/>
            <ac:graphicFrameMk id="11" creationId="{FECCF130-A1B8-4BF0-5974-37CB1CD4D3F2}"/>
          </ac:graphicFrameMkLst>
        </pc:graphicFrameChg>
        <pc:graphicFrameChg chg="add mod">
          <ac:chgData name="Liz Moen" userId="11168724-aa3a-49bd-9bfe-123740792b83" providerId="ADAL" clId="{73660FE4-9C98-4003-87BF-A1428EA5FB4C}" dt="2024-03-06T20:52:29.490" v="2678"/>
          <ac:graphicFrameMkLst>
            <pc:docMk/>
            <pc:sldMk cId="4064714393" sldId="357"/>
            <ac:graphicFrameMk id="12" creationId="{B4FABEDC-935B-CBD2-E8AB-685971D47E0E}"/>
          </ac:graphicFrameMkLst>
        </pc:graphicFrameChg>
        <pc:graphicFrameChg chg="add del mod">
          <ac:chgData name="Liz Moen" userId="11168724-aa3a-49bd-9bfe-123740792b83" providerId="ADAL" clId="{73660FE4-9C98-4003-87BF-A1428EA5FB4C}" dt="2024-03-05T16:53:18.107" v="1262" actId="478"/>
          <ac:graphicFrameMkLst>
            <pc:docMk/>
            <pc:sldMk cId="4064714393" sldId="357"/>
            <ac:graphicFrameMk id="15" creationId="{FECCF130-A1B8-4BF0-5974-37CB1CD4D3F2}"/>
          </ac:graphicFrameMkLst>
        </pc:graphicFrameChg>
        <pc:graphicFrameChg chg="add mod">
          <ac:chgData name="Liz Moen" userId="11168724-aa3a-49bd-9bfe-123740792b83" providerId="ADAL" clId="{73660FE4-9C98-4003-87BF-A1428EA5FB4C}" dt="2024-03-05T17:16:29.302" v="1313"/>
          <ac:graphicFrameMkLst>
            <pc:docMk/>
            <pc:sldMk cId="4064714393" sldId="357"/>
            <ac:graphicFrameMk id="18" creationId="{FECCF130-A1B8-4BF0-5974-37CB1CD4D3F2}"/>
          </ac:graphicFrameMkLst>
        </pc:graphicFrameChg>
      </pc:sldChg>
      <pc:sldChg chg="addSp delSp modSp new mod ord">
        <pc:chgData name="Liz Moen" userId="11168724-aa3a-49bd-9bfe-123740792b83" providerId="ADAL" clId="{73660FE4-9C98-4003-87BF-A1428EA5FB4C}" dt="2024-03-06T17:12:29.501" v="1724" actId="1076"/>
        <pc:sldMkLst>
          <pc:docMk/>
          <pc:sldMk cId="3823126608" sldId="358"/>
        </pc:sldMkLst>
        <pc:spChg chg="mod">
          <ac:chgData name="Liz Moen" userId="11168724-aa3a-49bd-9bfe-123740792b83" providerId="ADAL" clId="{73660FE4-9C98-4003-87BF-A1428EA5FB4C}" dt="2024-03-06T17:07:39.595" v="1614" actId="20577"/>
          <ac:spMkLst>
            <pc:docMk/>
            <pc:sldMk cId="3823126608" sldId="358"/>
            <ac:spMk id="2" creationId="{E0B257C6-6789-9A3E-9616-E1F0F907495A}"/>
          </ac:spMkLst>
        </pc:spChg>
        <pc:spChg chg="mod">
          <ac:chgData name="Liz Moen" userId="11168724-aa3a-49bd-9bfe-123740792b83" providerId="ADAL" clId="{73660FE4-9C98-4003-87BF-A1428EA5FB4C}" dt="2024-03-06T17:11:13.444" v="1655" actId="20577"/>
          <ac:spMkLst>
            <pc:docMk/>
            <pc:sldMk cId="3823126608" sldId="358"/>
            <ac:spMk id="3" creationId="{D6829A02-C11B-88C9-FCDB-628E27361499}"/>
          </ac:spMkLst>
        </pc:spChg>
        <pc:spChg chg="mod">
          <ac:chgData name="Liz Moen" userId="11168724-aa3a-49bd-9bfe-123740792b83" providerId="ADAL" clId="{73660FE4-9C98-4003-87BF-A1428EA5FB4C}" dt="2024-03-06T17:11:26.869" v="1676" actId="20577"/>
          <ac:spMkLst>
            <pc:docMk/>
            <pc:sldMk cId="3823126608" sldId="358"/>
            <ac:spMk id="4" creationId="{7DE2E66B-B5A9-4009-DBFE-5C69E124EA35}"/>
          </ac:spMkLst>
        </pc:spChg>
        <pc:spChg chg="del mod">
          <ac:chgData name="Liz Moen" userId="11168724-aa3a-49bd-9bfe-123740792b83" providerId="ADAL" clId="{73660FE4-9C98-4003-87BF-A1428EA5FB4C}" dt="2024-03-06T17:08:32.300" v="1617" actId="478"/>
          <ac:spMkLst>
            <pc:docMk/>
            <pc:sldMk cId="3823126608" sldId="358"/>
            <ac:spMk id="5" creationId="{92DBFC81-F057-0C83-97F2-FD4CD0FB6890}"/>
          </ac:spMkLst>
        </pc:spChg>
        <pc:spChg chg="add del">
          <ac:chgData name="Liz Moen" userId="11168724-aa3a-49bd-9bfe-123740792b83" providerId="ADAL" clId="{73660FE4-9C98-4003-87BF-A1428EA5FB4C}" dt="2024-03-06T17:02:50.762" v="1325" actId="3680"/>
          <ac:spMkLst>
            <pc:docMk/>
            <pc:sldMk cId="3823126608" sldId="358"/>
            <ac:spMk id="6" creationId="{1CBA52AD-0831-6660-BE4D-CC5C749DD875}"/>
          </ac:spMkLst>
        </pc:spChg>
        <pc:spChg chg="add del mod">
          <ac:chgData name="Liz Moen" userId="11168724-aa3a-49bd-9bfe-123740792b83" providerId="ADAL" clId="{73660FE4-9C98-4003-87BF-A1428EA5FB4C}" dt="2024-03-06T17:09:55.283" v="1626" actId="3680"/>
          <ac:spMkLst>
            <pc:docMk/>
            <pc:sldMk cId="3823126608" sldId="358"/>
            <ac:spMk id="12" creationId="{DCE720F0-75E1-BFE7-D4FB-A859B934A760}"/>
          </ac:spMkLst>
        </pc:spChg>
        <pc:spChg chg="add mod">
          <ac:chgData name="Liz Moen" userId="11168724-aa3a-49bd-9bfe-123740792b83" providerId="ADAL" clId="{73660FE4-9C98-4003-87BF-A1428EA5FB4C}" dt="2024-03-06T17:12:29.501" v="1724" actId="1076"/>
          <ac:spMkLst>
            <pc:docMk/>
            <pc:sldMk cId="3823126608" sldId="358"/>
            <ac:spMk id="16" creationId="{6A76BFFC-53FE-8A9E-40BA-6A7B10582CDE}"/>
          </ac:spMkLst>
        </pc:spChg>
        <pc:graphicFrameChg chg="add mod">
          <ac:chgData name="Liz Moen" userId="11168724-aa3a-49bd-9bfe-123740792b83" providerId="ADAL" clId="{73660FE4-9C98-4003-87BF-A1428EA5FB4C}" dt="2024-03-06T17:02:13.692" v="1322"/>
          <ac:graphicFrameMkLst>
            <pc:docMk/>
            <pc:sldMk cId="3823126608" sldId="358"/>
            <ac:graphicFrameMk id="8" creationId="{7ED77BBC-4264-4B91-011A-E89759CD36A5}"/>
          </ac:graphicFrameMkLst>
        </pc:graphicFrameChg>
        <pc:graphicFrameChg chg="add mod">
          <ac:chgData name="Liz Moen" userId="11168724-aa3a-49bd-9bfe-123740792b83" providerId="ADAL" clId="{73660FE4-9C98-4003-87BF-A1428EA5FB4C}" dt="2024-03-06T17:02:37.913" v="1324"/>
          <ac:graphicFrameMkLst>
            <pc:docMk/>
            <pc:sldMk cId="3823126608" sldId="358"/>
            <ac:graphicFrameMk id="9" creationId="{CFBB3B25-D5BF-3091-7D73-30D7CE917BD8}"/>
          </ac:graphicFrameMkLst>
        </pc:graphicFrameChg>
        <pc:graphicFrameChg chg="add mod ord modGraphic">
          <ac:chgData name="Liz Moen" userId="11168724-aa3a-49bd-9bfe-123740792b83" providerId="ADAL" clId="{73660FE4-9C98-4003-87BF-A1428EA5FB4C}" dt="2024-03-06T17:07:05.051" v="1541" actId="13926"/>
          <ac:graphicFrameMkLst>
            <pc:docMk/>
            <pc:sldMk cId="3823126608" sldId="358"/>
            <ac:graphicFrameMk id="10" creationId="{A00462AD-9E25-D22D-0CFB-75B7568393B8}"/>
          </ac:graphicFrameMkLst>
        </pc:graphicFrameChg>
        <pc:graphicFrameChg chg="add del mod ord modGraphic">
          <ac:chgData name="Liz Moen" userId="11168724-aa3a-49bd-9bfe-123740792b83" providerId="ADAL" clId="{73660FE4-9C98-4003-87BF-A1428EA5FB4C}" dt="2024-03-06T17:09:18.684" v="1620" actId="3680"/>
          <ac:graphicFrameMkLst>
            <pc:docMk/>
            <pc:sldMk cId="3823126608" sldId="358"/>
            <ac:graphicFrameMk id="13" creationId="{B8F1D3E2-4524-7663-7DE7-825A468FF30A}"/>
          </ac:graphicFrameMkLst>
        </pc:graphicFrameChg>
        <pc:graphicFrameChg chg="add del mod ord modGraphic">
          <ac:chgData name="Liz Moen" userId="11168724-aa3a-49bd-9bfe-123740792b83" providerId="ADAL" clId="{73660FE4-9C98-4003-87BF-A1428EA5FB4C}" dt="2024-03-06T17:09:46.863" v="1625" actId="3680"/>
          <ac:graphicFrameMkLst>
            <pc:docMk/>
            <pc:sldMk cId="3823126608" sldId="358"/>
            <ac:graphicFrameMk id="14" creationId="{81E60FDB-B8A6-63E5-62AD-3AF1C35D0232}"/>
          </ac:graphicFrameMkLst>
        </pc:graphicFrameChg>
        <pc:graphicFrameChg chg="add mod ord modGraphic">
          <ac:chgData name="Liz Moen" userId="11168724-aa3a-49bd-9bfe-123740792b83" providerId="ADAL" clId="{73660FE4-9C98-4003-87BF-A1428EA5FB4C}" dt="2024-03-06T17:11:03.407" v="1654" actId="13926"/>
          <ac:graphicFrameMkLst>
            <pc:docMk/>
            <pc:sldMk cId="3823126608" sldId="358"/>
            <ac:graphicFrameMk id="15" creationId="{543CA069-8795-5008-BB9E-D07C3DF37822}"/>
          </ac:graphicFrameMkLst>
        </pc:graphicFrameChg>
      </pc:sldChg>
      <pc:sldChg chg="addSp modSp new mod">
        <pc:chgData name="Liz Moen" userId="11168724-aa3a-49bd-9bfe-123740792b83" providerId="ADAL" clId="{73660FE4-9C98-4003-87BF-A1428EA5FB4C}" dt="2024-03-06T20:53:25.172" v="2679" actId="20577"/>
        <pc:sldMkLst>
          <pc:docMk/>
          <pc:sldMk cId="4239068173" sldId="359"/>
        </pc:sldMkLst>
        <pc:spChg chg="mod">
          <ac:chgData name="Liz Moen" userId="11168724-aa3a-49bd-9bfe-123740792b83" providerId="ADAL" clId="{73660FE4-9C98-4003-87BF-A1428EA5FB4C}" dt="2024-03-06T20:53:25.172" v="2679" actId="20577"/>
          <ac:spMkLst>
            <pc:docMk/>
            <pc:sldMk cId="4239068173" sldId="359"/>
            <ac:spMk id="2" creationId="{0D054E01-CF21-EE86-F851-8FB6B7707507}"/>
          </ac:spMkLst>
        </pc:spChg>
        <pc:spChg chg="mod">
          <ac:chgData name="Liz Moen" userId="11168724-aa3a-49bd-9bfe-123740792b83" providerId="ADAL" clId="{73660FE4-9C98-4003-87BF-A1428EA5FB4C}" dt="2024-03-06T18:27:43.255" v="1872" actId="20577"/>
          <ac:spMkLst>
            <pc:docMk/>
            <pc:sldMk cId="4239068173" sldId="359"/>
            <ac:spMk id="3" creationId="{74A51B18-8B41-17A0-2603-9B037C9B2B8B}"/>
          </ac:spMkLst>
        </pc:spChg>
        <pc:graphicFrameChg chg="add mod">
          <ac:chgData name="Liz Moen" userId="11168724-aa3a-49bd-9bfe-123740792b83" providerId="ADAL" clId="{73660FE4-9C98-4003-87BF-A1428EA5FB4C}" dt="2024-03-06T18:29:20.344" v="1874"/>
          <ac:graphicFrameMkLst>
            <pc:docMk/>
            <pc:sldMk cId="4239068173" sldId="359"/>
            <ac:graphicFrameMk id="5" creationId="{1E7FAE56-4FEC-569B-8EC5-B9E9B217B67C}"/>
          </ac:graphicFrameMkLst>
        </pc:graphicFrameChg>
      </pc:sldChg>
      <pc:sldChg chg="addSp delSp modSp new mod ord setBg">
        <pc:chgData name="Liz Moen" userId="11168724-aa3a-49bd-9bfe-123740792b83" providerId="ADAL" clId="{73660FE4-9C98-4003-87BF-A1428EA5FB4C}" dt="2024-03-06T20:59:45.357" v="2967"/>
        <pc:sldMkLst>
          <pc:docMk/>
          <pc:sldMk cId="242293441" sldId="360"/>
        </pc:sldMkLst>
        <pc:spChg chg="mod">
          <ac:chgData name="Liz Moen" userId="11168724-aa3a-49bd-9bfe-123740792b83" providerId="ADAL" clId="{73660FE4-9C98-4003-87BF-A1428EA5FB4C}" dt="2024-03-06T18:38:48.953" v="2307" actId="20577"/>
          <ac:spMkLst>
            <pc:docMk/>
            <pc:sldMk cId="242293441" sldId="360"/>
            <ac:spMk id="2" creationId="{6560CCD0-22BE-4BF6-CB07-3F14778ADC77}"/>
          </ac:spMkLst>
        </pc:spChg>
        <pc:spChg chg="mod">
          <ac:chgData name="Liz Moen" userId="11168724-aa3a-49bd-9bfe-123740792b83" providerId="ADAL" clId="{73660FE4-9C98-4003-87BF-A1428EA5FB4C}" dt="2024-03-06T18:35:14.263" v="1930" actId="20577"/>
          <ac:spMkLst>
            <pc:docMk/>
            <pc:sldMk cId="242293441" sldId="360"/>
            <ac:spMk id="3" creationId="{E5CF6525-AF77-963A-B625-F3B1E8AA2C8E}"/>
          </ac:spMkLst>
        </pc:spChg>
        <pc:spChg chg="mod">
          <ac:chgData name="Liz Moen" userId="11168724-aa3a-49bd-9bfe-123740792b83" providerId="ADAL" clId="{73660FE4-9C98-4003-87BF-A1428EA5FB4C}" dt="2024-03-06T18:35:06.344" v="1917" actId="20577"/>
          <ac:spMkLst>
            <pc:docMk/>
            <pc:sldMk cId="242293441" sldId="360"/>
            <ac:spMk id="4" creationId="{1A9BB927-36B3-3626-CD9E-DCFF132955B4}"/>
          </ac:spMkLst>
        </pc:spChg>
        <pc:spChg chg="mod">
          <ac:chgData name="Liz Moen" userId="11168724-aa3a-49bd-9bfe-123740792b83" providerId="ADAL" clId="{73660FE4-9C98-4003-87BF-A1428EA5FB4C}" dt="2024-03-06T18:38:29.256" v="2285" actId="20577"/>
          <ac:spMkLst>
            <pc:docMk/>
            <pc:sldMk cId="242293441" sldId="360"/>
            <ac:spMk id="5" creationId="{201C5498-57A5-6D48-FCEE-9E4EB9658063}"/>
          </ac:spMkLst>
        </pc:spChg>
        <pc:spChg chg="del">
          <ac:chgData name="Liz Moen" userId="11168724-aa3a-49bd-9bfe-123740792b83" providerId="ADAL" clId="{73660FE4-9C98-4003-87BF-A1428EA5FB4C}" dt="2024-03-06T18:33:47.002" v="1878" actId="3680"/>
          <ac:spMkLst>
            <pc:docMk/>
            <pc:sldMk cId="242293441" sldId="360"/>
            <ac:spMk id="6" creationId="{17EFB4C6-DD22-FEFD-16E8-91F0C71F135D}"/>
          </ac:spMkLst>
        </pc:spChg>
        <pc:graphicFrameChg chg="add mod ord modGraphic">
          <ac:chgData name="Liz Moen" userId="11168724-aa3a-49bd-9bfe-123740792b83" providerId="ADAL" clId="{73660FE4-9C98-4003-87BF-A1428EA5FB4C}" dt="2024-03-06T18:37:22.198" v="2170" actId="13926"/>
          <ac:graphicFrameMkLst>
            <pc:docMk/>
            <pc:sldMk cId="242293441" sldId="360"/>
            <ac:graphicFrameMk id="8" creationId="{0500FE1E-FCAC-3FA7-6ECC-C7D9F8757BF1}"/>
          </ac:graphicFrameMkLst>
        </pc:graphicFrameChg>
      </pc:sldChg>
      <pc:sldChg chg="addSp delSp modSp new mod">
        <pc:chgData name="Liz Moen" userId="11168724-aa3a-49bd-9bfe-123740792b83" providerId="ADAL" clId="{73660FE4-9C98-4003-87BF-A1428EA5FB4C}" dt="2024-03-06T18:50:26.303" v="2677" actId="20577"/>
        <pc:sldMkLst>
          <pc:docMk/>
          <pc:sldMk cId="1795961018" sldId="361"/>
        </pc:sldMkLst>
        <pc:spChg chg="mod">
          <ac:chgData name="Liz Moen" userId="11168724-aa3a-49bd-9bfe-123740792b83" providerId="ADAL" clId="{73660FE4-9C98-4003-87BF-A1428EA5FB4C}" dt="2024-03-06T18:48:33.763" v="2436" actId="20577"/>
          <ac:spMkLst>
            <pc:docMk/>
            <pc:sldMk cId="1795961018" sldId="361"/>
            <ac:spMk id="2" creationId="{083EB504-C767-C57E-2142-60A24261ACC9}"/>
          </ac:spMkLst>
        </pc:spChg>
        <pc:spChg chg="del mod">
          <ac:chgData name="Liz Moen" userId="11168724-aa3a-49bd-9bfe-123740792b83" providerId="ADAL" clId="{73660FE4-9C98-4003-87BF-A1428EA5FB4C}" dt="2024-03-06T18:45:19.857" v="2363" actId="478"/>
          <ac:spMkLst>
            <pc:docMk/>
            <pc:sldMk cId="1795961018" sldId="361"/>
            <ac:spMk id="3" creationId="{3A174AC3-6592-21D6-BC94-4BE6B70C2903}"/>
          </ac:spMkLst>
        </pc:spChg>
        <pc:spChg chg="mod">
          <ac:chgData name="Liz Moen" userId="11168724-aa3a-49bd-9bfe-123740792b83" providerId="ADAL" clId="{73660FE4-9C98-4003-87BF-A1428EA5FB4C}" dt="2024-03-06T18:48:58.878" v="2447" actId="20577"/>
          <ac:spMkLst>
            <pc:docMk/>
            <pc:sldMk cId="1795961018" sldId="361"/>
            <ac:spMk id="4" creationId="{DCD5F1A5-437C-1C1C-B7DE-6080BD811864}"/>
          </ac:spMkLst>
        </pc:spChg>
        <pc:spChg chg="del">
          <ac:chgData name="Liz Moen" userId="11168724-aa3a-49bd-9bfe-123740792b83" providerId="ADAL" clId="{73660FE4-9C98-4003-87BF-A1428EA5FB4C}" dt="2024-03-06T18:42:32.957" v="2309" actId="3680"/>
          <ac:spMkLst>
            <pc:docMk/>
            <pc:sldMk cId="1795961018" sldId="361"/>
            <ac:spMk id="5" creationId="{535F5EC5-5D34-FC5F-512A-F8CF846FAA4B}"/>
          </ac:spMkLst>
        </pc:spChg>
        <pc:spChg chg="mod">
          <ac:chgData name="Liz Moen" userId="11168724-aa3a-49bd-9bfe-123740792b83" providerId="ADAL" clId="{73660FE4-9C98-4003-87BF-A1428EA5FB4C}" dt="2024-03-06T18:50:26.303" v="2677" actId="20577"/>
          <ac:spMkLst>
            <pc:docMk/>
            <pc:sldMk cId="1795961018" sldId="361"/>
            <ac:spMk id="6" creationId="{56A2870C-5829-E13A-4E49-E317AC3201B8}"/>
          </ac:spMkLst>
        </pc:spChg>
        <pc:graphicFrameChg chg="add mod ord modGraphic">
          <ac:chgData name="Liz Moen" userId="11168724-aa3a-49bd-9bfe-123740792b83" providerId="ADAL" clId="{73660FE4-9C98-4003-87BF-A1428EA5FB4C}" dt="2024-03-06T18:48:00.479" v="2409" actId="13926"/>
          <ac:graphicFrameMkLst>
            <pc:docMk/>
            <pc:sldMk cId="1795961018" sldId="361"/>
            <ac:graphicFrameMk id="8" creationId="{05C8C02A-7F7D-3FD8-5F6C-E8B7F4141398}"/>
          </ac:graphicFrameMkLst>
        </pc:graphicFrameChg>
      </pc:sldChg>
      <pc:sldChg chg="delSp modSp new mod ord">
        <pc:chgData name="Liz Moen" userId="11168724-aa3a-49bd-9bfe-123740792b83" providerId="ADAL" clId="{73660FE4-9C98-4003-87BF-A1428EA5FB4C}" dt="2024-03-06T21:01:59.097" v="3015" actId="1076"/>
        <pc:sldMkLst>
          <pc:docMk/>
          <pc:sldMk cId="1888482067" sldId="362"/>
        </pc:sldMkLst>
        <pc:spChg chg="del">
          <ac:chgData name="Liz Moen" userId="11168724-aa3a-49bd-9bfe-123740792b83" providerId="ADAL" clId="{73660FE4-9C98-4003-87BF-A1428EA5FB4C}" dt="2024-03-06T21:01:15.908" v="2973" actId="478"/>
          <ac:spMkLst>
            <pc:docMk/>
            <pc:sldMk cId="1888482067" sldId="362"/>
            <ac:spMk id="2" creationId="{B7A6CA8C-D06D-7E39-C00E-0C4669DFCB54}"/>
          </ac:spMkLst>
        </pc:spChg>
        <pc:spChg chg="mod">
          <ac:chgData name="Liz Moen" userId="11168724-aa3a-49bd-9bfe-123740792b83" providerId="ADAL" clId="{73660FE4-9C98-4003-87BF-A1428EA5FB4C}" dt="2024-03-06T21:01:59.097" v="3015" actId="1076"/>
          <ac:spMkLst>
            <pc:docMk/>
            <pc:sldMk cId="1888482067" sldId="362"/>
            <ac:spMk id="3" creationId="{D0597D20-8E04-DBB0-166C-9B7737B24D6F}"/>
          </ac:spMkLst>
        </pc:spChg>
      </pc:sldChg>
      <pc:sldChg chg="new del">
        <pc:chgData name="Liz Moen" userId="11168724-aa3a-49bd-9bfe-123740792b83" providerId="ADAL" clId="{73660FE4-9C98-4003-87BF-A1428EA5FB4C}" dt="2024-03-06T21:00:34.814" v="2969" actId="2696"/>
        <pc:sldMkLst>
          <pc:docMk/>
          <pc:sldMk cId="3463979614" sldId="362"/>
        </pc:sldMkLst>
      </pc:sldChg>
      <pc:sldMasterChg chg="modSldLayout">
        <pc:chgData name="Liz Moen" userId="11168724-aa3a-49bd-9bfe-123740792b83" providerId="ADAL" clId="{73660FE4-9C98-4003-87BF-A1428EA5FB4C}" dt="2024-03-05T14:49:09.375" v="101" actId="478"/>
        <pc:sldMasterMkLst>
          <pc:docMk/>
          <pc:sldMasterMk cId="1955693199" sldId="2147483648"/>
        </pc:sldMasterMkLst>
        <pc:sldLayoutChg chg="delSp mod">
          <pc:chgData name="Liz Moen" userId="11168724-aa3a-49bd-9bfe-123740792b83" providerId="ADAL" clId="{73660FE4-9C98-4003-87BF-A1428EA5FB4C}" dt="2024-03-05T14:48:39.796" v="97" actId="478"/>
          <pc:sldLayoutMkLst>
            <pc:docMk/>
            <pc:sldMasterMk cId="1955693199" sldId="2147483648"/>
            <pc:sldLayoutMk cId="360419179" sldId="2147483650"/>
          </pc:sldLayoutMkLst>
          <pc:spChg chg="del">
            <ac:chgData name="Liz Moen" userId="11168724-aa3a-49bd-9bfe-123740792b83" providerId="ADAL" clId="{73660FE4-9C98-4003-87BF-A1428EA5FB4C}" dt="2024-03-05T14:48:39.796" v="97" actId="478"/>
            <ac:spMkLst>
              <pc:docMk/>
              <pc:sldMasterMk cId="1955693199" sldId="2147483648"/>
              <pc:sldLayoutMk cId="360419179" sldId="2147483650"/>
              <ac:spMk id="15" creationId="{2588D46B-94A1-1F67-DBB5-DCEAA4A410AE}"/>
            </ac:spMkLst>
          </pc:spChg>
        </pc:sldLayoutChg>
        <pc:sldLayoutChg chg="addSp delSp modSp mod">
          <pc:chgData name="Liz Moen" userId="11168724-aa3a-49bd-9bfe-123740792b83" providerId="ADAL" clId="{73660FE4-9C98-4003-87BF-A1428EA5FB4C}" dt="2024-03-05T14:48:24.759" v="94" actId="1076"/>
          <pc:sldLayoutMkLst>
            <pc:docMk/>
            <pc:sldMasterMk cId="1955693199" sldId="2147483648"/>
            <pc:sldLayoutMk cId="3039030480" sldId="2147483658"/>
          </pc:sldLayoutMkLst>
          <pc:spChg chg="del">
            <ac:chgData name="Liz Moen" userId="11168724-aa3a-49bd-9bfe-123740792b83" providerId="ADAL" clId="{73660FE4-9C98-4003-87BF-A1428EA5FB4C}" dt="2024-03-05T14:48:20.855" v="93" actId="478"/>
            <ac:spMkLst>
              <pc:docMk/>
              <pc:sldMasterMk cId="1955693199" sldId="2147483648"/>
              <pc:sldLayoutMk cId="3039030480" sldId="2147483658"/>
              <ac:spMk id="22" creationId="{2E394DBB-1E16-C49F-3143-1C827302DEE2}"/>
            </ac:spMkLst>
          </pc:spChg>
          <pc:spChg chg="add del mod">
            <ac:chgData name="Liz Moen" userId="11168724-aa3a-49bd-9bfe-123740792b83" providerId="ADAL" clId="{73660FE4-9C98-4003-87BF-A1428EA5FB4C}" dt="2024-03-05T14:48:24.759" v="94" actId="1076"/>
            <ac:spMkLst>
              <pc:docMk/>
              <pc:sldMasterMk cId="1955693199" sldId="2147483648"/>
              <pc:sldLayoutMk cId="3039030480" sldId="2147483658"/>
              <ac:spMk id="36" creationId="{0ADD8375-FF36-FC51-FBBD-A4EBCE6D932A}"/>
            </ac:spMkLst>
          </pc:spChg>
        </pc:sldLayoutChg>
        <pc:sldLayoutChg chg="delSp mod">
          <pc:chgData name="Liz Moen" userId="11168724-aa3a-49bd-9bfe-123740792b83" providerId="ADAL" clId="{73660FE4-9C98-4003-87BF-A1428EA5FB4C}" dt="2024-03-05T14:48:55.080" v="99" actId="478"/>
          <pc:sldLayoutMkLst>
            <pc:docMk/>
            <pc:sldMasterMk cId="1955693199" sldId="2147483648"/>
            <pc:sldLayoutMk cId="4220529130" sldId="2147483659"/>
          </pc:sldLayoutMkLst>
          <pc:spChg chg="del">
            <ac:chgData name="Liz Moen" userId="11168724-aa3a-49bd-9bfe-123740792b83" providerId="ADAL" clId="{73660FE4-9C98-4003-87BF-A1428EA5FB4C}" dt="2024-03-05T14:48:55.080" v="99" actId="478"/>
            <ac:spMkLst>
              <pc:docMk/>
              <pc:sldMasterMk cId="1955693199" sldId="2147483648"/>
              <pc:sldLayoutMk cId="4220529130" sldId="2147483659"/>
              <ac:spMk id="13" creationId="{4848A31F-7C70-BCA2-A2B0-D6C4100829B5}"/>
            </ac:spMkLst>
          </pc:spChg>
        </pc:sldLayoutChg>
        <pc:sldLayoutChg chg="delSp mod">
          <pc:chgData name="Liz Moen" userId="11168724-aa3a-49bd-9bfe-123740792b83" providerId="ADAL" clId="{73660FE4-9C98-4003-87BF-A1428EA5FB4C}" dt="2024-03-05T14:49:04.147" v="100" actId="478"/>
          <pc:sldLayoutMkLst>
            <pc:docMk/>
            <pc:sldMasterMk cId="1955693199" sldId="2147483648"/>
            <pc:sldLayoutMk cId="881222712" sldId="2147483660"/>
          </pc:sldLayoutMkLst>
          <pc:spChg chg="del">
            <ac:chgData name="Liz Moen" userId="11168724-aa3a-49bd-9bfe-123740792b83" providerId="ADAL" clId="{73660FE4-9C98-4003-87BF-A1428EA5FB4C}" dt="2024-03-05T14:49:04.147" v="100" actId="478"/>
            <ac:spMkLst>
              <pc:docMk/>
              <pc:sldMasterMk cId="1955693199" sldId="2147483648"/>
              <pc:sldLayoutMk cId="881222712" sldId="2147483660"/>
              <ac:spMk id="14" creationId="{C89F2857-55B5-64B7-59A5-3B565E8D1A2A}"/>
            </ac:spMkLst>
          </pc:spChg>
        </pc:sldLayoutChg>
        <pc:sldLayoutChg chg="delSp mod">
          <pc:chgData name="Liz Moen" userId="11168724-aa3a-49bd-9bfe-123740792b83" providerId="ADAL" clId="{73660FE4-9C98-4003-87BF-A1428EA5FB4C}" dt="2024-03-05T14:48:03.548" v="89" actId="478"/>
          <pc:sldLayoutMkLst>
            <pc:docMk/>
            <pc:sldMasterMk cId="1955693199" sldId="2147483648"/>
            <pc:sldLayoutMk cId="1616662304" sldId="2147483661"/>
          </pc:sldLayoutMkLst>
          <pc:spChg chg="del">
            <ac:chgData name="Liz Moen" userId="11168724-aa3a-49bd-9bfe-123740792b83" providerId="ADAL" clId="{73660FE4-9C98-4003-87BF-A1428EA5FB4C}" dt="2024-03-05T14:48:03.548" v="89" actId="478"/>
            <ac:spMkLst>
              <pc:docMk/>
              <pc:sldMasterMk cId="1955693199" sldId="2147483648"/>
              <pc:sldLayoutMk cId="1616662304" sldId="2147483661"/>
              <ac:spMk id="17" creationId="{CB971EAC-E57B-EF86-ED6F-AE35987CDF0C}"/>
            </ac:spMkLst>
          </pc:spChg>
        </pc:sldLayoutChg>
        <pc:sldLayoutChg chg="delSp mod">
          <pc:chgData name="Liz Moen" userId="11168724-aa3a-49bd-9bfe-123740792b83" providerId="ADAL" clId="{73660FE4-9C98-4003-87BF-A1428EA5FB4C}" dt="2024-03-05T14:49:09.375" v="101" actId="478"/>
          <pc:sldLayoutMkLst>
            <pc:docMk/>
            <pc:sldMasterMk cId="1955693199" sldId="2147483648"/>
            <pc:sldLayoutMk cId="2378260718" sldId="2147483663"/>
          </pc:sldLayoutMkLst>
          <pc:spChg chg="del">
            <ac:chgData name="Liz Moen" userId="11168724-aa3a-49bd-9bfe-123740792b83" providerId="ADAL" clId="{73660FE4-9C98-4003-87BF-A1428EA5FB4C}" dt="2024-03-05T14:49:09.375" v="101" actId="478"/>
            <ac:spMkLst>
              <pc:docMk/>
              <pc:sldMasterMk cId="1955693199" sldId="2147483648"/>
              <pc:sldLayoutMk cId="2378260718" sldId="2147483663"/>
              <ac:spMk id="16" creationId="{BA6CCC38-0DC7-93AB-5678-4FB88CE97B45}"/>
            </ac:spMkLst>
          </pc:spChg>
        </pc:sldLayoutChg>
        <pc:sldLayoutChg chg="delSp modSp mod">
          <pc:chgData name="Liz Moen" userId="11168724-aa3a-49bd-9bfe-123740792b83" providerId="ADAL" clId="{73660FE4-9C98-4003-87BF-A1428EA5FB4C}" dt="2024-03-05T14:48:34.351" v="96" actId="478"/>
          <pc:sldLayoutMkLst>
            <pc:docMk/>
            <pc:sldMasterMk cId="1955693199" sldId="2147483648"/>
            <pc:sldLayoutMk cId="45459184" sldId="2147483664"/>
          </pc:sldLayoutMkLst>
          <pc:spChg chg="del mod">
            <ac:chgData name="Liz Moen" userId="11168724-aa3a-49bd-9bfe-123740792b83" providerId="ADAL" clId="{73660FE4-9C98-4003-87BF-A1428EA5FB4C}" dt="2024-03-05T14:48:34.351" v="96" actId="478"/>
            <ac:spMkLst>
              <pc:docMk/>
              <pc:sldMasterMk cId="1955693199" sldId="2147483648"/>
              <pc:sldLayoutMk cId="45459184" sldId="2147483664"/>
              <ac:spMk id="15" creationId="{B02A6961-FD29-3446-6A70-B0D4EE5D14C5}"/>
            </ac:spMkLst>
          </pc:spChg>
        </pc:sldLayoutChg>
        <pc:sldLayoutChg chg="delSp mod">
          <pc:chgData name="Liz Moen" userId="11168724-aa3a-49bd-9bfe-123740792b83" providerId="ADAL" clId="{73660FE4-9C98-4003-87BF-A1428EA5FB4C}" dt="2024-03-05T14:48:47.535" v="98" actId="478"/>
          <pc:sldLayoutMkLst>
            <pc:docMk/>
            <pc:sldMasterMk cId="1955693199" sldId="2147483648"/>
            <pc:sldLayoutMk cId="1740746198" sldId="2147483666"/>
          </pc:sldLayoutMkLst>
          <pc:spChg chg="del">
            <ac:chgData name="Liz Moen" userId="11168724-aa3a-49bd-9bfe-123740792b83" providerId="ADAL" clId="{73660FE4-9C98-4003-87BF-A1428EA5FB4C}" dt="2024-03-05T14:48:47.535" v="98" actId="478"/>
            <ac:spMkLst>
              <pc:docMk/>
              <pc:sldMasterMk cId="1955693199" sldId="2147483648"/>
              <pc:sldLayoutMk cId="1740746198" sldId="2147483666"/>
              <ac:spMk id="15" creationId="{2588D46B-94A1-1F67-DBB5-DCEAA4A410AE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eshmn2018.sharepoint.com/sites/SMAC.CES/Shared%20Documents/Statistics/2023%20CE%20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eshmn2018.sharepoint.com/sites/SMAC.CES/Shared%20Documents/Statistics/2023%20CE%20Sta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eshmn2018.sharepoint.com/sites/SMAC.CES/Shared%20Documents/Statistics/2023%20CE%20Sta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eshmn2018.sharepoint.com/sites/SMAC.CES/Shared%20Documents/Statistics/2023%20CE%20Sta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meshmn2018.sharepoint.com/sites/SMAC.CES/Shared%20Documents/Statistics/2023%20CE%20Sta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meshmn2018.sharepoint.com/sites/SMAC.CES/Shared%20Documents/Statistics/2023%20CE%20Sta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meshmn2018.sharepoint.com/sites/SMAC.CES/Shared%20Documents/Statistics/2023%20CE%20Sta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meshmn2018.sharepoint.com/sites/SMAC.CES/Shared%20Documents/Statistics/2023%20CE%20Sta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meshmn2018.sharepoint.com/sites/SMAC.CES/Shared%20Documents/Statistics/2023%20CE%20Sta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>
                <a:solidFill>
                  <a:schemeClr val="bg1"/>
                </a:solidFill>
              </a:rPr>
              <a:t>RR Entries 2023</a:t>
            </a:r>
          </a:p>
        </c:rich>
      </c:tx>
      <c:layout>
        <c:manualLayout>
          <c:xMode val="edge"/>
          <c:yMode val="edge"/>
          <c:x val="3.6710696344950076E-2"/>
          <c:y val="2.18855881651157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502802829607583"/>
          <c:y val="0.37804470257373946"/>
          <c:w val="0.23886550642398871"/>
          <c:h val="0.3363700999664651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23B-40A3-BB22-2EC7B9B9BF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23B-40A3-BB22-2EC7B9B9BF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23B-40A3-BB22-2EC7B9B9BF3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23B-40A3-BB22-2EC7B9B9BF3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23B-40A3-BB22-2EC7B9B9BF3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23B-40A3-BB22-2EC7B9B9BF3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23B-40A3-BB22-2EC7B9B9BF3F}"/>
              </c:ext>
            </c:extLst>
          </c:dPt>
          <c:dLbls>
            <c:dLbl>
              <c:idx val="0"/>
              <c:layout>
                <c:manualLayout>
                  <c:x val="-0.22530276828397466"/>
                  <c:y val="-2.2848312631122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6852170583201143"/>
                      <c:h val="0.240211926795205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23B-40A3-BB22-2EC7B9B9BF3F}"/>
                </c:ext>
              </c:extLst>
            </c:dLbl>
            <c:dLbl>
              <c:idx val="1"/>
              <c:layout>
                <c:manualLayout>
                  <c:x val="0.23220763628831356"/>
                  <c:y val="-0.113198096909468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3B-40A3-BB22-2EC7B9B9BF3F}"/>
                </c:ext>
              </c:extLst>
            </c:dLbl>
            <c:dLbl>
              <c:idx val="2"/>
              <c:layout>
                <c:manualLayout>
                  <c:x val="3.4613855456165882E-2"/>
                  <c:y val="9.13932505244917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214129777109117"/>
                      <c:h val="0.274423466908207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23B-40A3-BB22-2EC7B9B9BF3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A23B-40A3-BB22-2EC7B9B9BF3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8308235504223819"/>
                      <c:h val="0.17628787878787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A23B-40A3-BB22-2EC7B9B9BF3F}"/>
                </c:ext>
              </c:extLst>
            </c:dLbl>
            <c:dLbl>
              <c:idx val="5"/>
              <c:layout>
                <c:manualLayout>
                  <c:x val="-0.44938272677470525"/>
                  <c:y val="4.87430669463955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301880454394307"/>
                      <c:h val="0.201308866488613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A23B-40A3-BB22-2EC7B9B9BF3F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A23B-40A3-BB22-2EC7B9B9BF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'[2023 CE Stats.xlsx]RR'!$A$21:$A$27</c:f>
              <c:strCache>
                <c:ptCount val="7"/>
                <c:pt idx="0">
                  <c:v>American Indian or Alaska Native</c:v>
                </c:pt>
                <c:pt idx="1">
                  <c:v>Asian</c:v>
                </c:pt>
                <c:pt idx="2">
                  <c:v>Black or African-American</c:v>
                </c:pt>
                <c:pt idx="3">
                  <c:v>Hispanic/Latina/e/o</c:v>
                </c:pt>
                <c:pt idx="4">
                  <c:v>Missing</c:v>
                </c:pt>
                <c:pt idx="5">
                  <c:v>Multiple Races (nonH/L)</c:v>
                </c:pt>
                <c:pt idx="6">
                  <c:v>White</c:v>
                </c:pt>
              </c:strCache>
            </c:strRef>
          </c:cat>
          <c:val>
            <c:numRef>
              <c:f>'[2023 CE Stats.xlsx]RR'!$B$21:$B$27</c:f>
              <c:numCache>
                <c:formatCode>General</c:formatCode>
                <c:ptCount val="7"/>
                <c:pt idx="0">
                  <c:v>4</c:v>
                </c:pt>
                <c:pt idx="1">
                  <c:v>1</c:v>
                </c:pt>
                <c:pt idx="2">
                  <c:v>47</c:v>
                </c:pt>
                <c:pt idx="3">
                  <c:v>12</c:v>
                </c:pt>
                <c:pt idx="4">
                  <c:v>1</c:v>
                </c:pt>
                <c:pt idx="5">
                  <c:v>6</c:v>
                </c:pt>
                <c:pt idx="6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23B-40A3-BB22-2EC7B9B9BF3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8956692913385766E-3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9667620874644166"/>
          <c:y val="0.3426220292264528"/>
          <c:w val="0.30565638670166229"/>
          <c:h val="0.50942731116943718"/>
        </c:manualLayout>
      </c:layout>
      <c:pieChart>
        <c:varyColors val="1"/>
        <c:ser>
          <c:idx val="1"/>
          <c:order val="1"/>
          <c:tx>
            <c:strRef>
              <c:f>'[2023 CE Stats.xlsx]RR'!$C$20</c:f>
              <c:strCache>
                <c:ptCount val="1"/>
                <c:pt idx="0">
                  <c:v>Exits to Housing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0A4-4F2C-A877-05AC767ECC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0A4-4F2C-A877-05AC767ECC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0A4-4F2C-A877-05AC767ECC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0A4-4F2C-A877-05AC767ECCB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0A4-4F2C-A877-05AC767ECCB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0A4-4F2C-A877-05AC767ECCB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0A4-4F2C-A877-05AC767ECCBC}"/>
              </c:ext>
            </c:extLst>
          </c:dPt>
          <c:dLbls>
            <c:dLbl>
              <c:idx val="0"/>
              <c:layout>
                <c:manualLayout>
                  <c:x val="-0.12707699601782529"/>
                  <c:y val="-7.68581444351577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87635018436732404"/>
                      <c:h val="0.193903039726595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0A4-4F2C-A877-05AC767ECCBC}"/>
                </c:ext>
              </c:extLst>
            </c:dLbl>
            <c:dLbl>
              <c:idx val="1"/>
              <c:layout>
                <c:manualLayout>
                  <c:x val="0.26111111111111091"/>
                  <c:y val="4.62962962962962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A4-4F2C-A877-05AC767ECCB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61111111111109"/>
                      <c:h val="0.420833333333333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0A4-4F2C-A877-05AC767ECCB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919444444444443"/>
                      <c:h val="0.221759259259259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0A4-4F2C-A877-05AC767ECCB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0A4-4F2C-A877-05AC767ECCBC}"/>
                </c:ext>
              </c:extLst>
            </c:dLbl>
            <c:dLbl>
              <c:idx val="5"/>
              <c:layout>
                <c:manualLayout>
                  <c:x val="-0.25277777777777777"/>
                  <c:y val="-8.4875562720133283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169444444444447"/>
                      <c:h val="0.420833333333333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0A4-4F2C-A877-05AC767ECCBC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B0A4-4F2C-A877-05AC767ECC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'[2023 CE Stats.xlsx]RR'!$A$21:$A$27</c:f>
              <c:strCache>
                <c:ptCount val="7"/>
                <c:pt idx="0">
                  <c:v>American Indian or Alaska Native</c:v>
                </c:pt>
                <c:pt idx="1">
                  <c:v>Asian</c:v>
                </c:pt>
                <c:pt idx="2">
                  <c:v>Black or African-American</c:v>
                </c:pt>
                <c:pt idx="3">
                  <c:v>Hispanic/Latina/e/o</c:v>
                </c:pt>
                <c:pt idx="4">
                  <c:v>Missing</c:v>
                </c:pt>
                <c:pt idx="5">
                  <c:v>Multiple Races (nonH/L)</c:v>
                </c:pt>
                <c:pt idx="6">
                  <c:v>White</c:v>
                </c:pt>
              </c:strCache>
            </c:strRef>
          </c:cat>
          <c:val>
            <c:numRef>
              <c:f>'[2023 CE Stats.xlsx]RR'!$C$21:$C$27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35</c:v>
                </c:pt>
                <c:pt idx="3">
                  <c:v>4</c:v>
                </c:pt>
                <c:pt idx="4">
                  <c:v>0</c:v>
                </c:pt>
                <c:pt idx="5">
                  <c:v>4</c:v>
                </c:pt>
                <c:pt idx="6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0A4-4F2C-A877-05AC767ECCB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'[2023 CE Stats.xlsx]RR'!$B$20</c15:sqref>
                        </c15:formulaRef>
                      </c:ext>
                    </c:extLst>
                    <c:strCache>
                      <c:ptCount val="1"/>
                      <c:pt idx="0">
                        <c:v>Entries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0-B0A4-4F2C-A877-05AC767ECCB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2-B0A4-4F2C-A877-05AC767ECCB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4-B0A4-4F2C-A877-05AC767ECCB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6-B0A4-4F2C-A877-05AC767ECCB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8-B0A4-4F2C-A877-05AC767ECCB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A-B0A4-4F2C-A877-05AC767ECCB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C-B0A4-4F2C-A877-05AC767ECCBC}"/>
                    </c:ext>
                  </c:extLst>
                </c:dPt>
                <c:dLbls>
                  <c:dLbl>
                    <c:idx val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10-B0A4-4F2C-A877-05AC767ECCBC}"/>
                      </c:ext>
                    </c:extLst>
                  </c:dLbl>
                  <c:dLbl>
                    <c:idx val="1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2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12-B0A4-4F2C-A877-05AC767ECCBC}"/>
                      </c:ext>
                    </c:extLst>
                  </c:dLbl>
                  <c:dLbl>
                    <c:idx val="2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3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14-B0A4-4F2C-A877-05AC767ECCBC}"/>
                      </c:ext>
                    </c:extLst>
                  </c:dLbl>
                  <c:dLbl>
                    <c:idx val="3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4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16-B0A4-4F2C-A877-05AC767ECCBC}"/>
                      </c:ext>
                    </c:extLst>
                  </c:dLbl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5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18-B0A4-4F2C-A877-05AC767ECCBC}"/>
                      </c:ext>
                    </c:extLst>
                  </c:dLbl>
                  <c:dLbl>
                    <c:idx val="5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1A-B0A4-4F2C-A877-05AC767ECCBC}"/>
                      </c:ext>
                    </c:extLst>
                  </c:dLbl>
                  <c:dLbl>
                    <c:idx val="6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1C-B0A4-4F2C-A877-05AC767ECCB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dLblPos val="out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'[2023 CE Stats.xlsx]RR'!$A$21:$A$27</c15:sqref>
                        </c15:formulaRef>
                      </c:ext>
                    </c:extLst>
                    <c:strCache>
                      <c:ptCount val="7"/>
                      <c:pt idx="0">
                        <c:v>American Indian or Alaska Native</c:v>
                      </c:pt>
                      <c:pt idx="1">
                        <c:v>Asian</c:v>
                      </c:pt>
                      <c:pt idx="2">
                        <c:v>Black or African-American</c:v>
                      </c:pt>
                      <c:pt idx="3">
                        <c:v>Hispanic/Latina/e/o</c:v>
                      </c:pt>
                      <c:pt idx="4">
                        <c:v>Missing</c:v>
                      </c:pt>
                      <c:pt idx="5">
                        <c:v>Multiple Races (nonH/L)</c:v>
                      </c:pt>
                      <c:pt idx="6">
                        <c:v>White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'[2023 CE Stats.xlsx]RR'!$B$21:$B$27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</c:v>
                      </c:pt>
                      <c:pt idx="1">
                        <c:v>1</c:v>
                      </c:pt>
                      <c:pt idx="2">
                        <c:v>47</c:v>
                      </c:pt>
                      <c:pt idx="3">
                        <c:v>12</c:v>
                      </c:pt>
                      <c:pt idx="4">
                        <c:v>1</c:v>
                      </c:pt>
                      <c:pt idx="5">
                        <c:v>6</c:v>
                      </c:pt>
                      <c:pt idx="6">
                        <c:v>95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D-B0A4-4F2C-A877-05AC767ECCBC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>
                <a:solidFill>
                  <a:schemeClr val="bg2"/>
                </a:solidFill>
              </a:rPr>
              <a:t>RR Exit Destinations</a:t>
            </a:r>
          </a:p>
        </c:rich>
      </c:tx>
      <c:layout>
        <c:manualLayout>
          <c:xMode val="edge"/>
          <c:yMode val="edge"/>
          <c:x val="0.21960504887505319"/>
          <c:y val="4.15606515532066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2907116977091144"/>
          <c:y val="0.20269129762498878"/>
          <c:w val="0.36744400886085438"/>
          <c:h val="0.64769035678346731"/>
        </c:manualLayout>
      </c:layout>
      <c:pieChart>
        <c:varyColors val="1"/>
        <c:ser>
          <c:idx val="0"/>
          <c:order val="0"/>
          <c:tx>
            <c:strRef>
              <c:f>'[2023 CE Stats.xlsx]RR'!$B$29</c:f>
              <c:strCache>
                <c:ptCount val="1"/>
                <c:pt idx="0">
                  <c:v>Households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9FE-46DE-B903-9D37CD1C73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9FE-46DE-B903-9D37CD1C73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9FE-46DE-B903-9D37CD1C73E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9FE-46DE-B903-9D37CD1C73E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9FE-46DE-B903-9D37CD1C73EB}"/>
              </c:ext>
            </c:extLst>
          </c:dPt>
          <c:dLbls>
            <c:dLbl>
              <c:idx val="0"/>
              <c:layout>
                <c:manualLayout>
                  <c:x val="0.14971999789097989"/>
                  <c:y val="0.13715015012558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66399004304924"/>
                      <c:h val="0.27986942755929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9FE-46DE-B903-9D37CD1C73EB}"/>
                </c:ext>
              </c:extLst>
            </c:dLbl>
            <c:dLbl>
              <c:idx val="1"/>
              <c:layout>
                <c:manualLayout>
                  <c:x val="5.1871495332308032E-2"/>
                  <c:y val="0.149618345591543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FE-46DE-B903-9D37CD1C73EB}"/>
                </c:ext>
              </c:extLst>
            </c:dLbl>
            <c:dLbl>
              <c:idx val="2"/>
              <c:layout>
                <c:manualLayout>
                  <c:x val="-0.12614213829378798"/>
                  <c:y val="-8.312293935253740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544352170693971"/>
                      <c:h val="0.267650596002650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9FE-46DE-B903-9D37CD1C73EB}"/>
                </c:ext>
              </c:extLst>
            </c:dLbl>
            <c:dLbl>
              <c:idx val="3"/>
              <c:layout>
                <c:manualLayout>
                  <c:x val="-9.9027400179860794E-2"/>
                  <c:y val="0.453011101929952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54462619477098"/>
                      <c:h val="0.253727777732326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9FE-46DE-B903-9D37CD1C73EB}"/>
                </c:ext>
              </c:extLst>
            </c:dLbl>
            <c:dLbl>
              <c:idx val="4"/>
              <c:layout>
                <c:manualLayout>
                  <c:x val="-0.30533448388790413"/>
                  <c:y val="0.116369824348978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Permanently</a:t>
                    </a:r>
                    <a:r>
                      <a:rPr lang="en-US" baseline="0" dirty="0"/>
                      <a:t> living with family
</a:t>
                    </a:r>
                    <a:fld id="{A5D741AC-0DDF-4A0F-817A-3E889FFC980D}" type="PERCENTAGE">
                      <a:rPr lang="en-US" baseline="0" dirty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330981726529912"/>
                      <c:h val="0.214432345313382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9FE-46DE-B903-9D37CD1C73E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'[2023 CE Stats.xlsx]RR'!$A$30:$A$34</c:f>
              <c:strCache>
                <c:ptCount val="5"/>
                <c:pt idx="0">
                  <c:v>Literal Homelessness</c:v>
                </c:pt>
                <c:pt idx="1">
                  <c:v>Unknown</c:v>
                </c:pt>
                <c:pt idx="2">
                  <c:v>Housing - NO subsidy</c:v>
                </c:pt>
                <c:pt idx="3">
                  <c:v>Subsidized Housing</c:v>
                </c:pt>
                <c:pt idx="4">
                  <c:v>Staying or living with family, permanent tenure (HUD)</c:v>
                </c:pt>
              </c:strCache>
            </c:strRef>
          </c:cat>
          <c:val>
            <c:numRef>
              <c:f>'[2023 CE Stats.xlsx]RR'!$B$30:$B$34</c:f>
              <c:numCache>
                <c:formatCode>General</c:formatCode>
                <c:ptCount val="5"/>
                <c:pt idx="0">
                  <c:v>16</c:v>
                </c:pt>
                <c:pt idx="1">
                  <c:v>4</c:v>
                </c:pt>
                <c:pt idx="2">
                  <c:v>70</c:v>
                </c:pt>
                <c:pt idx="3">
                  <c:v>12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9FE-46DE-B903-9D37CD1C73EB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'[2023 CE Stats.xlsx]Year-by-Year'!$B$17</c:f>
              <c:strCache>
                <c:ptCount val="1"/>
                <c:pt idx="0">
                  <c:v>CY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'[2023 CE Stats.xlsx]Year-by-Year'!$A$18:$A$20</c:f>
              <c:strCache>
                <c:ptCount val="3"/>
                <c:pt idx="0">
                  <c:v>Entries</c:v>
                </c:pt>
                <c:pt idx="1">
                  <c:v>Exits</c:v>
                </c:pt>
                <c:pt idx="2">
                  <c:v>Housed</c:v>
                </c:pt>
              </c:strCache>
            </c:strRef>
          </c:cat>
          <c:val>
            <c:numRef>
              <c:f>'[2023 CE Stats.xlsx]Year-by-Year'!$B$18:$B$20</c:f>
              <c:numCache>
                <c:formatCode>General</c:formatCode>
                <c:ptCount val="3"/>
                <c:pt idx="0">
                  <c:v>762</c:v>
                </c:pt>
                <c:pt idx="1">
                  <c:v>742</c:v>
                </c:pt>
                <c:pt idx="2">
                  <c:v>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5F-41AA-AC9B-D4FDBECFC145}"/>
            </c:ext>
          </c:extLst>
        </c:ser>
        <c:ser>
          <c:idx val="1"/>
          <c:order val="1"/>
          <c:tx>
            <c:strRef>
              <c:f>'[2023 CE Stats.xlsx]Year-by-Year'!$C$17</c:f>
              <c:strCache>
                <c:ptCount val="1"/>
                <c:pt idx="0">
                  <c:v>CY 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'[2023 CE Stats.xlsx]Year-by-Year'!$A$18:$A$20</c:f>
              <c:strCache>
                <c:ptCount val="3"/>
                <c:pt idx="0">
                  <c:v>Entries</c:v>
                </c:pt>
                <c:pt idx="1">
                  <c:v>Exits</c:v>
                </c:pt>
                <c:pt idx="2">
                  <c:v>Housed</c:v>
                </c:pt>
              </c:strCache>
            </c:strRef>
          </c:cat>
          <c:val>
            <c:numRef>
              <c:f>'[2023 CE Stats.xlsx]Year-by-Year'!$C$18:$C$20</c:f>
              <c:numCache>
                <c:formatCode>General</c:formatCode>
                <c:ptCount val="3"/>
                <c:pt idx="0">
                  <c:v>1058</c:v>
                </c:pt>
                <c:pt idx="1">
                  <c:v>792</c:v>
                </c:pt>
                <c:pt idx="2">
                  <c:v>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5F-41AA-AC9B-D4FDBECFC145}"/>
            </c:ext>
          </c:extLst>
        </c:ser>
        <c:ser>
          <c:idx val="2"/>
          <c:order val="2"/>
          <c:tx>
            <c:strRef>
              <c:f>'[2023 CE Stats.xlsx]Year-by-Year'!$D$17</c:f>
              <c:strCache>
                <c:ptCount val="1"/>
                <c:pt idx="0">
                  <c:v>CY 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'[2023 CE Stats.xlsx]Year-by-Year'!$A$18:$A$20</c:f>
              <c:strCache>
                <c:ptCount val="3"/>
                <c:pt idx="0">
                  <c:v>Entries</c:v>
                </c:pt>
                <c:pt idx="1">
                  <c:v>Exits</c:v>
                </c:pt>
                <c:pt idx="2">
                  <c:v>Housed</c:v>
                </c:pt>
              </c:strCache>
            </c:strRef>
          </c:cat>
          <c:val>
            <c:numRef>
              <c:f>'[2023 CE Stats.xlsx]Year-by-Year'!$D$18:$D$20</c:f>
              <c:numCache>
                <c:formatCode>General</c:formatCode>
                <c:ptCount val="3"/>
                <c:pt idx="0">
                  <c:v>985</c:v>
                </c:pt>
                <c:pt idx="1">
                  <c:v>1063</c:v>
                </c:pt>
                <c:pt idx="2">
                  <c:v>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5F-41AA-AC9B-D4FDBECFC1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54395423"/>
        <c:axId val="480077055"/>
      </c:barChart>
      <c:catAx>
        <c:axId val="454395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077055"/>
        <c:crosses val="autoZero"/>
        <c:auto val="1"/>
        <c:lblAlgn val="ctr"/>
        <c:lblOffset val="100"/>
        <c:noMultiLvlLbl val="0"/>
      </c:catAx>
      <c:valAx>
        <c:axId val="48007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395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aseline="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42949393898914"/>
          <c:y val="0.27359918102826997"/>
          <c:w val="0.37307768743667402"/>
          <c:h val="0.50699923701035954"/>
        </c:manualLayout>
      </c:layout>
      <c:pieChart>
        <c:varyColors val="1"/>
        <c:ser>
          <c:idx val="0"/>
          <c:order val="0"/>
          <c:tx>
            <c:strRef>
              <c:f>'[2023 CE Stats.xlsx]PP Entries Exits'!$B$37</c:f>
              <c:strCache>
                <c:ptCount val="1"/>
                <c:pt idx="0">
                  <c:v>Entries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BE8-4F6D-BAB2-42A95D4717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BE8-4F6D-BAB2-42A95D4717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BE8-4F6D-BAB2-42A95D4717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BE8-4F6D-BAB2-42A95D4717A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BE8-4F6D-BAB2-42A95D4717A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BE8-4F6D-BAB2-42A95D4717A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BE8-4F6D-BAB2-42A95D4717A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DBE8-4F6D-BAB2-42A95D4717A8}"/>
              </c:ext>
            </c:extLst>
          </c:dPt>
          <c:dLbls>
            <c:dLbl>
              <c:idx val="0"/>
              <c:layout>
                <c:manualLayout>
                  <c:x val="0.2425515888691994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93886464146702"/>
                      <c:h val="0.29277649027717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BE8-4F6D-BAB2-42A95D4717A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BE8-4F6D-BAB2-42A95D4717A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DBE8-4F6D-BAB2-42A95D4717A8}"/>
                </c:ext>
              </c:extLst>
            </c:dLbl>
            <c:dLbl>
              <c:idx val="3"/>
              <c:layout>
                <c:manualLayout>
                  <c:x val="0.10235131396957123"/>
                  <c:y val="-8.79629629629629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E8-4F6D-BAB2-42A95D4717A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BE8-4F6D-BAB2-42A95D4717A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DBE8-4F6D-BAB2-42A95D4717A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DBE8-4F6D-BAB2-42A95D4717A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696956698170817"/>
                      <c:h val="0.179414480470957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DBE8-4F6D-BAB2-42A95D4717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'[2023 CE Stats.xlsx]PP Entries Exits'!$A$38:$A$47</c:f>
              <c:strCache>
                <c:ptCount val="8"/>
                <c:pt idx="0">
                  <c:v>American Indian or Alaska Native</c:v>
                </c:pt>
                <c:pt idx="1">
                  <c:v>Asian</c:v>
                </c:pt>
                <c:pt idx="2">
                  <c:v>Black or African-American</c:v>
                </c:pt>
                <c:pt idx="3">
                  <c:v>Don't Know/Refused</c:v>
                </c:pt>
                <c:pt idx="4">
                  <c:v>Missing Information</c:v>
                </c:pt>
                <c:pt idx="5">
                  <c:v>Multiple Races (nonH/L)</c:v>
                </c:pt>
                <c:pt idx="6">
                  <c:v>White</c:v>
                </c:pt>
                <c:pt idx="7">
                  <c:v>Hispanic/Latina/e/o</c:v>
                </c:pt>
              </c:strCache>
            </c:strRef>
          </c:cat>
          <c:val>
            <c:numRef>
              <c:f>'[2023 CE Stats.xlsx]PP Entries Exits'!$B$38:$B$47</c:f>
              <c:numCache>
                <c:formatCode>General</c:formatCode>
                <c:ptCount val="8"/>
                <c:pt idx="0">
                  <c:v>15</c:v>
                </c:pt>
                <c:pt idx="1">
                  <c:v>11</c:v>
                </c:pt>
                <c:pt idx="2">
                  <c:v>285</c:v>
                </c:pt>
                <c:pt idx="3">
                  <c:v>6</c:v>
                </c:pt>
                <c:pt idx="4">
                  <c:v>2</c:v>
                </c:pt>
                <c:pt idx="5">
                  <c:v>77</c:v>
                </c:pt>
                <c:pt idx="6">
                  <c:v>511</c:v>
                </c:pt>
                <c:pt idx="7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BE8-4F6D-BAB2-42A95D4717A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'[2023 CE Stats.xlsx]PP Entries Exits'!$C$37</c15:sqref>
                        </c15:formulaRef>
                      </c:ext>
                    </c:extLst>
                    <c:strCache>
                      <c:ptCount val="1"/>
                      <c:pt idx="0">
                        <c:v>Exits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2-DBE8-4F6D-BAB2-42A95D4717A8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4-DBE8-4F6D-BAB2-42A95D4717A8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6-DBE8-4F6D-BAB2-42A95D4717A8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8-DBE8-4F6D-BAB2-42A95D4717A8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A-DBE8-4F6D-BAB2-42A95D4717A8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C-DBE8-4F6D-BAB2-42A95D4717A8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E-DBE8-4F6D-BAB2-42A95D4717A8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20-DBE8-4F6D-BAB2-42A95D4717A8}"/>
                    </c:ext>
                  </c:extLst>
                </c:dPt>
                <c:dLbls>
                  <c:dLbl>
                    <c:idx val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12-DBE8-4F6D-BAB2-42A95D4717A8}"/>
                      </c:ext>
                    </c:extLst>
                  </c:dLbl>
                  <c:dLbl>
                    <c:idx val="1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2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14-DBE8-4F6D-BAB2-42A95D4717A8}"/>
                      </c:ext>
                    </c:extLst>
                  </c:dLbl>
                  <c:dLbl>
                    <c:idx val="2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3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16-DBE8-4F6D-BAB2-42A95D4717A8}"/>
                      </c:ext>
                    </c:extLst>
                  </c:dLbl>
                  <c:dLbl>
                    <c:idx val="3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4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18-DBE8-4F6D-BAB2-42A95D4717A8}"/>
                      </c:ext>
                    </c:extLst>
                  </c:dLbl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5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1A-DBE8-4F6D-BAB2-42A95D4717A8}"/>
                      </c:ext>
                    </c:extLst>
                  </c:dLbl>
                  <c:dLbl>
                    <c:idx val="5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1C-DBE8-4F6D-BAB2-42A95D4717A8}"/>
                      </c:ext>
                    </c:extLst>
                  </c:dLbl>
                  <c:dLbl>
                    <c:idx val="6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1E-DBE8-4F6D-BAB2-42A95D4717A8}"/>
                      </c:ext>
                    </c:extLst>
                  </c:dLbl>
                  <c:dLbl>
                    <c:idx val="7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2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20-DBE8-4F6D-BAB2-42A95D4717A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dLblPos val="out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'[2023 CE Stats.xlsx]PP Entries Exits'!$A$38:$A$47</c15:sqref>
                        </c15:formulaRef>
                      </c:ext>
                    </c:extLst>
                    <c:strCache>
                      <c:ptCount val="8"/>
                      <c:pt idx="0">
                        <c:v>American Indian or Alaska Native</c:v>
                      </c:pt>
                      <c:pt idx="1">
                        <c:v>Asian</c:v>
                      </c:pt>
                      <c:pt idx="2">
                        <c:v>Black or African-American</c:v>
                      </c:pt>
                      <c:pt idx="3">
                        <c:v>Don't Know/Refused</c:v>
                      </c:pt>
                      <c:pt idx="4">
                        <c:v>Missing Information</c:v>
                      </c:pt>
                      <c:pt idx="5">
                        <c:v>Multiple Races (nonH/L)</c:v>
                      </c:pt>
                      <c:pt idx="6">
                        <c:v>White</c:v>
                      </c:pt>
                      <c:pt idx="7">
                        <c:v>Hispanic/Latina/e/o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'[2023 CE Stats.xlsx]PP Entries Exits'!$C$38:$C$47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32</c:v>
                      </c:pt>
                      <c:pt idx="1">
                        <c:v>17</c:v>
                      </c:pt>
                      <c:pt idx="2">
                        <c:v>268</c:v>
                      </c:pt>
                      <c:pt idx="3">
                        <c:v>9</c:v>
                      </c:pt>
                      <c:pt idx="4">
                        <c:v>1</c:v>
                      </c:pt>
                      <c:pt idx="5">
                        <c:v>86</c:v>
                      </c:pt>
                      <c:pt idx="6">
                        <c:v>548</c:v>
                      </c:pt>
                      <c:pt idx="7">
                        <c:v>102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1-DBE8-4F6D-BAB2-42A95D4717A8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'[2023 CE Stats.xlsx]PP Entries Exits'!$D$37</c15:sqref>
                        </c15:formulaRef>
                      </c:ext>
                    </c:extLst>
                    <c:strCache>
                      <c:ptCount val="1"/>
                      <c:pt idx="0">
                        <c:v>Exits to Housing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3-DBE8-4F6D-BAB2-42A95D4717A8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5-DBE8-4F6D-BAB2-42A95D4717A8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7-DBE8-4F6D-BAB2-42A95D4717A8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9-DBE8-4F6D-BAB2-42A95D4717A8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B-DBE8-4F6D-BAB2-42A95D4717A8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D-DBE8-4F6D-BAB2-42A95D4717A8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F-DBE8-4F6D-BAB2-42A95D4717A8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1-DBE8-4F6D-BAB2-42A95D4717A8}"/>
                    </c:ext>
                  </c:extLst>
                </c:dPt>
                <c:dLbls>
                  <c:dLbl>
                    <c:idx val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23-DBE8-4F6D-BAB2-42A95D4717A8}"/>
                      </c:ext>
                    </c:extLst>
                  </c:dLbl>
                  <c:dLbl>
                    <c:idx val="1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2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25-DBE8-4F6D-BAB2-42A95D4717A8}"/>
                      </c:ext>
                    </c:extLst>
                  </c:dLbl>
                  <c:dLbl>
                    <c:idx val="2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3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27-DBE8-4F6D-BAB2-42A95D4717A8}"/>
                      </c:ext>
                    </c:extLst>
                  </c:dLbl>
                  <c:dLbl>
                    <c:idx val="3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4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29-DBE8-4F6D-BAB2-42A95D4717A8}"/>
                      </c:ext>
                    </c:extLst>
                  </c:dLbl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5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2B-DBE8-4F6D-BAB2-42A95D4717A8}"/>
                      </c:ext>
                    </c:extLst>
                  </c:dLbl>
                  <c:dLbl>
                    <c:idx val="5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2D-DBE8-4F6D-BAB2-42A95D4717A8}"/>
                      </c:ext>
                    </c:extLst>
                  </c:dLbl>
                  <c:dLbl>
                    <c:idx val="6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2F-DBE8-4F6D-BAB2-42A95D4717A8}"/>
                      </c:ext>
                    </c:extLst>
                  </c:dLbl>
                  <c:dLbl>
                    <c:idx val="7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2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31-DBE8-4F6D-BAB2-42A95D4717A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dLblPos val="out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'[2023 CE Stats.xlsx]PP Entries Exits'!$A$38:$A$47</c15:sqref>
                        </c15:formulaRef>
                      </c:ext>
                    </c:extLst>
                    <c:strCache>
                      <c:ptCount val="8"/>
                      <c:pt idx="0">
                        <c:v>American Indian or Alaska Native</c:v>
                      </c:pt>
                      <c:pt idx="1">
                        <c:v>Asian</c:v>
                      </c:pt>
                      <c:pt idx="2">
                        <c:v>Black or African-American</c:v>
                      </c:pt>
                      <c:pt idx="3">
                        <c:v>Don't Know/Refused</c:v>
                      </c:pt>
                      <c:pt idx="4">
                        <c:v>Missing Information</c:v>
                      </c:pt>
                      <c:pt idx="5">
                        <c:v>Multiple Races (nonH/L)</c:v>
                      </c:pt>
                      <c:pt idx="6">
                        <c:v>White</c:v>
                      </c:pt>
                      <c:pt idx="7">
                        <c:v>Hispanic/Latina/e/o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'[2023 CE Stats.xlsx]PP Entries Exits'!$D$38:$D$47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13</c:v>
                      </c:pt>
                      <c:pt idx="1">
                        <c:v>10</c:v>
                      </c:pt>
                      <c:pt idx="2">
                        <c:v>159</c:v>
                      </c:pt>
                      <c:pt idx="3">
                        <c:v>6</c:v>
                      </c:pt>
                      <c:pt idx="4">
                        <c:v>0</c:v>
                      </c:pt>
                      <c:pt idx="5">
                        <c:v>55</c:v>
                      </c:pt>
                      <c:pt idx="6">
                        <c:v>317</c:v>
                      </c:pt>
                      <c:pt idx="7">
                        <c:v>55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DBE8-4F6D-BAB2-42A95D4717A8}"/>
                  </c:ext>
                </c:extLst>
              </c15:ser>
            </c15:filteredPieSeries>
            <c15:filteredPi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'[2023 CE Stats.xlsx]PP Entries Exits'!$E$37</c15:sqref>
                        </c15:formulaRef>
                      </c:ext>
                    </c:extLst>
                    <c:strCache>
                      <c:ptCount val="1"/>
                      <c:pt idx="0">
                        <c:v>Unknown Dest.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4-DBE8-4F6D-BAB2-42A95D4717A8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6-DBE8-4F6D-BAB2-42A95D4717A8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8-DBE8-4F6D-BAB2-42A95D4717A8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A-DBE8-4F6D-BAB2-42A95D4717A8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C-DBE8-4F6D-BAB2-42A95D4717A8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E-DBE8-4F6D-BAB2-42A95D4717A8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0-DBE8-4F6D-BAB2-42A95D4717A8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2-DBE8-4F6D-BAB2-42A95D4717A8}"/>
                    </c:ext>
                  </c:extLst>
                </c:dPt>
                <c:dLbls>
                  <c:dLbl>
                    <c:idx val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34-DBE8-4F6D-BAB2-42A95D4717A8}"/>
                      </c:ext>
                    </c:extLst>
                  </c:dLbl>
                  <c:dLbl>
                    <c:idx val="1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2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36-DBE8-4F6D-BAB2-42A95D4717A8}"/>
                      </c:ext>
                    </c:extLst>
                  </c:dLbl>
                  <c:dLbl>
                    <c:idx val="2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3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38-DBE8-4F6D-BAB2-42A95D4717A8}"/>
                      </c:ext>
                    </c:extLst>
                  </c:dLbl>
                  <c:dLbl>
                    <c:idx val="3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4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3A-DBE8-4F6D-BAB2-42A95D4717A8}"/>
                      </c:ext>
                    </c:extLst>
                  </c:dLbl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5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3C-DBE8-4F6D-BAB2-42A95D4717A8}"/>
                      </c:ext>
                    </c:extLst>
                  </c:dLbl>
                  <c:dLbl>
                    <c:idx val="5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3E-DBE8-4F6D-BAB2-42A95D4717A8}"/>
                      </c:ext>
                    </c:extLst>
                  </c:dLbl>
                  <c:dLbl>
                    <c:idx val="6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40-DBE8-4F6D-BAB2-42A95D4717A8}"/>
                      </c:ext>
                    </c:extLst>
                  </c:dLbl>
                  <c:dLbl>
                    <c:idx val="7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2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42-DBE8-4F6D-BAB2-42A95D4717A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dLblPos val="out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'[2023 CE Stats.xlsx]PP Entries Exits'!$A$38:$A$47</c15:sqref>
                        </c15:formulaRef>
                      </c:ext>
                    </c:extLst>
                    <c:strCache>
                      <c:ptCount val="8"/>
                      <c:pt idx="0">
                        <c:v>American Indian or Alaska Native</c:v>
                      </c:pt>
                      <c:pt idx="1">
                        <c:v>Asian</c:v>
                      </c:pt>
                      <c:pt idx="2">
                        <c:v>Black or African-American</c:v>
                      </c:pt>
                      <c:pt idx="3">
                        <c:v>Don't Know/Refused</c:v>
                      </c:pt>
                      <c:pt idx="4">
                        <c:v>Missing Information</c:v>
                      </c:pt>
                      <c:pt idx="5">
                        <c:v>Multiple Races (nonH/L)</c:v>
                      </c:pt>
                      <c:pt idx="6">
                        <c:v>White</c:v>
                      </c:pt>
                      <c:pt idx="7">
                        <c:v>Hispanic/Latina/e/o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'[2023 CE Stats.xlsx]PP Entries Exits'!$E$38:$E$47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15</c:v>
                      </c:pt>
                      <c:pt idx="1">
                        <c:v>6</c:v>
                      </c:pt>
                      <c:pt idx="2">
                        <c:v>84</c:v>
                      </c:pt>
                      <c:pt idx="3">
                        <c:v>3</c:v>
                      </c:pt>
                      <c:pt idx="4">
                        <c:v>1</c:v>
                      </c:pt>
                      <c:pt idx="5">
                        <c:v>26</c:v>
                      </c:pt>
                      <c:pt idx="6">
                        <c:v>181</c:v>
                      </c:pt>
                      <c:pt idx="7">
                        <c:v>37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3-DBE8-4F6D-BAB2-42A95D4717A8}"/>
                  </c:ext>
                </c:extLst>
              </c15:ser>
            </c15:filteredPieSeries>
            <c15:filteredPi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'[2023 CE Stats.xlsx]PP Entries Exits'!$F$37</c15:sqref>
                        </c15:formulaRef>
                      </c:ext>
                    </c:extLst>
                    <c:strCache>
                      <c:ptCount val="1"/>
                      <c:pt idx="0">
                        <c:v>Doubled Up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5-DBE8-4F6D-BAB2-42A95D4717A8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7-DBE8-4F6D-BAB2-42A95D4717A8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9-DBE8-4F6D-BAB2-42A95D4717A8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B-DBE8-4F6D-BAB2-42A95D4717A8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D-DBE8-4F6D-BAB2-42A95D4717A8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F-DBE8-4F6D-BAB2-42A95D4717A8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1-DBE8-4F6D-BAB2-42A95D4717A8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3-DBE8-4F6D-BAB2-42A95D4717A8}"/>
                    </c:ext>
                  </c:extLst>
                </c:dPt>
                <c:dLbls>
                  <c:dLbl>
                    <c:idx val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45-DBE8-4F6D-BAB2-42A95D4717A8}"/>
                      </c:ext>
                    </c:extLst>
                  </c:dLbl>
                  <c:dLbl>
                    <c:idx val="1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2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47-DBE8-4F6D-BAB2-42A95D4717A8}"/>
                      </c:ext>
                    </c:extLst>
                  </c:dLbl>
                  <c:dLbl>
                    <c:idx val="2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3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49-DBE8-4F6D-BAB2-42A95D4717A8}"/>
                      </c:ext>
                    </c:extLst>
                  </c:dLbl>
                  <c:dLbl>
                    <c:idx val="3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4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4B-DBE8-4F6D-BAB2-42A95D4717A8}"/>
                      </c:ext>
                    </c:extLst>
                  </c:dLbl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5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4D-DBE8-4F6D-BAB2-42A95D4717A8}"/>
                      </c:ext>
                    </c:extLst>
                  </c:dLbl>
                  <c:dLbl>
                    <c:idx val="5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4F-DBE8-4F6D-BAB2-42A95D4717A8}"/>
                      </c:ext>
                    </c:extLst>
                  </c:dLbl>
                  <c:dLbl>
                    <c:idx val="6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51-DBE8-4F6D-BAB2-42A95D4717A8}"/>
                      </c:ext>
                    </c:extLst>
                  </c:dLbl>
                  <c:dLbl>
                    <c:idx val="7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2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53-DBE8-4F6D-BAB2-42A95D4717A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dLblPos val="out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'[2023 CE Stats.xlsx]PP Entries Exits'!$A$38:$A$47</c15:sqref>
                        </c15:formulaRef>
                      </c:ext>
                    </c:extLst>
                    <c:strCache>
                      <c:ptCount val="8"/>
                      <c:pt idx="0">
                        <c:v>American Indian or Alaska Native</c:v>
                      </c:pt>
                      <c:pt idx="1">
                        <c:v>Asian</c:v>
                      </c:pt>
                      <c:pt idx="2">
                        <c:v>Black or African-American</c:v>
                      </c:pt>
                      <c:pt idx="3">
                        <c:v>Don't Know/Refused</c:v>
                      </c:pt>
                      <c:pt idx="4">
                        <c:v>Missing Information</c:v>
                      </c:pt>
                      <c:pt idx="5">
                        <c:v>Multiple Races (nonH/L)</c:v>
                      </c:pt>
                      <c:pt idx="6">
                        <c:v>White</c:v>
                      </c:pt>
                      <c:pt idx="7">
                        <c:v>Hispanic/Latina/e/o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'[2023 CE Stats.xlsx]PP Entries Exits'!$F$38:$F$47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0</c:v>
                      </c:pt>
                      <c:pt idx="2">
                        <c:v>11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2</c:v>
                      </c:pt>
                      <c:pt idx="6">
                        <c:v>15</c:v>
                      </c:pt>
                      <c:pt idx="7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54-DBE8-4F6D-BAB2-42A95D4717A8}"/>
                  </c:ext>
                </c:extLst>
              </c15:ser>
            </c15:filteredPieSeries>
            <c15:filteredPi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'[2023 CE Stats.xlsx]PP Entries Exits'!$G$37</c15:sqref>
                        </c15:formulaRef>
                      </c:ext>
                    </c:extLst>
                    <c:strCache>
                      <c:ptCount val="1"/>
                      <c:pt idx="0">
                        <c:v>Housed by CE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6-DBE8-4F6D-BAB2-42A95D4717A8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8-DBE8-4F6D-BAB2-42A95D4717A8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A-DBE8-4F6D-BAB2-42A95D4717A8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C-DBE8-4F6D-BAB2-42A95D4717A8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E-DBE8-4F6D-BAB2-42A95D4717A8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0-DBE8-4F6D-BAB2-42A95D4717A8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2-DBE8-4F6D-BAB2-42A95D4717A8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4-DBE8-4F6D-BAB2-42A95D4717A8}"/>
                    </c:ext>
                  </c:extLst>
                </c:dPt>
                <c:dLbls>
                  <c:dLbl>
                    <c:idx val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56-DBE8-4F6D-BAB2-42A95D4717A8}"/>
                      </c:ext>
                    </c:extLst>
                  </c:dLbl>
                  <c:dLbl>
                    <c:idx val="1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2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58-DBE8-4F6D-BAB2-42A95D4717A8}"/>
                      </c:ext>
                    </c:extLst>
                  </c:dLbl>
                  <c:dLbl>
                    <c:idx val="2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3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5A-DBE8-4F6D-BAB2-42A95D4717A8}"/>
                      </c:ext>
                    </c:extLst>
                  </c:dLbl>
                  <c:dLbl>
                    <c:idx val="3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4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5C-DBE8-4F6D-BAB2-42A95D4717A8}"/>
                      </c:ext>
                    </c:extLst>
                  </c:dLbl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5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5E-DBE8-4F6D-BAB2-42A95D4717A8}"/>
                      </c:ext>
                    </c:extLst>
                  </c:dLbl>
                  <c:dLbl>
                    <c:idx val="5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60-DBE8-4F6D-BAB2-42A95D4717A8}"/>
                      </c:ext>
                    </c:extLst>
                  </c:dLbl>
                  <c:dLbl>
                    <c:idx val="6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1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62-DBE8-4F6D-BAB2-42A95D4717A8}"/>
                      </c:ext>
                    </c:extLst>
                  </c:dLbl>
                  <c:dLbl>
                    <c:idx val="7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1" i="0" u="none" strike="noStrike" kern="1200" spc="0" baseline="0">
                            <a:solidFill>
                              <a:schemeClr val="accent2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0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64-DBE8-4F6D-BAB2-42A95D4717A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dLblPos val="out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'[2023 CE Stats.xlsx]PP Entries Exits'!$A$38:$A$47</c15:sqref>
                        </c15:formulaRef>
                      </c:ext>
                    </c:extLst>
                    <c:strCache>
                      <c:ptCount val="8"/>
                      <c:pt idx="0">
                        <c:v>American Indian or Alaska Native</c:v>
                      </c:pt>
                      <c:pt idx="1">
                        <c:v>Asian</c:v>
                      </c:pt>
                      <c:pt idx="2">
                        <c:v>Black or African-American</c:v>
                      </c:pt>
                      <c:pt idx="3">
                        <c:v>Don't Know/Refused</c:v>
                      </c:pt>
                      <c:pt idx="4">
                        <c:v>Missing Information</c:v>
                      </c:pt>
                      <c:pt idx="5">
                        <c:v>Multiple Races (nonH/L)</c:v>
                      </c:pt>
                      <c:pt idx="6">
                        <c:v>White</c:v>
                      </c:pt>
                      <c:pt idx="7">
                        <c:v>Hispanic/Latina/e/o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'[2023 CE Stats.xlsx]PP Entries Exits'!$G$38:$G$47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13</c:v>
                      </c:pt>
                      <c:pt idx="1">
                        <c:v>4</c:v>
                      </c:pt>
                      <c:pt idx="2">
                        <c:v>101</c:v>
                      </c:pt>
                      <c:pt idx="3">
                        <c:v>1</c:v>
                      </c:pt>
                      <c:pt idx="4">
                        <c:v>1</c:v>
                      </c:pt>
                      <c:pt idx="5">
                        <c:v>41</c:v>
                      </c:pt>
                      <c:pt idx="6">
                        <c:v>196</c:v>
                      </c:pt>
                      <c:pt idx="7">
                        <c:v>40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65-DBE8-4F6D-BAB2-42A95D4717A8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779010874262931"/>
          <c:y val="0.29854564631027353"/>
          <c:w val="0.41620117965817122"/>
          <c:h val="0.47705177064265769"/>
        </c:manualLayout>
      </c:layout>
      <c:pieChart>
        <c:varyColors val="1"/>
        <c:ser>
          <c:idx val="3"/>
          <c:order val="3"/>
          <c:tx>
            <c:strRef>
              <c:f>'[2023 CE Stats.xlsx]PP Entries Exits'!$P$1</c:f>
              <c:strCache>
                <c:ptCount val="1"/>
                <c:pt idx="0">
                  <c:v>SY</c:v>
                </c:pt>
              </c:strCache>
              <c:extLst xmlns:c15="http://schemas.microsoft.com/office/drawing/2012/chart"/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34-AD5F-4DBC-9F6C-2AE244EC10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36-AD5F-4DBC-9F6C-2AE244EC10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38-AD5F-4DBC-9F6C-2AE244EC100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3A-AD5F-4DBC-9F6C-2AE244EC100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3C-AD5F-4DBC-9F6C-2AE244EC100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3E-AD5F-4DBC-9F6C-2AE244EC10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40-AD5F-4DBC-9F6C-2AE244EC100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2-AD5F-4DBC-9F6C-2AE244EC100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4-AD5F-4DBC-9F6C-2AE244EC1004}"/>
                </c:ext>
              </c:extLst>
            </c:dLbl>
            <c:dLbl>
              <c:idx val="1"/>
              <c:layout>
                <c:manualLayout>
                  <c:x val="0.14171692066556299"/>
                  <c:y val="-4.06091520385991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AD5F-4DBC-9F6C-2AE244EC100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8-AD5F-4DBC-9F6C-2AE244EC1004}"/>
                </c:ext>
              </c:extLst>
            </c:dLbl>
            <c:dLbl>
              <c:idx val="3"/>
              <c:layout>
                <c:manualLayout>
                  <c:x val="0.25618058735697941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845803664124891"/>
                      <c:h val="0.210355407559943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3A-AD5F-4DBC-9F6C-2AE244EC100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C-AD5F-4DBC-9F6C-2AE244EC100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97228236774554"/>
                      <c:h val="0.236095362390563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3E-AD5F-4DBC-9F6C-2AE244EC100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0-AD5F-4DBC-9F6C-2AE244EC100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42-AD5F-4DBC-9F6C-2AE244EC10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spc="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5="http://schemas.microsoft.com/office/drawing/2012/chart">
              <c:ext xmlns:c15="http://schemas.microsoft.com/office/drawing/2012/chart" uri="{CE6537A1-D6FC-4f65-9D91-7224C49458BB}"/>
            </c:extLst>
          </c:dLbls>
          <c:cat>
            <c:strRef>
              <c:f>'[1]PP Entries Exits'!$L$2:$L$9</c:f>
              <c:strCache>
                <c:ptCount val="8"/>
                <c:pt idx="0">
                  <c:v>AI/AN</c:v>
                </c:pt>
                <c:pt idx="1">
                  <c:v>Asian</c:v>
                </c:pt>
                <c:pt idx="2">
                  <c:v>Black/AA</c:v>
                </c:pt>
                <c:pt idx="3">
                  <c:v>Don't Know/Refused</c:v>
                </c:pt>
                <c:pt idx="4">
                  <c:v>Missing</c:v>
                </c:pt>
                <c:pt idx="5">
                  <c:v>Multiracial (nonH/L)</c:v>
                </c:pt>
                <c:pt idx="6">
                  <c:v>White</c:v>
                </c:pt>
                <c:pt idx="7">
                  <c:v>Hispanic</c:v>
                </c:pt>
              </c:strCache>
              <c:extLst xmlns:c15="http://schemas.microsoft.com/office/drawing/2012/chart"/>
            </c:strRef>
          </c:cat>
          <c:val>
            <c:numRef>
              <c:f>'[1]PP Entries Exits'!$P$2:$P$9</c:f>
              <c:numCache>
                <c:formatCode>General</c:formatCode>
                <c:ptCount val="8"/>
                <c:pt idx="0">
                  <c:v>2</c:v>
                </c:pt>
                <c:pt idx="1">
                  <c:v>1</c:v>
                </c:pt>
                <c:pt idx="2">
                  <c:v>83</c:v>
                </c:pt>
                <c:pt idx="3">
                  <c:v>1</c:v>
                </c:pt>
                <c:pt idx="5">
                  <c:v>15</c:v>
                </c:pt>
                <c:pt idx="6">
                  <c:v>44</c:v>
                </c:pt>
                <c:pt idx="7">
                  <c:v>20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43-AD5F-4DBC-9F6C-2AE244EC100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'[2023 CE Stats.xlsx]PP Entries Exits'!$M$1</c15:sqref>
                        </c15:formulaRef>
                      </c:ext>
                    </c:extLst>
                    <c:strCache>
                      <c:ptCount val="1"/>
                      <c:pt idx="0">
                        <c:v>FA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1-AD5F-4DBC-9F6C-2AE244EC1004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3-AD5F-4DBC-9F6C-2AE244EC1004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5-AD5F-4DBC-9F6C-2AE244EC1004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7-AD5F-4DBC-9F6C-2AE244EC1004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9-AD5F-4DBC-9F6C-2AE244EC1004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B-AD5F-4DBC-9F6C-2AE244EC1004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D-AD5F-4DBC-9F6C-2AE244EC1004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F-AD5F-4DBC-9F6C-2AE244EC1004}"/>
                    </c:ext>
                  </c:extLst>
                </c:dPt>
                <c:dLbls>
                  <c:dLbl>
                    <c:idx val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01-AD5F-4DBC-9F6C-2AE244EC1004}"/>
                      </c:ext>
                    </c:extLst>
                  </c:dLbl>
                  <c:dLbl>
                    <c:idx val="1"/>
                    <c:layout>
                      <c:manualLayout>
                        <c:x val="0.11991431748624569"/>
                        <c:y val="1.5618904630230426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2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bestFit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3-AD5F-4DBC-9F6C-2AE244EC1004}"/>
                      </c:ext>
                    </c:extLst>
                  </c:dLbl>
                  <c:dLbl>
                    <c:idx val="2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3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05-AD5F-4DBC-9F6C-2AE244EC1004}"/>
                      </c:ext>
                    </c:extLst>
                  </c:dLbl>
                  <c:dLbl>
                    <c:idx val="3"/>
                    <c:layout>
                      <c:manualLayout>
                        <c:x val="0"/>
                        <c:y val="-9.0589646855336589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4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bestFit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>
                      <c:ext uri="{CE6537A1-D6FC-4f65-9D91-7224C49458BB}">
                        <c15:layout>
                          <c:manualLayout>
                            <c:w val="0.30435060646000833"/>
                            <c:h val="0.23609536239056314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07-AD5F-4DBC-9F6C-2AE244EC1004}"/>
                      </c:ext>
                    </c:extLst>
                  </c:dLbl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5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09-AD5F-4DBC-9F6C-2AE244EC1004}"/>
                      </c:ext>
                    </c:extLst>
                  </c:dLbl>
                  <c:dLbl>
                    <c:idx val="5"/>
                    <c:layout>
                      <c:manualLayout>
                        <c:x val="8.3803648674225656E-2"/>
                        <c:y val="2.2594774775395232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bestFit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>
                      <c:ext uri="{CE6537A1-D6FC-4f65-9D91-7224C49458BB}">
                        <c15:layout>
                          <c:manualLayout>
                            <c:w val="0.26100419871785235"/>
                            <c:h val="0.23609536239056314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0B-AD5F-4DBC-9F6C-2AE244EC1004}"/>
                      </c:ext>
                    </c:extLst>
                  </c:dLbl>
                  <c:dLbl>
                    <c:idx val="6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1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0D-AD5F-4DBC-9F6C-2AE244EC1004}"/>
                      </c:ext>
                    </c:extLst>
                  </c:dLbl>
                  <c:dLbl>
                    <c:idx val="7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2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0F-AD5F-4DBC-9F6C-2AE244EC1004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5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'[1]PP Entries Exits'!$L$2:$L$9</c15:sqref>
                        </c15:formulaRef>
                      </c:ext>
                    </c:extLst>
                    <c:strCache>
                      <c:ptCount val="8"/>
                      <c:pt idx="0">
                        <c:v>AI/AN</c:v>
                      </c:pt>
                      <c:pt idx="1">
                        <c:v>Asian</c:v>
                      </c:pt>
                      <c:pt idx="2">
                        <c:v>Black/AA</c:v>
                      </c:pt>
                      <c:pt idx="3">
                        <c:v>Don't Know/Refused</c:v>
                      </c:pt>
                      <c:pt idx="4">
                        <c:v>Missing</c:v>
                      </c:pt>
                      <c:pt idx="5">
                        <c:v>Multiracial (nonH/L)</c:v>
                      </c:pt>
                      <c:pt idx="6">
                        <c:v>White</c:v>
                      </c:pt>
                      <c:pt idx="7">
                        <c:v>Hispanic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'[1]PP Entries Exits'!$M$2:$M$9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3</c:v>
                      </c:pt>
                      <c:pt idx="1">
                        <c:v>2</c:v>
                      </c:pt>
                      <c:pt idx="2">
                        <c:v>68</c:v>
                      </c:pt>
                      <c:pt idx="3">
                        <c:v>1</c:v>
                      </c:pt>
                      <c:pt idx="5">
                        <c:v>16</c:v>
                      </c:pt>
                      <c:pt idx="6">
                        <c:v>92</c:v>
                      </c:pt>
                      <c:pt idx="7">
                        <c:v>21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0-AD5F-4DBC-9F6C-2AE244EC1004}"/>
                  </c:ext>
                </c:extLst>
              </c15:ser>
            </c15:filteredPieSeries>
            <c15:filteredPi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'[2023 CE Stats.xlsx]PP Entries Exits'!$N$1</c15:sqref>
                        </c15:formulaRef>
                      </c:ext>
                    </c:extLst>
                    <c:strCache>
                      <c:ptCount val="1"/>
                      <c:pt idx="0">
                        <c:v>FY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2-AD5F-4DBC-9F6C-2AE244EC1004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4-AD5F-4DBC-9F6C-2AE244EC1004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6-AD5F-4DBC-9F6C-2AE244EC1004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8-AD5F-4DBC-9F6C-2AE244EC1004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A-AD5F-4DBC-9F6C-2AE244EC1004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C-AD5F-4DBC-9F6C-2AE244EC1004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E-AD5F-4DBC-9F6C-2AE244EC1004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0-AD5F-4DBC-9F6C-2AE244EC1004}"/>
                    </c:ext>
                  </c:extLst>
                </c:dPt>
                <c:dLbls>
                  <c:dLbl>
                    <c:idx val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330" b="1" i="0" u="none" strike="noStrike" kern="1200" spc="0" baseline="0">
                            <a:solidFill>
                              <a:schemeClr val="accen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12-AD5F-4DBC-9F6C-2AE244EC1004}"/>
                      </c:ext>
                    </c:extLst>
                  </c:dLbl>
                  <c:dLbl>
                    <c:idx val="1"/>
                    <c:layout>
                      <c:manualLayout>
                        <c:x val="9.538638890951362E-2"/>
                        <c:y val="-2.4990247408368683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330" b="1" i="0" u="none" strike="noStrike" kern="1200" spc="0" baseline="0">
                            <a:solidFill>
                              <a:schemeClr val="accent2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bestFit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4-AD5F-4DBC-9F6C-2AE244EC1004}"/>
                      </c:ext>
                    </c:extLst>
                  </c:dLbl>
                  <c:dLbl>
                    <c:idx val="2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330" b="1" i="0" u="none" strike="noStrike" kern="1200" spc="0" baseline="0">
                            <a:solidFill>
                              <a:schemeClr val="accent3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16-AD5F-4DBC-9F6C-2AE244EC1004}"/>
                      </c:ext>
                    </c:extLst>
                  </c:dLbl>
                  <c:dLbl>
                    <c:idx val="3"/>
                    <c:layout>
                      <c:manualLayout>
                        <c:x val="0.1498930041540826"/>
                        <c:y val="4.0609152038598995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noAutofit/>
                      </a:bodyPr>
                      <a:lstStyle/>
                      <a:p>
                        <a:pPr>
                          <a:defRPr sz="1330" b="1" i="0" u="none" strike="noStrike" kern="1200" spc="0" baseline="0">
                            <a:solidFill>
                              <a:schemeClr val="accent4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bestFit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layout>
                          <c:manualLayout>
                            <c:w val="0.38938075885934614"/>
                            <c:h val="0.1853651601515747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18-AD5F-4DBC-9F6C-2AE244EC1004}"/>
                      </c:ext>
                    </c:extLst>
                  </c:dLbl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330" b="1" i="0" u="none" strike="noStrike" kern="1200" spc="0" baseline="0">
                            <a:solidFill>
                              <a:schemeClr val="accent5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1A-AD5F-4DBC-9F6C-2AE244EC1004}"/>
                      </c:ext>
                    </c:extLst>
                  </c:dLbl>
                  <c:dLbl>
                    <c:idx val="5"/>
                    <c:layout>
                      <c:manualLayout>
                        <c:x val="-1.6351952384488048E-2"/>
                        <c:y val="-1.8742685556276513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330" b="1" i="0" u="none" strike="noStrike" kern="1200" spc="0" baseline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bestFit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C-AD5F-4DBC-9F6C-2AE244EC1004}"/>
                      </c:ext>
                    </c:extLst>
                  </c:dLbl>
                  <c:dLbl>
                    <c:idx val="6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330" b="1" i="0" u="none" strike="noStrike" kern="1200" spc="0" baseline="0">
                            <a:solidFill>
                              <a:schemeClr val="accent1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1E-AD5F-4DBC-9F6C-2AE244EC1004}"/>
                      </c:ext>
                    </c:extLst>
                  </c:dLbl>
                  <c:dLbl>
                    <c:idx val="7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330" b="1" i="0" u="none" strike="noStrike" kern="1200" spc="0" baseline="0">
                            <a:solidFill>
                              <a:schemeClr val="accent2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20-AD5F-4DBC-9F6C-2AE244EC1004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'[1]PP Entries Exits'!$L$2:$L$9</c15:sqref>
                        </c15:formulaRef>
                      </c:ext>
                    </c:extLst>
                    <c:strCache>
                      <c:ptCount val="8"/>
                      <c:pt idx="0">
                        <c:v>AI/AN</c:v>
                      </c:pt>
                      <c:pt idx="1">
                        <c:v>Asian</c:v>
                      </c:pt>
                      <c:pt idx="2">
                        <c:v>Black/AA</c:v>
                      </c:pt>
                      <c:pt idx="3">
                        <c:v>Don't Know/Refused</c:v>
                      </c:pt>
                      <c:pt idx="4">
                        <c:v>Missing</c:v>
                      </c:pt>
                      <c:pt idx="5">
                        <c:v>Multiracial (nonH/L)</c:v>
                      </c:pt>
                      <c:pt idx="6">
                        <c:v>White</c:v>
                      </c:pt>
                      <c:pt idx="7">
                        <c:v>Hispanic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'[1]PP Entries Exits'!$N$2:$N$9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2</c:v>
                      </c:pt>
                      <c:pt idx="2">
                        <c:v>26</c:v>
                      </c:pt>
                      <c:pt idx="3">
                        <c:v>1</c:v>
                      </c:pt>
                      <c:pt idx="5">
                        <c:v>7</c:v>
                      </c:pt>
                      <c:pt idx="6">
                        <c:v>11</c:v>
                      </c:pt>
                      <c:pt idx="7">
                        <c:v>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AD5F-4DBC-9F6C-2AE244EC1004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'[2023 CE Stats.xlsx]PP Entries Exits'!$O$1</c15:sqref>
                        </c15:formulaRef>
                      </c:ext>
                    </c:extLst>
                    <c:strCache>
                      <c:ptCount val="1"/>
                      <c:pt idx="0">
                        <c:v>SA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3-AD5F-4DBC-9F6C-2AE244EC1004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5-AD5F-4DBC-9F6C-2AE244EC1004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7-AD5F-4DBC-9F6C-2AE244EC1004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9-AD5F-4DBC-9F6C-2AE244EC1004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B-AD5F-4DBC-9F6C-2AE244EC1004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D-AD5F-4DBC-9F6C-2AE244EC1004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F-AD5F-4DBC-9F6C-2AE244EC1004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635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1-AD5F-4DBC-9F6C-2AE244EC1004}"/>
                    </c:ext>
                  </c:extLst>
                </c:dPt>
                <c:dLbls>
                  <c:dLbl>
                    <c:idx val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23-AD5F-4DBC-9F6C-2AE244EC1004}"/>
                      </c:ext>
                    </c:extLst>
                  </c:dLbl>
                  <c:dLbl>
                    <c:idx val="1"/>
                    <c:layout>
                      <c:manualLayout>
                        <c:x val="0.15534354765263636"/>
                        <c:y val="-4.3732932964645192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3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bestFit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5-AD5F-4DBC-9F6C-2AE244EC1004}"/>
                      </c:ext>
                    </c:extLst>
                  </c:dLbl>
                  <c:dLbl>
                    <c:idx val="2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3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27-AD5F-4DBC-9F6C-2AE244EC1004}"/>
                      </c:ext>
                    </c:extLst>
                  </c:dLbl>
                  <c:dLbl>
                    <c:idx val="3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4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layout>
                          <c:manualLayout>
                            <c:w val="0.23948786200153907"/>
                            <c:h val="0.21035540755994342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29-AD5F-4DBC-9F6C-2AE244EC1004}"/>
                      </c:ext>
                    </c:extLst>
                  </c:dLbl>
                  <c:dLbl>
                    <c:idx val="4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5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2B-AD5F-4DBC-9F6C-2AE244EC1004}"/>
                      </c:ext>
                    </c:extLst>
                  </c:dLbl>
                  <c:dLbl>
                    <c:idx val="5"/>
                    <c:layout>
                      <c:manualLayout>
                        <c:x val="1.3626626987073273E-2"/>
                        <c:y val="0.15618904630230426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bestFit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D-AD5F-4DBC-9F6C-2AE244EC1004}"/>
                      </c:ext>
                    </c:extLst>
                  </c:dLbl>
                  <c:dLbl>
                    <c:idx val="6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1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outEnd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6="http://schemas.microsoft.com/office/drawing/2014/chart" uri="{C3380CC4-5D6E-409C-BE32-E72D297353CC}">
                        <c16:uniqueId val="{0000002F-AD5F-4DBC-9F6C-2AE244EC1004}"/>
                      </c:ext>
                    </c:extLst>
                  </c:dLbl>
                  <c:dLbl>
                    <c:idx val="7"/>
                    <c:layout>
                      <c:manualLayout>
                        <c:x val="-5.9957158743122796E-2"/>
                        <c:y val="9.3713427781382565E-3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500" b="1" i="0" u="none" strike="noStrike" kern="1200" spc="0" baseline="0">
                            <a:solidFill>
                              <a:schemeClr val="accent2">
                                <a:lumMod val="6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dLblPos val="bestFit"/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1-AD5F-4DBC-9F6C-2AE244EC1004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500" b="1" i="0" u="none" strike="noStrike" kern="1200" spc="0" baseline="0">
                          <a:solidFill>
                            <a:schemeClr val="accent3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'[1]PP Entries Exits'!$L$2:$L$9</c15:sqref>
                        </c15:formulaRef>
                      </c:ext>
                    </c:extLst>
                    <c:strCache>
                      <c:ptCount val="8"/>
                      <c:pt idx="0">
                        <c:v>AI/AN</c:v>
                      </c:pt>
                      <c:pt idx="1">
                        <c:v>Asian</c:v>
                      </c:pt>
                      <c:pt idx="2">
                        <c:v>Black/AA</c:v>
                      </c:pt>
                      <c:pt idx="3">
                        <c:v>Don't Know/Refused</c:v>
                      </c:pt>
                      <c:pt idx="4">
                        <c:v>Missing</c:v>
                      </c:pt>
                      <c:pt idx="5">
                        <c:v>Multiracial (nonH/L)</c:v>
                      </c:pt>
                      <c:pt idx="6">
                        <c:v>White</c:v>
                      </c:pt>
                      <c:pt idx="7">
                        <c:v>Hispanic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'[1]PP Entries Exits'!$O$2:$O$9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9</c:v>
                      </c:pt>
                      <c:pt idx="1">
                        <c:v>6</c:v>
                      </c:pt>
                      <c:pt idx="2">
                        <c:v>99</c:v>
                      </c:pt>
                      <c:pt idx="3">
                        <c:v>3</c:v>
                      </c:pt>
                      <c:pt idx="5">
                        <c:v>33</c:v>
                      </c:pt>
                      <c:pt idx="6">
                        <c:v>350</c:v>
                      </c:pt>
                      <c:pt idx="7">
                        <c:v>29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AD5F-4DBC-9F6C-2AE244EC1004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PP Referral Outcomes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74792103892825"/>
          <c:y val="0.30444129774212153"/>
          <c:w val="0.34818419424348462"/>
          <c:h val="0.5614238853265809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365-4945-BE12-E89172BFD1E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365-4945-BE12-E89172BFD1E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365-4945-BE12-E89172BFD1E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365-4945-BE12-E89172BFD1E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'[2023 CE Stats.xlsx]Referrals'!$A$13:$A$16</c:f>
              <c:strCache>
                <c:ptCount val="4"/>
                <c:pt idx="0">
                  <c:v>Successful</c:v>
                </c:pt>
                <c:pt idx="1">
                  <c:v>Unsuccessful</c:v>
                </c:pt>
                <c:pt idx="2">
                  <c:v>Unresolved</c:v>
                </c:pt>
                <c:pt idx="3">
                  <c:v>Missing</c:v>
                </c:pt>
              </c:strCache>
            </c:strRef>
          </c:cat>
          <c:val>
            <c:numRef>
              <c:f>'[2023 CE Stats.xlsx]Referrals'!$B$13:$B$16</c:f>
              <c:numCache>
                <c:formatCode>General</c:formatCode>
                <c:ptCount val="4"/>
                <c:pt idx="0">
                  <c:v>254</c:v>
                </c:pt>
                <c:pt idx="1">
                  <c:v>212</c:v>
                </c:pt>
                <c:pt idx="2">
                  <c:v>32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65-4945-BE12-E89172BFD1E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472843596810677"/>
          <c:y val="0.18714915900734352"/>
          <c:w val="0.37911372784181779"/>
          <c:h val="0.7593123943929720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466321488001051"/>
          <c:y val="0.2957765397820426"/>
          <c:w val="0.28817673944567995"/>
          <c:h val="0.44445226066962745"/>
        </c:manualLayout>
      </c:layout>
      <c:pieChart>
        <c:varyColors val="1"/>
        <c:ser>
          <c:idx val="0"/>
          <c:order val="0"/>
          <c:tx>
            <c:strRef>
              <c:f>'[2023 CE Stats.xlsx]Referrals'!$J$1</c:f>
              <c:strCache>
                <c:ptCount val="1"/>
                <c:pt idx="0">
                  <c:v>Households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3BA-4D2B-B37C-320F5364FC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3BA-4D2B-B37C-320F5364FC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3BA-4D2B-B37C-320F5364FC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3BA-4D2B-B37C-320F5364FC7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3BA-4D2B-B37C-320F5364FC7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3BA-4D2B-B37C-320F5364FC7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3BA-4D2B-B37C-320F5364FC7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F3BA-4D2B-B37C-320F5364FC7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F3BA-4D2B-B37C-320F5364FC7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F3BA-4D2B-B37C-320F5364FC71}"/>
              </c:ext>
            </c:extLst>
          </c:dPt>
          <c:dPt>
            <c:idx val="1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F3BA-4D2B-B37C-320F5364FC7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3BA-4D2B-B37C-320F5364FC71}"/>
                </c:ext>
              </c:extLst>
            </c:dLbl>
            <c:dLbl>
              <c:idx val="1"/>
              <c:layout>
                <c:manualLayout>
                  <c:x val="0.12777777777777768"/>
                  <c:y val="-8.33333333333333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BA-4D2B-B37C-320F5364FC7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24878457247837"/>
                      <c:h val="0.242053546188624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3BA-4D2B-B37C-320F5364FC71}"/>
                </c:ext>
              </c:extLst>
            </c:dLbl>
            <c:dLbl>
              <c:idx val="3"/>
              <c:layout>
                <c:manualLayout>
                  <c:x val="0.14899815725299778"/>
                  <c:y val="-7.099777491231882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61899292821366"/>
                      <c:h val="0.22657709368926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3BA-4D2B-B37C-320F5364FC7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F3BA-4D2B-B37C-320F5364FC71}"/>
                </c:ext>
              </c:extLst>
            </c:dLbl>
            <c:dLbl>
              <c:idx val="5"/>
              <c:layout>
                <c:manualLayout>
                  <c:x val="-0.10833333333333334"/>
                  <c:y val="-8.4875562720133283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3BA-4D2B-B37C-320F5364FC71}"/>
                </c:ext>
              </c:extLst>
            </c:dLbl>
            <c:dLbl>
              <c:idx val="6"/>
              <c:layout>
                <c:manualLayout>
                  <c:x val="-8.2324957464803131E-2"/>
                  <c:y val="8.96731846160557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3BA-4D2B-B37C-320F5364FC71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F3BA-4D2B-B37C-320F5364FC71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00158625207526"/>
                      <c:h val="0.242053546188624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F3BA-4D2B-B37C-320F5364FC71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F3BA-4D2B-B37C-320F5364FC71}"/>
                </c:ext>
              </c:extLst>
            </c:dLbl>
            <c:dLbl>
              <c:idx val="10"/>
              <c:layout>
                <c:manualLayout>
                  <c:x val="-4.4390395635265288E-17"/>
                  <c:y val="-5.69627858083581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95089939730047"/>
                      <c:h val="0.21202148486142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F3BA-4D2B-B37C-320F5364FC7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'[2023 CE Stats.xlsx]Referrals'!$I$2:$I$12</c:f>
              <c:strCache>
                <c:ptCount val="11"/>
                <c:pt idx="0">
                  <c:v>Client found housing/self-resolved</c:v>
                </c:pt>
                <c:pt idx="1">
                  <c:v>Client moved outside of CoC</c:v>
                </c:pt>
                <c:pt idx="2">
                  <c:v>Client Refused Program</c:v>
                </c:pt>
                <c:pt idx="3">
                  <c:v>Client unreachable - disappeared</c:v>
                </c:pt>
                <c:pt idx="4">
                  <c:v>Deceased</c:v>
                </c:pt>
                <c:pt idx="5">
                  <c:v>Client is eligible, but provider unable to accept</c:v>
                </c:pt>
                <c:pt idx="6">
                  <c:v>Ineligible</c:v>
                </c:pt>
                <c:pt idx="7">
                  <c:v>Client placed in institutional setting</c:v>
                </c:pt>
                <c:pt idx="8">
                  <c:v>Client Disengaged</c:v>
                </c:pt>
                <c:pt idx="9">
                  <c:v>Other</c:v>
                </c:pt>
                <c:pt idx="10">
                  <c:v>Property Management Denial</c:v>
                </c:pt>
              </c:strCache>
            </c:strRef>
          </c:cat>
          <c:val>
            <c:numRef>
              <c:f>'[2023 CE Stats.xlsx]Referrals'!$J$2:$J$12</c:f>
              <c:numCache>
                <c:formatCode>General</c:formatCode>
                <c:ptCount val="11"/>
                <c:pt idx="0">
                  <c:v>25</c:v>
                </c:pt>
                <c:pt idx="1">
                  <c:v>3</c:v>
                </c:pt>
                <c:pt idx="2">
                  <c:v>46</c:v>
                </c:pt>
                <c:pt idx="3">
                  <c:v>21</c:v>
                </c:pt>
                <c:pt idx="4">
                  <c:v>2</c:v>
                </c:pt>
                <c:pt idx="5">
                  <c:v>12</c:v>
                </c:pt>
                <c:pt idx="6">
                  <c:v>35</c:v>
                </c:pt>
                <c:pt idx="7">
                  <c:v>3</c:v>
                </c:pt>
                <c:pt idx="8">
                  <c:v>40</c:v>
                </c:pt>
                <c:pt idx="9">
                  <c:v>19</c:v>
                </c:pt>
                <c:pt idx="1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3BA-4D2B-B37C-320F5364FC7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073808396455846"/>
          <c:y val="0.33609197432401855"/>
          <c:w val="0.28611785479227342"/>
          <c:h val="0.39608921465275054"/>
        </c:manualLayout>
      </c:layout>
      <c:pieChart>
        <c:varyColors val="1"/>
        <c:ser>
          <c:idx val="0"/>
          <c:order val="0"/>
          <c:tx>
            <c:strRef>
              <c:f>'[2023 CE Stats.xlsx]PP Entries Exits'!$B$14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C15-4911-B82F-A62065AC67C1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C15-4911-B82F-A62065AC67C1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C15-4911-B82F-A62065AC67C1}"/>
              </c:ext>
            </c:extLst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C15-4911-B82F-A62065AC67C1}"/>
              </c:ext>
            </c:extLst>
          </c:dPt>
          <c:dPt>
            <c:idx val="4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C15-4911-B82F-A62065AC67C1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C15-4911-B82F-A62065AC67C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C15-4911-B82F-A62065AC67C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C15-4911-B82F-A62065AC67C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0C15-4911-B82F-A62065AC67C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0C15-4911-B82F-A62065AC67C1}"/>
              </c:ext>
            </c:extLst>
          </c:dPt>
          <c:dPt>
            <c:idx val="1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0C15-4911-B82F-A62065AC67C1}"/>
              </c:ext>
            </c:extLst>
          </c:dPt>
          <c:dLbls>
            <c:dLbl>
              <c:idx val="0"/>
              <c:layout>
                <c:manualLayout>
                  <c:x val="9.4052558782849238E-2"/>
                  <c:y val="8.3333333333333329E-2"/>
                </c:manualLayout>
              </c:layout>
              <c:spPr>
                <a:solidFill>
                  <a:schemeClr val="bg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15-4911-B82F-A62065AC67C1}"/>
                </c:ext>
              </c:extLst>
            </c:dLbl>
            <c:dLbl>
              <c:idx val="1"/>
              <c:layout>
                <c:manualLayout>
                  <c:x val="7.1357200254197672E-2"/>
                  <c:y val="-6.03818281166347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15-4911-B82F-A62065AC67C1}"/>
                </c:ext>
              </c:extLst>
            </c:dLbl>
            <c:dLbl>
              <c:idx val="2"/>
              <c:layout>
                <c:manualLayout>
                  <c:x val="0.37564458791744609"/>
                  <c:y val="8.07239169670108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500" b="1" i="0" u="none" strike="noStrike" kern="1200" spc="0" baseline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F050B1F-70E4-4336-9ACE-C8B69CBAFA06}" type="CATEGORYNAME">
                      <a:rPr lang="en-US" sz="1500" baseline="0">
                        <a:solidFill>
                          <a:schemeClr val="accent5"/>
                        </a:solidFill>
                      </a:rPr>
                      <a:pPr>
                        <a:defRPr sz="1500">
                          <a:solidFill>
                            <a:schemeClr val="accent5"/>
                          </a:solidFill>
                        </a:defRPr>
                      </a:pPr>
                      <a:t>[CATEGORY NAME]</a:t>
                    </a:fld>
                    <a:r>
                      <a:rPr lang="en-US" sz="1500" baseline="0">
                        <a:solidFill>
                          <a:schemeClr val="accent5"/>
                        </a:solidFill>
                      </a:rPr>
                      <a:t>
</a:t>
                    </a:r>
                    <a:fld id="{25D71397-6848-41C3-A3DD-3ED3C2EB4E0D}" type="PERCENTAGE">
                      <a:rPr lang="en-US" sz="1500" baseline="0">
                        <a:solidFill>
                          <a:schemeClr val="accent5"/>
                        </a:solidFill>
                      </a:rPr>
                      <a:pPr>
                        <a:defRPr sz="1500">
                          <a:solidFill>
                            <a:schemeClr val="accent5"/>
                          </a:solidFill>
                        </a:defRPr>
                      </a:pPr>
                      <a:t>[PERCENTAGE]</a:t>
                    </a:fld>
                    <a:endParaRPr lang="en-US" sz="1500" baseline="0">
                      <a:solidFill>
                        <a:schemeClr val="accent5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886313150877303"/>
                      <c:h val="0.127847401217566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C15-4911-B82F-A62065AC67C1}"/>
                </c:ext>
              </c:extLst>
            </c:dLbl>
            <c:dLbl>
              <c:idx val="3"/>
              <c:layout>
                <c:manualLayout>
                  <c:x val="2.2785552223441858E-3"/>
                  <c:y val="5.88803461731638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15-4911-B82F-A62065AC67C1}"/>
                </c:ext>
              </c:extLst>
            </c:dLbl>
            <c:dLbl>
              <c:idx val="4"/>
              <c:layout>
                <c:manualLayout>
                  <c:x val="-0.1783649351638367"/>
                  <c:y val="-7.62636258768855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15-4911-B82F-A62065AC67C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0C15-4911-B82F-A62065AC67C1}"/>
                </c:ext>
              </c:extLst>
            </c:dLbl>
            <c:dLbl>
              <c:idx val="6"/>
              <c:layout>
                <c:manualLayout>
                  <c:x val="-1.9363762102351315E-2"/>
                  <c:y val="5.09259259259259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C15-4911-B82F-A62065AC67C1}"/>
                </c:ext>
              </c:extLst>
            </c:dLbl>
            <c:dLbl>
              <c:idx val="7"/>
              <c:layout>
                <c:manualLayout>
                  <c:x val="-4.2949374042153307E-2"/>
                  <c:y val="-2.31481481481481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50017853500508"/>
                      <c:h val="0.161037857170453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0C15-4911-B82F-A62065AC67C1}"/>
                </c:ext>
              </c:extLst>
            </c:dLbl>
            <c:dLbl>
              <c:idx val="8"/>
              <c:layout>
                <c:manualLayout>
                  <c:x val="-6.3676156159680947E-2"/>
                  <c:y val="-0.133671853008869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C15-4911-B82F-A62065AC67C1}"/>
                </c:ext>
              </c:extLst>
            </c:dLbl>
            <c:dLbl>
              <c:idx val="9"/>
              <c:layout>
                <c:manualLayout>
                  <c:x val="-2.5186114170863184E-2"/>
                  <c:y val="-0.1859667404418785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C15-4911-B82F-A62065AC67C1}"/>
                </c:ext>
              </c:extLst>
            </c:dLbl>
            <c:dLbl>
              <c:idx val="10"/>
              <c:layout>
                <c:manualLayout>
                  <c:x val="0.15152973162018396"/>
                  <c:y val="-4.38904741667172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20375955329728"/>
                      <c:h val="0.161037857170453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0C15-4911-B82F-A62065AC67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'[2023 CE Stats.xlsx]PP Entries Exits'!$A$15:$A$25</c:f>
              <c:strCache>
                <c:ptCount val="11"/>
                <c:pt idx="0">
                  <c:v>Self-resolved, no subsidy</c:v>
                </c:pt>
                <c:pt idx="1">
                  <c:v>Housing Subsidy</c:v>
                </c:pt>
                <c:pt idx="2">
                  <c:v>Doubled Up - Permanent</c:v>
                </c:pt>
                <c:pt idx="3">
                  <c:v>Transitional housing</c:v>
                </c:pt>
                <c:pt idx="4">
                  <c:v>Client Refused</c:v>
                </c:pt>
                <c:pt idx="5">
                  <c:v>Unknown</c:v>
                </c:pt>
                <c:pt idx="6">
                  <c:v>Deceased</c:v>
                </c:pt>
                <c:pt idx="7">
                  <c:v>Homelessness</c:v>
                </c:pt>
                <c:pt idx="8">
                  <c:v>Institution</c:v>
                </c:pt>
                <c:pt idx="9">
                  <c:v>Other </c:v>
                </c:pt>
                <c:pt idx="10">
                  <c:v>Doubled Up - Temporary</c:v>
                </c:pt>
              </c:strCache>
            </c:strRef>
          </c:cat>
          <c:val>
            <c:numRef>
              <c:f>'[2023 CE Stats.xlsx]PP Entries Exits'!$B$15:$B$25</c:f>
              <c:numCache>
                <c:formatCode>General</c:formatCode>
                <c:ptCount val="11"/>
                <c:pt idx="0">
                  <c:v>197</c:v>
                </c:pt>
                <c:pt idx="1">
                  <c:v>394</c:v>
                </c:pt>
                <c:pt idx="2">
                  <c:v>29</c:v>
                </c:pt>
                <c:pt idx="3">
                  <c:v>28</c:v>
                </c:pt>
                <c:pt idx="4">
                  <c:v>6</c:v>
                </c:pt>
                <c:pt idx="5">
                  <c:v>365</c:v>
                </c:pt>
                <c:pt idx="6">
                  <c:v>8</c:v>
                </c:pt>
                <c:pt idx="7">
                  <c:v>25</c:v>
                </c:pt>
                <c:pt idx="8">
                  <c:v>38</c:v>
                </c:pt>
                <c:pt idx="9">
                  <c:v>14</c:v>
                </c:pt>
                <c:pt idx="1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C15-4911-B82F-A62065AC67C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4">
            <a:extLst>
              <a:ext uri="{FF2B5EF4-FFF2-40B4-BE49-F238E27FC236}">
                <a16:creationId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>
            <a:noAutofit/>
          </a:bodyPr>
          <a:lstStyle>
            <a:lvl1pPr algn="ctr">
              <a:defRPr sz="6000" kern="1200" spc="22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>
            <a:noAutofit/>
          </a:bodyPr>
          <a:lstStyle>
            <a:lvl1pPr marL="0" indent="0" algn="ctr">
              <a:buNone/>
              <a:defRPr sz="4000" b="0" i="0" spc="1800" baseline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25623" y="2530837"/>
            <a:ext cx="6888665" cy="961087"/>
          </a:xfrm>
        </p:spPr>
        <p:txBody>
          <a:bodyPr>
            <a:noAutofit/>
          </a:bodyPr>
          <a:lstStyle>
            <a:lvl1pPr>
              <a:lnSpc>
                <a:spcPct val="140000"/>
              </a:lnSpc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6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699CB90-DCF5-D9AC-0A86-1E02CB341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/>
          <a:stretch/>
        </p:blipFill>
        <p:spPr>
          <a:xfrm>
            <a:off x="0" y="11089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ADD8375-FF36-FC51-FBBD-A4EBCE6D932A}"/>
              </a:ext>
            </a:extLst>
          </p:cNvPr>
          <p:cNvSpPr/>
          <p:nvPr userDrawn="1"/>
        </p:nvSpPr>
        <p:spPr>
          <a:xfrm>
            <a:off x="358561" y="365125"/>
            <a:ext cx="11547765" cy="623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70A684CF-D752-D358-B0D4-0DA2FFB2C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9530" y="2220319"/>
            <a:ext cx="8845828" cy="929026"/>
          </a:xfrm>
        </p:spPr>
        <p:txBody>
          <a:bodyPr anchor="t">
            <a:noAutofit/>
          </a:bodyPr>
          <a:lstStyle>
            <a:lvl1pPr marL="0" indent="0" algn="ctr">
              <a:lnSpc>
                <a:spcPct val="140000"/>
              </a:lnSpc>
              <a:buFontTx/>
              <a:buNone/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C04702-97CE-9583-8282-DF8500E5ABEF}"/>
              </a:ext>
            </a:extLst>
          </p:cNvPr>
          <p:cNvCxnSpPr>
            <a:cxnSpLocks/>
          </p:cNvCxnSpPr>
          <p:nvPr userDrawn="1"/>
        </p:nvCxnSpPr>
        <p:spPr>
          <a:xfrm>
            <a:off x="4451205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439E47-02A2-4A4F-1E4A-5DF22C90533A}"/>
              </a:ext>
            </a:extLst>
          </p:cNvPr>
          <p:cNvCxnSpPr>
            <a:cxnSpLocks/>
          </p:cNvCxnSpPr>
          <p:nvPr userDrawn="1"/>
        </p:nvCxnSpPr>
        <p:spPr>
          <a:xfrm>
            <a:off x="7756108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ABCF599-DE3A-3924-1B55-8986557F7D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57437" y="3360802"/>
            <a:ext cx="2522391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5711A8B-0B07-4705-5569-EA1C5E3964C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00601" y="335808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8BA5EC5-6267-42DB-3068-781F4FBA33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25381" y="336080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E982166-168E-4452-AD77-7BDE30E2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33860DCC-9F93-1344-72B0-356F9A045A3A}"/>
              </a:ext>
            </a:extLst>
          </p:cNvPr>
          <p:cNvSpPr/>
          <p:nvPr userDrawn="1"/>
        </p:nvSpPr>
        <p:spPr>
          <a:xfrm>
            <a:off x="873270" y="3931194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1ABE433E-FA5E-3262-5CAB-46DED868AF63}"/>
              </a:ext>
            </a:extLst>
          </p:cNvPr>
          <p:cNvSpPr/>
          <p:nvPr userDrawn="1"/>
        </p:nvSpPr>
        <p:spPr>
          <a:xfrm>
            <a:off x="10658835" y="2022227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67D7C421-15EE-D350-36FE-97825F63A2BA}"/>
              </a:ext>
            </a:extLst>
          </p:cNvPr>
          <p:cNvSpPr/>
          <p:nvPr userDrawn="1"/>
        </p:nvSpPr>
        <p:spPr>
          <a:xfrm>
            <a:off x="8496299" y="5218771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3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E869C67-E833-BD41-7743-D6450600B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F27405-A048-8186-4834-FCBC24391D91}"/>
              </a:ext>
            </a:extLst>
          </p:cNvPr>
          <p:cNvSpPr/>
          <p:nvPr userDrawn="1"/>
        </p:nvSpPr>
        <p:spPr>
          <a:xfrm>
            <a:off x="532" y="11284"/>
            <a:ext cx="12192000" cy="684532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416EC7F6-3F25-98AA-EA20-A759C49841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8739" y="2714455"/>
            <a:ext cx="3953594" cy="509671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59A4D373-2403-6A05-1927-144387611C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66224" y="2700810"/>
            <a:ext cx="3911982" cy="523316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1" name="Graphic 15">
            <a:extLst>
              <a:ext uri="{FF2B5EF4-FFF2-40B4-BE49-F238E27FC236}">
                <a16:creationId xmlns:a16="http://schemas.microsoft.com/office/drawing/2014/main" id="{FFDFB3E1-7148-2A79-2224-9A66EE89CDB3}"/>
              </a:ext>
            </a:extLst>
          </p:cNvPr>
          <p:cNvSpPr/>
          <p:nvPr userDrawn="1"/>
        </p:nvSpPr>
        <p:spPr>
          <a:xfrm>
            <a:off x="10521648" y="5608449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2" name="Graphic 15">
            <a:extLst>
              <a:ext uri="{FF2B5EF4-FFF2-40B4-BE49-F238E27FC236}">
                <a16:creationId xmlns:a16="http://schemas.microsoft.com/office/drawing/2014/main" id="{4D2D79B7-4A68-FA5E-D644-77D4216A8149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4" name="Graphic 12">
            <a:extLst>
              <a:ext uri="{FF2B5EF4-FFF2-40B4-BE49-F238E27FC236}">
                <a16:creationId xmlns:a16="http://schemas.microsoft.com/office/drawing/2014/main" id="{09257FA7-91DE-7D44-90E4-63C9DFA962D4}"/>
              </a:ext>
            </a:extLst>
          </p:cNvPr>
          <p:cNvSpPr/>
          <p:nvPr userDrawn="1"/>
        </p:nvSpPr>
        <p:spPr>
          <a:xfrm>
            <a:off x="1306906" y="3837599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4B7933AC-77F8-5A1E-9F12-CD7683B26868}"/>
              </a:ext>
            </a:extLst>
          </p:cNvPr>
          <p:cNvSpPr/>
          <p:nvPr userDrawn="1"/>
        </p:nvSpPr>
        <p:spPr>
          <a:xfrm>
            <a:off x="653351" y="4521502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74B0-5C6F-338C-838B-03C1E04D0C9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300" cy="5174811"/>
          </a:xfrm>
          <a:solidFill>
            <a:schemeClr val="bg2"/>
          </a:solidFill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949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0979909" y="1571885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F5DF7BD-C87C-3543-83E0-89618195836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9349" y="1684777"/>
            <a:ext cx="10515601" cy="5171635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 rtl="0" fontAlgn="base">
              <a:defRPr lang="en-US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 fontAlgn="base"/>
            <a:r>
              <a:rPr lang="en-US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Click to insert image or graphic here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71787" y="6216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1540687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07054" y="188247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1685964" y="2868248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4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79986">
              <a:schemeClr val="accent6">
                <a:lumMod val="50000"/>
              </a:schemeClr>
            </a:gs>
            <a:gs pos="39018">
              <a:srgbClr val="020C12"/>
            </a:gs>
            <a:gs pos="15000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7E44934-AEEA-561B-0ADE-A0E419F72E34}"/>
              </a:ext>
            </a:extLst>
          </p:cNvPr>
          <p:cNvSpPr/>
          <p:nvPr userDrawn="1"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7731F-00C5-9B08-2819-491BDD0E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8476BD1A-F3CD-7831-B675-4B30DB13BBB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38200" y="2234612"/>
            <a:ext cx="2743200" cy="274320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0056BB6-6681-5F18-0707-36FF788E8B7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649398" y="1743093"/>
            <a:ext cx="4848110" cy="3833614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861960-A20F-381C-EC4B-C2A0F840B4C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554054" y="2234612"/>
            <a:ext cx="2743200" cy="273521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84954C9-4281-0277-452A-6BD47D8FAF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76707"/>
            <a:ext cx="10515600" cy="613963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19D5DAAF-67AD-0ADB-6FC2-7D9A92AE0BD0}"/>
              </a:ext>
            </a:extLst>
          </p:cNvPr>
          <p:cNvSpPr/>
          <p:nvPr userDrawn="1"/>
        </p:nvSpPr>
        <p:spPr>
          <a:xfrm>
            <a:off x="11170456" y="969148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858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8C17DA-981F-0BA8-3CD8-5ADAFFFB5412}"/>
              </a:ext>
            </a:extLst>
          </p:cNvPr>
          <p:cNvSpPr/>
          <p:nvPr userDrawn="1"/>
        </p:nvSpPr>
        <p:spPr>
          <a:xfrm>
            <a:off x="1876516" y="1290549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FED265-6FB8-0B0E-967A-10AF6EF7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B7E94463-D34E-7B78-40B0-21660AE939E4}"/>
              </a:ext>
            </a:extLst>
          </p:cNvPr>
          <p:cNvSpPr/>
          <p:nvPr userDrawn="1"/>
        </p:nvSpPr>
        <p:spPr>
          <a:xfrm>
            <a:off x="688076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82003">
              <a:schemeClr val="accent6"/>
            </a:gs>
            <a:gs pos="39982">
              <a:srgbClr val="020D13"/>
            </a:gs>
            <a:gs pos="14000">
              <a:schemeClr val="accent4">
                <a:lumMod val="50000"/>
              </a:schemeClr>
            </a:gs>
            <a:gs pos="0">
              <a:schemeClr val="accent4"/>
            </a:gs>
            <a:gs pos="98000">
              <a:schemeClr val="tx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2CE5E0-A271-3F02-95B0-2A27489DE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AEACF2-BE4A-08C5-F323-8ED695B39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F52F7-0472-2EF4-1223-1785705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A5F4FEA-EFFD-2913-9734-00CA69A215E5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494453" y="2057399"/>
            <a:ext cx="6430348" cy="335216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9156B9-9B42-6D12-4F4C-6DA6A98B333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24850" y="2055812"/>
            <a:ext cx="2373313" cy="3353751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Graphic 15">
            <a:extLst>
              <a:ext uri="{FF2B5EF4-FFF2-40B4-BE49-F238E27FC236}">
                <a16:creationId xmlns:a16="http://schemas.microsoft.com/office/drawing/2014/main" id="{0F80B8C5-F10F-2547-E085-FA5D266DDF76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Graphic 12">
            <a:extLst>
              <a:ext uri="{FF2B5EF4-FFF2-40B4-BE49-F238E27FC236}">
                <a16:creationId xmlns:a16="http://schemas.microsoft.com/office/drawing/2014/main" id="{38898B79-1550-A6AC-FE9B-CBDD2DDE9EB0}"/>
              </a:ext>
            </a:extLst>
          </p:cNvPr>
          <p:cNvSpPr/>
          <p:nvPr userDrawn="1"/>
        </p:nvSpPr>
        <p:spPr>
          <a:xfrm>
            <a:off x="1225881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702CC53-A6C1-26BA-DC75-CF9EF67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55D287F0-FA0C-5618-47B9-31AC978549CC}"/>
              </a:ext>
            </a:extLst>
          </p:cNvPr>
          <p:cNvSpPr/>
          <p:nvPr userDrawn="1"/>
        </p:nvSpPr>
        <p:spPr>
          <a:xfrm>
            <a:off x="11404163" y="43757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437FDA18-E199-E2F6-264B-D9B6E241E574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2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6371" y="3426703"/>
            <a:ext cx="3767257" cy="261688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8" r:id="rId3"/>
    <p:sldLayoutId id="2147483664" r:id="rId4"/>
    <p:sldLayoutId id="2147483650" r:id="rId5"/>
    <p:sldLayoutId id="2147483666" r:id="rId6"/>
    <p:sldLayoutId id="2147483659" r:id="rId7"/>
    <p:sldLayoutId id="2147483660" r:id="rId8"/>
    <p:sldLayoutId id="21474836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SMAC CE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DCA66-AFF2-6563-D886-02501959F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54E01-CF21-EE86-F851-8FB6B7707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Priority Pool Exit Destinations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51B18-8B41-17A0-2603-9B037C9B2B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57% exit to housing of some kind</a:t>
            </a:r>
          </a:p>
          <a:p>
            <a:endParaRPr lang="en-US" dirty="0"/>
          </a:p>
          <a:p>
            <a:r>
              <a:rPr lang="en-US" dirty="0"/>
              <a:t>How can we increase this percentage?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C1091-7FF1-8C06-E82B-609980B1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E7FAE56-4FEC-569B-8EC5-B9E9B217B6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116028"/>
              </p:ext>
            </p:extLst>
          </p:nvPr>
        </p:nvGraphicFramePr>
        <p:xfrm>
          <a:off x="6099105" y="1310778"/>
          <a:ext cx="6092896" cy="4529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9068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CCD0-22BE-4BF6-CB07-3F14778A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Exits to Housing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F6525-AF77-963A-B625-F3B1E8AA2C8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BB927-36B3-3626-CD9E-DCFF132955B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Exits by Household Type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1C5498-57A5-6D48-FCEE-9E4EB9658063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Families are the most likely to be housed</a:t>
            </a:r>
          </a:p>
          <a:p>
            <a:r>
              <a:rPr lang="en-US" dirty="0"/>
              <a:t>Single Youth are the least likely to be housed</a:t>
            </a:r>
          </a:p>
          <a:p>
            <a:endParaRPr lang="en-US" dirty="0"/>
          </a:p>
          <a:p>
            <a:r>
              <a:rPr lang="en-US" dirty="0"/>
              <a:t>Why might that be?</a:t>
            </a:r>
          </a:p>
          <a:p>
            <a:r>
              <a:rPr lang="en-US" dirty="0"/>
              <a:t>What might help house Single Youth?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500FE1E-FCAC-3FA7-6ECC-C7D9F8757BF1}"/>
              </a:ext>
            </a:extLst>
          </p:cNvPr>
          <p:cNvGraphicFramePr>
            <a:graphicFrameLocks noGrp="1"/>
          </p:cNvGraphicFramePr>
          <p:nvPr>
            <p:ph sz="quarter" idx="36"/>
            <p:extLst>
              <p:ext uri="{D42A27DB-BD31-4B8C-83A1-F6EECF244321}">
                <p14:modId xmlns:p14="http://schemas.microsoft.com/office/powerpoint/2010/main" val="978875874"/>
              </p:ext>
            </p:extLst>
          </p:nvPr>
        </p:nvGraphicFramePr>
        <p:xfrm>
          <a:off x="6415089" y="3448050"/>
          <a:ext cx="5776908" cy="2686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818">
                  <a:extLst>
                    <a:ext uri="{9D8B030D-6E8A-4147-A177-3AD203B41FA5}">
                      <a16:colId xmlns:a16="http://schemas.microsoft.com/office/drawing/2014/main" val="3898920554"/>
                    </a:ext>
                  </a:extLst>
                </a:gridCol>
                <a:gridCol w="962818">
                  <a:extLst>
                    <a:ext uri="{9D8B030D-6E8A-4147-A177-3AD203B41FA5}">
                      <a16:colId xmlns:a16="http://schemas.microsoft.com/office/drawing/2014/main" val="784242218"/>
                    </a:ext>
                  </a:extLst>
                </a:gridCol>
                <a:gridCol w="962818">
                  <a:extLst>
                    <a:ext uri="{9D8B030D-6E8A-4147-A177-3AD203B41FA5}">
                      <a16:colId xmlns:a16="http://schemas.microsoft.com/office/drawing/2014/main" val="2985886314"/>
                    </a:ext>
                  </a:extLst>
                </a:gridCol>
                <a:gridCol w="962818">
                  <a:extLst>
                    <a:ext uri="{9D8B030D-6E8A-4147-A177-3AD203B41FA5}">
                      <a16:colId xmlns:a16="http://schemas.microsoft.com/office/drawing/2014/main" val="2100915248"/>
                    </a:ext>
                  </a:extLst>
                </a:gridCol>
                <a:gridCol w="962818">
                  <a:extLst>
                    <a:ext uri="{9D8B030D-6E8A-4147-A177-3AD203B41FA5}">
                      <a16:colId xmlns:a16="http://schemas.microsoft.com/office/drawing/2014/main" val="3190920152"/>
                    </a:ext>
                  </a:extLst>
                </a:gridCol>
                <a:gridCol w="962818">
                  <a:extLst>
                    <a:ext uri="{9D8B030D-6E8A-4147-A177-3AD203B41FA5}">
                      <a16:colId xmlns:a16="http://schemas.microsoft.com/office/drawing/2014/main" val="33569285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HH Type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 Exits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Exited to CE Housing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Exits to All Housing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Exited to All Housing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7790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36.95%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83.74%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946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58.82%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68.63%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364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Missing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63.89%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4060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37.81%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61.81%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5747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55.42%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60.84%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5592251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675A4-2A2C-5E86-12DE-F6E52E3F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3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EB504-C767-C57E-2142-60A24261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Destinations by Race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5F1A5-437C-1C1C-B7DE-6080BD8118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5C8C02A-7F7D-3FD8-5F6C-E8B7F4141398}"/>
              </a:ext>
            </a:extLst>
          </p:cNvPr>
          <p:cNvGraphicFramePr>
            <a:graphicFrameLocks noGrp="1"/>
          </p:cNvGraphicFramePr>
          <p:nvPr>
            <p:ph sz="quarter" idx="35"/>
            <p:extLst>
              <p:ext uri="{D42A27DB-BD31-4B8C-83A1-F6EECF244321}">
                <p14:modId xmlns:p14="http://schemas.microsoft.com/office/powerpoint/2010/main" val="3202831173"/>
              </p:ext>
            </p:extLst>
          </p:nvPr>
        </p:nvGraphicFramePr>
        <p:xfrm>
          <a:off x="307829" y="2185983"/>
          <a:ext cx="6000693" cy="4293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733">
                  <a:extLst>
                    <a:ext uri="{9D8B030D-6E8A-4147-A177-3AD203B41FA5}">
                      <a16:colId xmlns:a16="http://schemas.microsoft.com/office/drawing/2014/main" val="2474716366"/>
                    </a:ext>
                  </a:extLst>
                </a:gridCol>
                <a:gridCol w="995113">
                  <a:extLst>
                    <a:ext uri="{9D8B030D-6E8A-4147-A177-3AD203B41FA5}">
                      <a16:colId xmlns:a16="http://schemas.microsoft.com/office/drawing/2014/main" val="1620065860"/>
                    </a:ext>
                  </a:extLst>
                </a:gridCol>
                <a:gridCol w="891824">
                  <a:extLst>
                    <a:ext uri="{9D8B030D-6E8A-4147-A177-3AD203B41FA5}">
                      <a16:colId xmlns:a16="http://schemas.microsoft.com/office/drawing/2014/main" val="2774638309"/>
                    </a:ext>
                  </a:extLst>
                </a:gridCol>
                <a:gridCol w="1183730">
                  <a:extLst>
                    <a:ext uri="{9D8B030D-6E8A-4147-A177-3AD203B41FA5}">
                      <a16:colId xmlns:a16="http://schemas.microsoft.com/office/drawing/2014/main" val="1245319730"/>
                    </a:ext>
                  </a:extLst>
                </a:gridCol>
                <a:gridCol w="1453293">
                  <a:extLst>
                    <a:ext uri="{9D8B030D-6E8A-4147-A177-3AD203B41FA5}">
                      <a16:colId xmlns:a16="http://schemas.microsoft.com/office/drawing/2014/main" val="447502133"/>
                    </a:ext>
                  </a:extLst>
                </a:gridCol>
              </a:tblGrid>
              <a:tr h="45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Exits to Housing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 Dest.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7873690"/>
                  </a:ext>
                </a:extLst>
              </a:tr>
              <a:tr h="45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AI/AN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41%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8979461"/>
                  </a:ext>
                </a:extLst>
              </a:tr>
              <a:tr h="45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Asian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9662610"/>
                  </a:ext>
                </a:extLst>
              </a:tr>
              <a:tr h="45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Black A/A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6942225"/>
                  </a:ext>
                </a:extLst>
              </a:tr>
              <a:tr h="45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DK/R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9049215"/>
                  </a:ext>
                </a:extLst>
              </a:tr>
              <a:tr h="45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Missing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918204"/>
                  </a:ext>
                </a:extLst>
              </a:tr>
              <a:tr h="45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Multiple Races (nonH/L)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4816232"/>
                  </a:ext>
                </a:extLst>
              </a:tr>
              <a:tr h="45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8838037"/>
                  </a:ext>
                </a:extLst>
              </a:tr>
              <a:tr h="45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Latina/e/o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3729481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2870C-5829-E13A-4E49-E317AC3201B8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3448050"/>
            <a:ext cx="3911982" cy="2902416"/>
          </a:xfrm>
        </p:spPr>
        <p:txBody>
          <a:bodyPr/>
          <a:lstStyle/>
          <a:p>
            <a:r>
              <a:rPr lang="en-US" dirty="0"/>
              <a:t>Native folks have the lowest percentage of exits to housing</a:t>
            </a:r>
          </a:p>
          <a:p>
            <a:r>
              <a:rPr lang="en-US" dirty="0"/>
              <a:t>Native folks are the only population with more exits to unknown destinations than to housing</a:t>
            </a:r>
          </a:p>
          <a:p>
            <a:r>
              <a:rPr lang="en-US" dirty="0"/>
              <a:t>What might be happening here?</a:t>
            </a:r>
          </a:p>
          <a:p>
            <a:r>
              <a:rPr lang="en-US" dirty="0"/>
              <a:t>What </a:t>
            </a:r>
            <a:r>
              <a:rPr lang="en-US"/>
              <a:t>is needed?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11031-92AD-34B3-DD5D-C9C43499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61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597D20-8E04-DBB0-166C-9B7737B24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6007"/>
            <a:ext cx="10515600" cy="1325563"/>
          </a:xfrm>
        </p:spPr>
        <p:txBody>
          <a:bodyPr/>
          <a:lstStyle/>
          <a:p>
            <a:r>
              <a:rPr lang="en-US" dirty="0"/>
              <a:t>What are your biggest takeaways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2AFB6-16C5-C0F2-C183-95471B77B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8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ABCF-B0F6-3B9E-078F-2A8A22C5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F77A5-9A4F-1583-1DB9-95BA90866C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5624" y="2600587"/>
            <a:ext cx="6888665" cy="3259181"/>
          </a:xfrm>
        </p:spPr>
        <p:txBody>
          <a:bodyPr/>
          <a:lstStyle/>
          <a:p>
            <a:r>
              <a:rPr lang="en-US" dirty="0"/>
              <a:t>Rapid Resolution </a:t>
            </a:r>
          </a:p>
          <a:p>
            <a:pPr lvl="1"/>
            <a:r>
              <a:rPr lang="en-US" dirty="0"/>
              <a:t>Entries, Exits, Exit Destinations</a:t>
            </a:r>
          </a:p>
          <a:p>
            <a:r>
              <a:rPr lang="en-US" dirty="0"/>
              <a:t>Priority Pool </a:t>
            </a:r>
          </a:p>
          <a:p>
            <a:pPr lvl="1"/>
            <a:r>
              <a:rPr lang="en-US" dirty="0"/>
              <a:t>Entries, Length of Time, Exits, Exit Destinations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1D17EAA-BAAD-6B17-CF45-131271883A1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36405" y="6237287"/>
            <a:ext cx="4114800" cy="365125"/>
          </a:xfrm>
        </p:spPr>
        <p:txBody>
          <a:bodyPr/>
          <a:lstStyle/>
          <a:p>
            <a:r>
              <a:rPr lang="en-US" dirty="0"/>
              <a:t>Scientific findings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496E54F-9038-30CB-FB21-11F164E0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03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4000">
              <a:schemeClr val="accent6"/>
            </a:gs>
            <a:gs pos="39982">
              <a:srgbClr val="020D13"/>
            </a:gs>
            <a:gs pos="14000">
              <a:schemeClr val="accent4">
                <a:lumMod val="50000"/>
              </a:schemeClr>
            </a:gs>
            <a:gs pos="0">
              <a:schemeClr val="accent4"/>
            </a:gs>
            <a:gs pos="98000">
              <a:schemeClr val="tx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DEB00A-2030-7241-16B2-C12E2800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Rapid Resolution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640CD6-1CBD-4FBE-258B-28D1D8091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024F78-56A6-7740-B68D-8D4D026EDF3F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55DC06A-62F7-EF43-9AAF-3F6C25707163}"/>
              </a:ext>
            </a:extLst>
          </p:cNvPr>
          <p:cNvGraphicFramePr>
            <a:graphicFrameLocks noGrp="1"/>
          </p:cNvGraphicFramePr>
          <p:nvPr>
            <p:ph sz="quarter" idx="29"/>
            <p:extLst>
              <p:ext uri="{D42A27DB-BD31-4B8C-83A1-F6EECF244321}">
                <p14:modId xmlns:p14="http://schemas.microsoft.com/office/powerpoint/2010/main" val="1642255045"/>
              </p:ext>
            </p:extLst>
          </p:nvPr>
        </p:nvGraphicFramePr>
        <p:xfrm>
          <a:off x="595618" y="1484851"/>
          <a:ext cx="5870496" cy="4741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B74AA4E-575C-5622-F94F-DAD66BA5532F}"/>
              </a:ext>
            </a:extLst>
          </p:cNvPr>
          <p:cNvSpPr txBox="1"/>
          <p:nvPr/>
        </p:nvSpPr>
        <p:spPr>
          <a:xfrm>
            <a:off x="2733869" y="6111551"/>
            <a:ext cx="8631082" cy="38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Racial breakdown. However, data is missing from Carver and Dakota</a:t>
            </a:r>
          </a:p>
        </p:txBody>
      </p:sp>
      <p:graphicFrame>
        <p:nvGraphicFramePr>
          <p:cNvPr id="7" name="Picture Placeholder 6">
            <a:extLst>
              <a:ext uri="{FF2B5EF4-FFF2-40B4-BE49-F238E27FC236}">
                <a16:creationId xmlns:a16="http://schemas.microsoft.com/office/drawing/2014/main" id="{804A64E2-69CD-FDCB-0048-34E61B35AF7C}"/>
              </a:ext>
            </a:extLst>
          </p:cNvPr>
          <p:cNvGraphicFramePr>
            <a:graphicFrameLocks noGrp="1"/>
          </p:cNvGraphicFramePr>
          <p:nvPr>
            <p:ph type="pic" sz="quarter" idx="30"/>
            <p:extLst>
              <p:ext uri="{D42A27DB-BD31-4B8C-83A1-F6EECF244321}">
                <p14:modId xmlns:p14="http://schemas.microsoft.com/office/powerpoint/2010/main" val="708089754"/>
              </p:ext>
            </p:extLst>
          </p:nvPr>
        </p:nvGraphicFramePr>
        <p:xfrm>
          <a:off x="6466114" y="1484851"/>
          <a:ext cx="5019870" cy="4626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0634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8B6A01-5CD0-C080-08DE-E8C976F2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Resolution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AF1A45-96E7-8AE8-20C9-11D4E158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813DD88-B45B-24CD-CE82-B028D9BE55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186631"/>
              </p:ext>
            </p:extLst>
          </p:nvPr>
        </p:nvGraphicFramePr>
        <p:xfrm>
          <a:off x="6298244" y="2244013"/>
          <a:ext cx="5386388" cy="3055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A8E8EB7-3FA4-3B3F-57A3-C1F79E105571}"/>
              </a:ext>
            </a:extLst>
          </p:cNvPr>
          <p:cNvSpPr txBox="1"/>
          <p:nvPr/>
        </p:nvSpPr>
        <p:spPr>
          <a:xfrm>
            <a:off x="808375" y="2059347"/>
            <a:ext cx="421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Total Entries: 166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D0620A-08BE-C127-6C99-568E961141F0}"/>
              </a:ext>
            </a:extLst>
          </p:cNvPr>
          <p:cNvSpPr txBox="1"/>
          <p:nvPr/>
        </p:nvSpPr>
        <p:spPr>
          <a:xfrm>
            <a:off x="5893757" y="2059347"/>
            <a:ext cx="421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Total Exits: 103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A05957-A679-5872-1556-B695A7FB5127}"/>
              </a:ext>
            </a:extLst>
          </p:cNvPr>
          <p:cNvSpPr txBox="1"/>
          <p:nvPr/>
        </p:nvSpPr>
        <p:spPr>
          <a:xfrm flipH="1">
            <a:off x="1226856" y="3417357"/>
            <a:ext cx="2897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Problem solving WORKS for a lot of people!</a:t>
            </a:r>
          </a:p>
        </p:txBody>
      </p:sp>
    </p:spTree>
    <p:extLst>
      <p:ext uri="{BB962C8B-B14F-4D97-AF65-F5344CB8AC3E}">
        <p14:creationId xmlns:p14="http://schemas.microsoft.com/office/powerpoint/2010/main" val="3358645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9CC0-1B44-62F7-3D96-EA42020C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Priority Pool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842FC-2985-EA49-80A7-197E2B393E0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905682" y="1940913"/>
            <a:ext cx="4899170" cy="523316"/>
          </a:xfrm>
        </p:spPr>
        <p:txBody>
          <a:bodyPr/>
          <a:lstStyle/>
          <a:p>
            <a:r>
              <a:rPr lang="en-US" dirty="0"/>
              <a:t>Priority Pool Households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FDE34D-4A70-9BC5-1DAB-EFEC839D9F2D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50531" y="2715936"/>
            <a:ext cx="3911982" cy="2703352"/>
          </a:xfrm>
        </p:spPr>
        <p:txBody>
          <a:bodyPr/>
          <a:lstStyle/>
          <a:p>
            <a:r>
              <a:rPr lang="en-US" sz="1800" dirty="0"/>
              <a:t>We housed 162 more households this year than last year!</a:t>
            </a:r>
          </a:p>
          <a:p>
            <a:endParaRPr lang="en-US" sz="1800" dirty="0"/>
          </a:p>
          <a:p>
            <a:r>
              <a:rPr lang="en-US" sz="1800" dirty="0"/>
              <a:t>Demand remains high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1C478D-3568-99A8-D66E-09CEB6683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A337A7B-2964-2EDF-5772-61E60ECEC495}"/>
              </a:ext>
            </a:extLst>
          </p:cNvPr>
          <p:cNvGraphicFramePr>
            <a:graphicFrameLocks noGrp="1"/>
          </p:cNvGraphicFramePr>
          <p:nvPr>
            <p:ph sz="quarter" idx="36"/>
            <p:extLst>
              <p:ext uri="{D42A27DB-BD31-4B8C-83A1-F6EECF244321}">
                <p14:modId xmlns:p14="http://schemas.microsoft.com/office/powerpoint/2010/main" val="1347851785"/>
              </p:ext>
            </p:extLst>
          </p:nvPr>
        </p:nvGraphicFramePr>
        <p:xfrm>
          <a:off x="5947795" y="2464229"/>
          <a:ext cx="5796792" cy="3869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5757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tx2"/>
            </a:gs>
            <a:gs pos="90000">
              <a:schemeClr val="accent6"/>
            </a:gs>
            <a:gs pos="33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41B05-B11B-406B-C5BA-680179689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Priority Pool Entries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DD3E6-9C3D-9073-D2E4-EDEABA477D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42127" y="1670814"/>
            <a:ext cx="3953594" cy="509671"/>
          </a:xfrm>
        </p:spPr>
        <p:txBody>
          <a:bodyPr/>
          <a:lstStyle/>
          <a:p>
            <a:r>
              <a:rPr lang="en-US" dirty="0"/>
              <a:t>Total Entries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122EB-1310-8993-2DA4-6A82137F98E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965568" y="1637295"/>
            <a:ext cx="3911982" cy="523316"/>
          </a:xfrm>
        </p:spPr>
        <p:txBody>
          <a:bodyPr/>
          <a:lstStyle/>
          <a:p>
            <a:r>
              <a:rPr lang="en-US" dirty="0"/>
              <a:t>Racial Makeup by Household Type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AEC01-B1C9-23F3-EB18-F3FDADC2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B4FABEDC-935B-CBD2-E8AB-685971D47E0E}"/>
              </a:ext>
            </a:extLst>
          </p:cNvPr>
          <p:cNvGraphicFramePr>
            <a:graphicFrameLocks noGrp="1"/>
          </p:cNvGraphicFramePr>
          <p:nvPr>
            <p:ph sz="quarter" idx="35"/>
            <p:extLst>
              <p:ext uri="{D42A27DB-BD31-4B8C-83A1-F6EECF244321}">
                <p14:modId xmlns:p14="http://schemas.microsoft.com/office/powerpoint/2010/main" val="3175393892"/>
              </p:ext>
            </p:extLst>
          </p:nvPr>
        </p:nvGraphicFramePr>
        <p:xfrm>
          <a:off x="251927" y="2304662"/>
          <a:ext cx="5524986" cy="4065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FECCF130-A1B8-4BF0-5974-37CB1CD4D3F2}"/>
              </a:ext>
            </a:extLst>
          </p:cNvPr>
          <p:cNvGraphicFramePr>
            <a:graphicFrameLocks noGrp="1"/>
          </p:cNvGraphicFramePr>
          <p:nvPr>
            <p:ph sz="quarter" idx="36"/>
            <p:extLst>
              <p:ext uri="{D42A27DB-BD31-4B8C-83A1-F6EECF244321}">
                <p14:modId xmlns:p14="http://schemas.microsoft.com/office/powerpoint/2010/main" val="1734864945"/>
              </p:ext>
            </p:extLst>
          </p:nvPr>
        </p:nvGraphicFramePr>
        <p:xfrm>
          <a:off x="6965568" y="2180485"/>
          <a:ext cx="4659994" cy="4065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64714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257C6-6789-9A3E-9616-E1F0F9074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days in Priority Pool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29A02-C11B-88C9-FCDB-628E2736149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Household Type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2E66B-B5A9-4009-DBFE-5C69E124EA3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County of primary residence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00462AD-9E25-D22D-0CFB-75B7568393B8}"/>
              </a:ext>
            </a:extLst>
          </p:cNvPr>
          <p:cNvGraphicFramePr>
            <a:graphicFrameLocks noGrp="1"/>
          </p:cNvGraphicFramePr>
          <p:nvPr>
            <p:ph sz="quarter" idx="36"/>
            <p:extLst>
              <p:ext uri="{D42A27DB-BD31-4B8C-83A1-F6EECF244321}">
                <p14:modId xmlns:p14="http://schemas.microsoft.com/office/powerpoint/2010/main" val="3145277099"/>
              </p:ext>
            </p:extLst>
          </p:nvPr>
        </p:nvGraphicFramePr>
        <p:xfrm>
          <a:off x="6837025" y="3448050"/>
          <a:ext cx="4513944" cy="2412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486">
                  <a:extLst>
                    <a:ext uri="{9D8B030D-6E8A-4147-A177-3AD203B41FA5}">
                      <a16:colId xmlns:a16="http://schemas.microsoft.com/office/drawing/2014/main" val="1563078626"/>
                    </a:ext>
                  </a:extLst>
                </a:gridCol>
                <a:gridCol w="1128486">
                  <a:extLst>
                    <a:ext uri="{9D8B030D-6E8A-4147-A177-3AD203B41FA5}">
                      <a16:colId xmlns:a16="http://schemas.microsoft.com/office/drawing/2014/main" val="642762642"/>
                    </a:ext>
                  </a:extLst>
                </a:gridCol>
                <a:gridCol w="1128486">
                  <a:extLst>
                    <a:ext uri="{9D8B030D-6E8A-4147-A177-3AD203B41FA5}">
                      <a16:colId xmlns:a16="http://schemas.microsoft.com/office/drawing/2014/main" val="1862554697"/>
                    </a:ext>
                  </a:extLst>
                </a:gridCol>
                <a:gridCol w="1128486">
                  <a:extLst>
                    <a:ext uri="{9D8B030D-6E8A-4147-A177-3AD203B41FA5}">
                      <a16:colId xmlns:a16="http://schemas.microsoft.com/office/drawing/2014/main" val="19582066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# of HH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Average LOT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Median LOT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6097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Anoka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8022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Dakota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264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Scott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344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0582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Carver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5682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Washington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222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9260418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CB247-1895-FD14-C9C9-0769FA591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543CA069-8795-5008-BB9E-D07C3DF37822}"/>
              </a:ext>
            </a:extLst>
          </p:cNvPr>
          <p:cNvGraphicFramePr>
            <a:graphicFrameLocks noGrp="1"/>
          </p:cNvGraphicFramePr>
          <p:nvPr>
            <p:ph sz="quarter" idx="35"/>
            <p:extLst>
              <p:ext uri="{D42A27DB-BD31-4B8C-83A1-F6EECF244321}">
                <p14:modId xmlns:p14="http://schemas.microsoft.com/office/powerpoint/2010/main" val="1498879393"/>
              </p:ext>
            </p:extLst>
          </p:nvPr>
        </p:nvGraphicFramePr>
        <p:xfrm>
          <a:off x="1865313" y="3448050"/>
          <a:ext cx="3911600" cy="2412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900">
                  <a:extLst>
                    <a:ext uri="{9D8B030D-6E8A-4147-A177-3AD203B41FA5}">
                      <a16:colId xmlns:a16="http://schemas.microsoft.com/office/drawing/2014/main" val="2515233433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4106847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7866319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728925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HH Type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# of HH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Average LOT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Median LOT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671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1578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0133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0128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226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9502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7959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A76BFFC-53FE-8A9E-40BA-6A7B10582CDE}"/>
              </a:ext>
            </a:extLst>
          </p:cNvPr>
          <p:cNvSpPr txBox="1"/>
          <p:nvPr/>
        </p:nvSpPr>
        <p:spPr>
          <a:xfrm>
            <a:off x="4622335" y="6148710"/>
            <a:ext cx="352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Everyone is waiting too long</a:t>
            </a:r>
          </a:p>
        </p:txBody>
      </p:sp>
    </p:spTree>
    <p:extLst>
      <p:ext uri="{BB962C8B-B14F-4D97-AF65-F5344CB8AC3E}">
        <p14:creationId xmlns:p14="http://schemas.microsoft.com/office/powerpoint/2010/main" val="3823126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8F634-2B6C-507D-7272-4854E710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Priority Pool Referrals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CA65D-8976-C635-408F-ECFC0548509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82A77-B442-7274-3521-5856F0BBC67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Referral Outcomes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6B0754-397F-F8CE-6FD8-E0CF4C5C9CF9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Half of all referrals are successful</a:t>
            </a:r>
          </a:p>
          <a:p>
            <a:r>
              <a:rPr lang="en-US" dirty="0"/>
              <a:t>Providers are reporting higher success rates after the telethon in October.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FA665-5AB2-5220-CA8D-1CD8A84F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1C907A8-518E-7885-3073-ADF359922474}"/>
              </a:ext>
            </a:extLst>
          </p:cNvPr>
          <p:cNvGraphicFramePr>
            <a:graphicFrameLocks noGrp="1"/>
          </p:cNvGraphicFramePr>
          <p:nvPr>
            <p:ph sz="quarter" idx="36"/>
            <p:extLst>
              <p:ext uri="{D42A27DB-BD31-4B8C-83A1-F6EECF244321}">
                <p14:modId xmlns:p14="http://schemas.microsoft.com/office/powerpoint/2010/main" val="962093438"/>
              </p:ext>
            </p:extLst>
          </p:nvPr>
        </p:nvGraphicFramePr>
        <p:xfrm>
          <a:off x="6965949" y="3448050"/>
          <a:ext cx="4715978" cy="2924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2927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tx2"/>
            </a:gs>
            <a:gs pos="95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3015-B752-C0C9-0F21-8C03DDDB7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Referral Denials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86999-A776-0551-F97A-21B596E336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77582" y="2158051"/>
            <a:ext cx="3953594" cy="509671"/>
          </a:xfrm>
        </p:spPr>
        <p:txBody>
          <a:bodyPr/>
          <a:lstStyle/>
          <a:p>
            <a:r>
              <a:rPr lang="en-US" dirty="0"/>
              <a:t>Denial Reasons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7D1EC-D134-C14D-C0DB-32DFD0E006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0A62D-56CD-6E34-7A2B-2FC73D6F94B8}"/>
              </a:ext>
            </a:extLst>
          </p:cNvPr>
          <p:cNvSpPr>
            <a:spLocks noGrp="1"/>
          </p:cNvSpPr>
          <p:nvPr>
            <p:ph sz="quarter" idx="36"/>
          </p:nvPr>
        </p:nvSpPr>
        <p:spPr/>
        <p:txBody>
          <a:bodyPr/>
          <a:lstStyle/>
          <a:p>
            <a:r>
              <a:rPr lang="en-US" dirty="0"/>
              <a:t>Three biggest reasons:</a:t>
            </a:r>
          </a:p>
          <a:p>
            <a:pPr lvl="1"/>
            <a:r>
              <a:rPr lang="en-US" dirty="0"/>
              <a:t>Client Refused Program – 22%</a:t>
            </a:r>
          </a:p>
          <a:p>
            <a:pPr lvl="1"/>
            <a:r>
              <a:rPr lang="en-US" dirty="0"/>
              <a:t>Client Disengaged – 19%</a:t>
            </a:r>
          </a:p>
          <a:p>
            <a:pPr lvl="1"/>
            <a:r>
              <a:rPr lang="en-US" dirty="0"/>
              <a:t>Ineligible – 16%</a:t>
            </a:r>
          </a:p>
          <a:p>
            <a:pPr lvl="1"/>
            <a:endParaRPr lang="en-US" dirty="0"/>
          </a:p>
          <a:p>
            <a:r>
              <a:rPr lang="en-US" dirty="0"/>
              <a:t>What do we need to do to reduce these denial reasons?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E3DCC-59ED-FCE7-821C-2332BDA8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093A609-7ED2-E700-A978-497457F76815}"/>
              </a:ext>
            </a:extLst>
          </p:cNvPr>
          <p:cNvGraphicFramePr>
            <a:graphicFrameLocks noGrp="1"/>
          </p:cNvGraphicFramePr>
          <p:nvPr>
            <p:ph sz="quarter" idx="35"/>
            <p:extLst>
              <p:ext uri="{D42A27DB-BD31-4B8C-83A1-F6EECF244321}">
                <p14:modId xmlns:p14="http://schemas.microsoft.com/office/powerpoint/2010/main" val="1916490715"/>
              </p:ext>
            </p:extLst>
          </p:nvPr>
        </p:nvGraphicFramePr>
        <p:xfrm>
          <a:off x="531845" y="2509935"/>
          <a:ext cx="5245068" cy="4236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9482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entific-Findings_WAC_CP_v10" id="{DFB4E90D-091B-45B9-9CB3-B93AA2CDF265}" vid="{C9138B91-C486-4852-8AB0-95D8040F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2A1D501A10454BB0C55058358DE1AB" ma:contentTypeVersion="14" ma:contentTypeDescription="Create a new document." ma:contentTypeScope="" ma:versionID="2dc0c820c990efd456c7e7773d9da2e6">
  <xsd:schema xmlns:xsd="http://www.w3.org/2001/XMLSchema" xmlns:xs="http://www.w3.org/2001/XMLSchema" xmlns:p="http://schemas.microsoft.com/office/2006/metadata/properties" xmlns:ns2="73c90d20-9f0e-4f34-a1f3-e942bef13ddd" xmlns:ns3="8f75e13e-6573-4a7a-aec4-43999b64a410" targetNamespace="http://schemas.microsoft.com/office/2006/metadata/properties" ma:root="true" ma:fieldsID="7cfd03a0ec74e1ef01c36355325bcbfb" ns2:_="" ns3:_="">
    <xsd:import namespace="73c90d20-9f0e-4f34-a1f3-e942bef13ddd"/>
    <xsd:import namespace="8f75e13e-6573-4a7a-aec4-43999b64a4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90d20-9f0e-4f34-a1f3-e942bef13d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0ec9735-2ba8-4a9e-995e-1924895de2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75e13e-6573-4a7a-aec4-43999b64a41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7a3961a-9260-4386-8223-c2a8f988b8b9}" ma:internalName="TaxCatchAll" ma:showField="CatchAllData" ma:web="8f75e13e-6573-4a7a-aec4-43999b64a4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75e13e-6573-4a7a-aec4-43999b64a410" xsi:nil="true"/>
    <lcf76f155ced4ddcb4097134ff3c332f xmlns="73c90d20-9f0e-4f34-a1f3-e942bef13dd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5C5D42-3369-4A63-8747-F8F8C51A6A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c90d20-9f0e-4f34-a1f3-e942bef13ddd"/>
    <ds:schemaRef ds:uri="8f75e13e-6573-4a7a-aec4-43999b64a4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44BFB8-0B48-48D5-A0BA-9317960E8F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6D7367-F508-4F80-B02C-79260B72660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8f75e13e-6573-4a7a-aec4-43999b64a410"/>
    <ds:schemaRef ds:uri="73c90d20-9f0e-4f34-a1f3-e942bef13dd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{B2BDBDC9-4123-4F89-BC8D-6680A3B40E41}tf11936837_win32</Template>
  <TotalTime>3184</TotalTime>
  <Words>654</Words>
  <Application>Microsoft Office PowerPoint</Application>
  <PresentationFormat>Widescreen</PresentationFormat>
  <Paragraphs>256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Nova</vt:lpstr>
      <vt:lpstr>Biome</vt:lpstr>
      <vt:lpstr>Biome Light</vt:lpstr>
      <vt:lpstr>Calibri</vt:lpstr>
      <vt:lpstr>Segoe UI</vt:lpstr>
      <vt:lpstr>Office Theme</vt:lpstr>
      <vt:lpstr>SMAC CE</vt:lpstr>
      <vt:lpstr>Contents</vt:lpstr>
      <vt:lpstr>Rapid Resolution 2023</vt:lpstr>
      <vt:lpstr>Rapid Resolution 2023</vt:lpstr>
      <vt:lpstr>Priority Pool 2023</vt:lpstr>
      <vt:lpstr>2023 Priority Pool Entries</vt:lpstr>
      <vt:lpstr>Number of days in Priority Pool</vt:lpstr>
      <vt:lpstr>Priority Pool Referrals</vt:lpstr>
      <vt:lpstr>Referral Denials</vt:lpstr>
      <vt:lpstr>Priority Pool Exit Destinations</vt:lpstr>
      <vt:lpstr>Exits to Housing</vt:lpstr>
      <vt:lpstr>Exit Destinations by Race</vt:lpstr>
      <vt:lpstr>What are your biggest takeaways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SMAC CE</dc:title>
  <dc:creator>Liz Moen</dc:creator>
  <cp:lastModifiedBy>Liz Moen</cp:lastModifiedBy>
  <cp:revision>1</cp:revision>
  <dcterms:created xsi:type="dcterms:W3CDTF">2024-02-16T16:47:21Z</dcterms:created>
  <dcterms:modified xsi:type="dcterms:W3CDTF">2024-03-06T21:02:00Z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